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306" r:id="rId5"/>
    <p:sldId id="298" r:id="rId6"/>
    <p:sldId id="307" r:id="rId7"/>
    <p:sldId id="297" r:id="rId8"/>
    <p:sldId id="346" r:id="rId9"/>
    <p:sldId id="310" r:id="rId10"/>
    <p:sldId id="302" r:id="rId11"/>
    <p:sldId id="303" r:id="rId12"/>
    <p:sldId id="304" r:id="rId13"/>
    <p:sldId id="311" r:id="rId14"/>
    <p:sldId id="312" r:id="rId15"/>
    <p:sldId id="313" r:id="rId16"/>
    <p:sldId id="314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41" r:id="rId43"/>
    <p:sldId id="342" r:id="rId44"/>
    <p:sldId id="345" r:id="rId45"/>
    <p:sldId id="344" r:id="rId46"/>
  </p:sldIdLst>
  <p:sldSz cx="12192000" cy="6858000"/>
  <p:notesSz cx="6858000" cy="9144000"/>
  <p:embeddedFontLst>
    <p:embeddedFont>
      <p:font typeface="Arial Black" panose="020B0A04020102020204" pitchFamily="34" charset="0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Lato" panose="020F0502020204030203" pitchFamily="34" charset="-18"/>
      <p:regular r:id="rId52"/>
      <p:bold r:id="rId53"/>
      <p:italic r:id="rId54"/>
      <p:boldItalic r:id="rId55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257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orient="horz" pos="26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ść" initials="Go" lastIdx="40" clrIdx="0">
    <p:extLst>
      <p:ext uri="{19B8F6BF-5375-455C-9EA6-DF929625EA0E}">
        <p15:presenceInfo xmlns:p15="http://schemas.microsoft.com/office/powerpoint/2012/main" userId="S::urn:spo:anon#7be41bc783273012c433224de23831da0abaed32fca6d954b4662f64e1954ddf::" providerId="AD"/>
      </p:ext>
    </p:extLst>
  </p:cmAuthor>
  <p:cmAuthor id="2" name="Tomasz Górecki PREZENTIKA" initials="TP" lastIdx="3" clrIdx="1">
    <p:extLst>
      <p:ext uri="{19B8F6BF-5375-455C-9EA6-DF929625EA0E}">
        <p15:presenceInfo xmlns:p15="http://schemas.microsoft.com/office/powerpoint/2012/main" userId="S::t.gorecki@prezentika.pl::d0a657c1-0db9-4d26-be26-dd00b3699d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F47920"/>
    <a:srgbClr val="13527D"/>
    <a:srgbClr val="63B43D"/>
    <a:srgbClr val="7F7F7F"/>
    <a:srgbClr val="E7E6E6"/>
    <a:srgbClr val="E6E6E6"/>
    <a:srgbClr val="778690"/>
    <a:srgbClr val="2C4875"/>
    <a:srgbClr val="E87C1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765" y="75"/>
      </p:cViewPr>
      <p:guideLst>
        <p:guide pos="257"/>
        <p:guide orient="horz" pos="2160"/>
        <p:guide pos="3840"/>
        <p:guide orient="horz" pos="26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Przychody ze sprzedaży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EA7-41C8-9515-D219CD41DC08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EA7-41C8-9515-D219CD41DC0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EA7-41C8-9515-D219CD41DC08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EA7-41C8-9515-D219CD41DC08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A7-41C8-9515-D219CD41DC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Arkusz1!$A$5:$A$12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Arkusz1!$B$5:$B$12</c:f>
              <c:numCache>
                <c:formatCode>#,##0</c:formatCode>
                <c:ptCount val="8"/>
                <c:pt idx="0">
                  <c:v>15</c:v>
                </c:pt>
                <c:pt idx="1">
                  <c:v>15</c:v>
                </c:pt>
                <c:pt idx="2">
                  <c:v>13</c:v>
                </c:pt>
                <c:pt idx="3">
                  <c:v>16</c:v>
                </c:pt>
                <c:pt idx="4">
                  <c:v>21</c:v>
                </c:pt>
                <c:pt idx="5">
                  <c:v>18</c:v>
                </c:pt>
                <c:pt idx="6">
                  <c:v>21</c:v>
                </c:pt>
                <c:pt idx="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A7-41C8-9515-D219CD41DC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977840832"/>
        <c:axId val="973305056"/>
      </c:barChart>
      <c:catAx>
        <c:axId val="97784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73305056"/>
        <c:crosses val="autoZero"/>
        <c:auto val="1"/>
        <c:lblAlgn val="ctr"/>
        <c:lblOffset val="100"/>
        <c:noMultiLvlLbl val="0"/>
      </c:catAx>
      <c:valAx>
        <c:axId val="973305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7784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11609537856731"/>
          <c:y val="3.0089369564077217E-2"/>
          <c:w val="0.80113529456689292"/>
          <c:h val="0.767415156969872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Ilośc cykli do pojawienia się czerwonej rdzy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3F-409E-9367-07E5273D77F4}"/>
              </c:ext>
            </c:extLst>
          </c:dPt>
          <c:cat>
            <c:strRef>
              <c:f>Arkusz1!$A$2:$A$5</c:f>
              <c:strCache>
                <c:ptCount val="4"/>
                <c:pt idx="0">
                  <c:v>Zn</c:v>
                </c:pt>
                <c:pt idx="1">
                  <c:v>Zn Al0 Mg1   </c:v>
                </c:pt>
                <c:pt idx="2">
                  <c:v>Zn Al1 Mg1,5   </c:v>
                </c:pt>
                <c:pt idx="3">
                  <c:v>Zn Al3,5 Mg3  Magnelis 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10</c:v>
                </c:pt>
                <c:pt idx="1">
                  <c:v>19</c:v>
                </c:pt>
                <c:pt idx="2">
                  <c:v>29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3F-409E-9367-07E5273D7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-27"/>
        <c:axId val="783878559"/>
        <c:axId val="875136991"/>
      </c:barChart>
      <c:catAx>
        <c:axId val="783878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75136991"/>
        <c:crosses val="autoZero"/>
        <c:auto val="1"/>
        <c:lblAlgn val="ctr"/>
        <c:lblOffset val="100"/>
        <c:noMultiLvlLbl val="0"/>
      </c:catAx>
      <c:valAx>
        <c:axId val="875136991"/>
        <c:scaling>
          <c:orientation val="minMax"/>
          <c:max val="6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8387855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7502565B-38AB-487D-87A2-C862F7A3BB91}"/>
              </a:ext>
            </a:extLst>
          </p:cNvPr>
          <p:cNvSpPr/>
          <p:nvPr userDrawn="1"/>
        </p:nvSpPr>
        <p:spPr>
          <a:xfrm>
            <a:off x="0" y="0"/>
            <a:ext cx="12192000" cy="4267200"/>
          </a:xfrm>
          <a:prstGeom prst="rect">
            <a:avLst/>
          </a:prstGeom>
          <a:solidFill>
            <a:srgbClr val="135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ABFE6DA-81F6-41F3-B13A-67825B8AF2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9860" y="1620239"/>
            <a:ext cx="6357697" cy="4671341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DDCFA20-3DDF-48F9-8B6D-7D5B9654891F}"/>
              </a:ext>
            </a:extLst>
          </p:cNvPr>
          <p:cNvSpPr>
            <a:spLocks/>
          </p:cNvSpPr>
          <p:nvPr userDrawn="1"/>
        </p:nvSpPr>
        <p:spPr bwMode="auto">
          <a:xfrm>
            <a:off x="9538519" y="1068070"/>
            <a:ext cx="2242951" cy="2242431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655D9543-95B6-4ADB-B4C6-EF9765CE7C0E}"/>
              </a:ext>
            </a:extLst>
          </p:cNvPr>
          <p:cNvGrpSpPr/>
          <p:nvPr userDrawn="1"/>
        </p:nvGrpSpPr>
        <p:grpSpPr>
          <a:xfrm>
            <a:off x="624889" y="1792043"/>
            <a:ext cx="4270255" cy="1377249"/>
            <a:chOff x="3780656" y="2391519"/>
            <a:chExt cx="4744728" cy="1530277"/>
          </a:xfrm>
          <a:solidFill>
            <a:schemeClr val="bg1"/>
          </a:solidFill>
        </p:grpSpPr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4A101F11-ED64-46ED-B0A9-8C1B950E1099}"/>
                </a:ext>
              </a:extLst>
            </p:cNvPr>
            <p:cNvGrpSpPr/>
            <p:nvPr/>
          </p:nvGrpSpPr>
          <p:grpSpPr>
            <a:xfrm>
              <a:off x="3780656" y="3690937"/>
              <a:ext cx="4493646" cy="230859"/>
              <a:chOff x="878908" y="2396524"/>
              <a:chExt cx="3646262" cy="187325"/>
            </a:xfrm>
            <a:grpFill/>
          </p:grpSpPr>
          <p:sp>
            <p:nvSpPr>
              <p:cNvPr id="16" name="Freeform 18">
                <a:extLst>
                  <a:ext uri="{FF2B5EF4-FFF2-40B4-BE49-F238E27FC236}">
                    <a16:creationId xmlns:a16="http://schemas.microsoft.com/office/drawing/2014/main" id="{1B173431-1EF2-4DCF-B2CC-D090540D44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7" name="Grupa 16">
                <a:extLst>
                  <a:ext uri="{FF2B5EF4-FFF2-40B4-BE49-F238E27FC236}">
                    <a16:creationId xmlns:a16="http://schemas.microsoft.com/office/drawing/2014/main" id="{A6B917C4-4AD2-4692-BA61-39A244D5E394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8" name="Freeform 14">
                  <a:extLst>
                    <a:ext uri="{FF2B5EF4-FFF2-40B4-BE49-F238E27FC236}">
                      <a16:creationId xmlns:a16="http://schemas.microsoft.com/office/drawing/2014/main" id="{21E35527-F018-4F55-B16A-569E0D8B95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E4B399A3-2A58-4933-8678-8D5E11D2EE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4FB85146-ED2B-4FCD-A585-460B0DC88BC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19">
                  <a:extLst>
                    <a:ext uri="{FF2B5EF4-FFF2-40B4-BE49-F238E27FC236}">
                      <a16:creationId xmlns:a16="http://schemas.microsoft.com/office/drawing/2014/main" id="{8A0C5194-2FAF-454C-81A8-5EBE469C79F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20">
                  <a:extLst>
                    <a:ext uri="{FF2B5EF4-FFF2-40B4-BE49-F238E27FC236}">
                      <a16:creationId xmlns:a16="http://schemas.microsoft.com/office/drawing/2014/main" id="{583FE3E4-A984-4857-8B39-084A9E3D19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21">
                  <a:extLst>
                    <a:ext uri="{FF2B5EF4-FFF2-40B4-BE49-F238E27FC236}">
                      <a16:creationId xmlns:a16="http://schemas.microsoft.com/office/drawing/2014/main" id="{093EEAB9-5A87-462F-94A4-C6B3DF4A0E6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22">
                  <a:extLst>
                    <a:ext uri="{FF2B5EF4-FFF2-40B4-BE49-F238E27FC236}">
                      <a16:creationId xmlns:a16="http://schemas.microsoft.com/office/drawing/2014/main" id="{E4AFF1E4-87AC-49D2-BD30-AA131889A54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23">
                  <a:extLst>
                    <a:ext uri="{FF2B5EF4-FFF2-40B4-BE49-F238E27FC236}">
                      <a16:creationId xmlns:a16="http://schemas.microsoft.com/office/drawing/2014/main" id="{1AC78F5E-8749-4BBD-B671-4827510B0D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24">
                  <a:extLst>
                    <a:ext uri="{FF2B5EF4-FFF2-40B4-BE49-F238E27FC236}">
                      <a16:creationId xmlns:a16="http://schemas.microsoft.com/office/drawing/2014/main" id="{58081F1F-B4A9-4DBC-99CC-BCE0ABA3A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25">
                  <a:extLst>
                    <a:ext uri="{FF2B5EF4-FFF2-40B4-BE49-F238E27FC236}">
                      <a16:creationId xmlns:a16="http://schemas.microsoft.com/office/drawing/2014/main" id="{F53C8FE1-661E-4974-AB7F-C17A78F61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26">
                  <a:extLst>
                    <a:ext uri="{FF2B5EF4-FFF2-40B4-BE49-F238E27FC236}">
                      <a16:creationId xmlns:a16="http://schemas.microsoft.com/office/drawing/2014/main" id="{B6E69634-E5CF-4E91-ADB6-9B521B5DD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Freeform 27">
                  <a:extLst>
                    <a:ext uri="{FF2B5EF4-FFF2-40B4-BE49-F238E27FC236}">
                      <a16:creationId xmlns:a16="http://schemas.microsoft.com/office/drawing/2014/main" id="{ED9FF6B8-0E4B-4018-B5F5-82DF1DBDB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1AA8ADF7-3B5E-49C3-A51A-812F4499A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9E39FBB-A614-44FD-B5DE-74F80B61CD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91E0A2B9-78A7-4EDC-98AB-B32EFD5E5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B49F52DE-1743-4361-A437-44EC892B6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64B25C5-4705-4FB3-9469-CDE858862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4CFF944-EF29-4B91-A4F1-6C825E198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80787D8-AF4D-483F-98B8-9C8B7695AC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3A4E630C-7DED-4618-B683-D7AA3FDCCAE3}"/>
                </a:ext>
              </a:extLst>
            </p:cNvPr>
            <p:cNvGrpSpPr/>
            <p:nvPr/>
          </p:nvGrpSpPr>
          <p:grpSpPr>
            <a:xfrm>
              <a:off x="3787036" y="2391519"/>
              <a:ext cx="4738348" cy="1107331"/>
              <a:chOff x="1112838" y="1236663"/>
              <a:chExt cx="3505201" cy="819150"/>
            </a:xfrm>
            <a:grpFill/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77B1768C-AB48-4953-9560-52FB8F6D30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8DC1BB8D-5879-4635-A771-3EDA6FEDC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1C9D28B-C2F2-4F19-AFF8-ACFF38E8AC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CD91DD6-76CF-4E50-830C-9E3EE79588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772" y="4503738"/>
            <a:ext cx="5038725" cy="700087"/>
          </a:xfrm>
        </p:spPr>
        <p:txBody>
          <a:bodyPr lIns="0"/>
          <a:lstStyle>
            <a:lvl1pPr marL="0" indent="0">
              <a:buNone/>
              <a:defRPr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AB84A602-755A-4205-BEDB-9AB961289A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772" y="5359156"/>
            <a:ext cx="5038725" cy="700087"/>
          </a:xfrm>
        </p:spPr>
        <p:txBody>
          <a:bodyPr l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</p:spTree>
    <p:extLst>
      <p:ext uri="{BB962C8B-B14F-4D97-AF65-F5344CB8AC3E}">
        <p14:creationId xmlns:p14="http://schemas.microsoft.com/office/powerpoint/2010/main" val="64138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B90C478-3BC8-45D5-8806-B7D47132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19.06.2023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FE6F7D3-DF16-4541-9E3F-6FD594039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047559-B134-4383-853B-D27DE89C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489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295FEA-1F95-43C3-8A75-E754C08E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753B3F-53E5-4CE0-B5AE-B0641B096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8AA2AD7-9848-4594-8B2A-D94AA88A9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00E1C08-908B-4DB5-AB7F-253B6BD50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19.06.2023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7E7CDA-50C0-4D2C-86B5-04A0C528D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643202-D554-4A5B-B933-83EBC46F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3116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5249EA-0D1E-4819-87D2-F601635E8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51590D3-E6B3-4DFA-9559-16279E26FA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58E2BE1-CE85-47C2-A30B-A83A80661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ECE565C-82CA-4F7C-AC37-B92DA7EB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19.06.2023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3449BB6-90F0-473C-9C1F-1CD48B40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2701BCF-246C-4ABE-ABC8-04013EF7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903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2F88F6-18C4-442F-8915-1AB076415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844CEB4-9462-4F59-B89A-C6A50E862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CAEE12-E2E7-453A-AB8D-0133BE839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19.06.2023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EC1755-45A3-48E3-A1DA-977E93C7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FBF64F-2FCB-461D-A8F9-1C886D8A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2046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77277F4-0840-4691-AFE4-ACA079F30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0331BD8-908D-4015-BDBB-69D75FB5E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FBB223-E297-4CAC-BFC5-4024D37E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19.06.2023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DF47BB-3DDA-40B5-B23C-33E49745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A8AE94-5EEF-4874-8843-BE5C5AF7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03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B2AC20-88DA-4FC6-9C1A-B5E0E433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51878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B2AC20-88DA-4FC6-9C1A-B5E0E433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5540BC4-815A-4751-8F24-5F5498DFE5D8}"/>
              </a:ext>
            </a:extLst>
          </p:cNvPr>
          <p:cNvSpPr/>
          <p:nvPr userDrawn="1"/>
        </p:nvSpPr>
        <p:spPr>
          <a:xfrm rot="16200000">
            <a:off x="730201" y="473676"/>
            <a:ext cx="76722" cy="71016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0D3A378-84FE-4A0A-8252-9B83E5FFA84F}"/>
              </a:ext>
            </a:extLst>
          </p:cNvPr>
          <p:cNvGrpSpPr/>
          <p:nvPr userDrawn="1"/>
        </p:nvGrpSpPr>
        <p:grpSpPr>
          <a:xfrm>
            <a:off x="10573164" y="360348"/>
            <a:ext cx="1210849" cy="1013545"/>
            <a:chOff x="-4600575" y="3022600"/>
            <a:chExt cx="4267200" cy="357187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40DC4F8-7D30-497A-815F-2C6816C58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00575" y="3022600"/>
              <a:ext cx="4267200" cy="3051175"/>
            </a:xfrm>
            <a:custGeom>
              <a:avLst/>
              <a:gdLst>
                <a:gd name="T0" fmla="*/ 1070 w 1131"/>
                <a:gd name="T1" fmla="*/ 808 h 808"/>
                <a:gd name="T2" fmla="*/ 62 w 1131"/>
                <a:gd name="T3" fmla="*/ 808 h 808"/>
                <a:gd name="T4" fmla="*/ 0 w 1131"/>
                <a:gd name="T5" fmla="*/ 747 h 808"/>
                <a:gd name="T6" fmla="*/ 0 w 1131"/>
                <a:gd name="T7" fmla="*/ 61 h 808"/>
                <a:gd name="T8" fmla="*/ 62 w 1131"/>
                <a:gd name="T9" fmla="*/ 0 h 808"/>
                <a:gd name="T10" fmla="*/ 1070 w 1131"/>
                <a:gd name="T11" fmla="*/ 0 h 808"/>
                <a:gd name="T12" fmla="*/ 1131 w 1131"/>
                <a:gd name="T13" fmla="*/ 61 h 808"/>
                <a:gd name="T14" fmla="*/ 1131 w 1131"/>
                <a:gd name="T15" fmla="*/ 747 h 808"/>
                <a:gd name="T16" fmla="*/ 1070 w 1131"/>
                <a:gd name="T17" fmla="*/ 808 h 808"/>
                <a:gd name="T18" fmla="*/ 62 w 1131"/>
                <a:gd name="T19" fmla="*/ 41 h 808"/>
                <a:gd name="T20" fmla="*/ 41 w 1131"/>
                <a:gd name="T21" fmla="*/ 61 h 808"/>
                <a:gd name="T22" fmla="*/ 41 w 1131"/>
                <a:gd name="T23" fmla="*/ 747 h 808"/>
                <a:gd name="T24" fmla="*/ 62 w 1131"/>
                <a:gd name="T25" fmla="*/ 767 h 808"/>
                <a:gd name="T26" fmla="*/ 1070 w 1131"/>
                <a:gd name="T27" fmla="*/ 767 h 808"/>
                <a:gd name="T28" fmla="*/ 1090 w 1131"/>
                <a:gd name="T29" fmla="*/ 747 h 808"/>
                <a:gd name="T30" fmla="*/ 1090 w 1131"/>
                <a:gd name="T31" fmla="*/ 61 h 808"/>
                <a:gd name="T32" fmla="*/ 1070 w 1131"/>
                <a:gd name="T33" fmla="*/ 41 h 808"/>
                <a:gd name="T34" fmla="*/ 62 w 1131"/>
                <a:gd name="T35" fmla="*/ 41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1" h="808">
                  <a:moveTo>
                    <a:pt x="1070" y="808"/>
                  </a:moveTo>
                  <a:cubicBezTo>
                    <a:pt x="62" y="808"/>
                    <a:pt x="62" y="808"/>
                    <a:pt x="62" y="808"/>
                  </a:cubicBezTo>
                  <a:cubicBezTo>
                    <a:pt x="28" y="808"/>
                    <a:pt x="0" y="781"/>
                    <a:pt x="0" y="74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7"/>
                    <a:pt x="28" y="0"/>
                    <a:pt x="62" y="0"/>
                  </a:cubicBezTo>
                  <a:cubicBezTo>
                    <a:pt x="1070" y="0"/>
                    <a:pt x="1070" y="0"/>
                    <a:pt x="1070" y="0"/>
                  </a:cubicBezTo>
                  <a:cubicBezTo>
                    <a:pt x="1104" y="0"/>
                    <a:pt x="1131" y="27"/>
                    <a:pt x="1131" y="61"/>
                  </a:cubicBezTo>
                  <a:cubicBezTo>
                    <a:pt x="1131" y="747"/>
                    <a:pt x="1131" y="747"/>
                    <a:pt x="1131" y="747"/>
                  </a:cubicBezTo>
                  <a:cubicBezTo>
                    <a:pt x="1131" y="781"/>
                    <a:pt x="1104" y="808"/>
                    <a:pt x="1070" y="808"/>
                  </a:cubicBezTo>
                  <a:close/>
                  <a:moveTo>
                    <a:pt x="62" y="41"/>
                  </a:moveTo>
                  <a:cubicBezTo>
                    <a:pt x="51" y="41"/>
                    <a:pt x="41" y="50"/>
                    <a:pt x="41" y="61"/>
                  </a:cubicBezTo>
                  <a:cubicBezTo>
                    <a:pt x="41" y="747"/>
                    <a:pt x="41" y="747"/>
                    <a:pt x="41" y="747"/>
                  </a:cubicBezTo>
                  <a:cubicBezTo>
                    <a:pt x="41" y="758"/>
                    <a:pt x="51" y="767"/>
                    <a:pt x="62" y="767"/>
                  </a:cubicBezTo>
                  <a:cubicBezTo>
                    <a:pt x="1070" y="767"/>
                    <a:pt x="1070" y="767"/>
                    <a:pt x="1070" y="767"/>
                  </a:cubicBezTo>
                  <a:cubicBezTo>
                    <a:pt x="1081" y="767"/>
                    <a:pt x="1090" y="758"/>
                    <a:pt x="1090" y="747"/>
                  </a:cubicBezTo>
                  <a:cubicBezTo>
                    <a:pt x="1090" y="61"/>
                    <a:pt x="1090" y="61"/>
                    <a:pt x="1090" y="61"/>
                  </a:cubicBezTo>
                  <a:cubicBezTo>
                    <a:pt x="1090" y="50"/>
                    <a:pt x="1081" y="41"/>
                    <a:pt x="1070" y="41"/>
                  </a:cubicBezTo>
                  <a:lnTo>
                    <a:pt x="62" y="4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F37065F-DD35-481D-8B67-C818C35089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92488" y="5918200"/>
              <a:ext cx="1787525" cy="676275"/>
            </a:xfrm>
            <a:custGeom>
              <a:avLst/>
              <a:gdLst>
                <a:gd name="T0" fmla="*/ 453 w 474"/>
                <a:gd name="T1" fmla="*/ 179 h 179"/>
                <a:gd name="T2" fmla="*/ 20 w 474"/>
                <a:gd name="T3" fmla="*/ 179 h 179"/>
                <a:gd name="T4" fmla="*/ 0 w 474"/>
                <a:gd name="T5" fmla="*/ 159 h 179"/>
                <a:gd name="T6" fmla="*/ 20 w 474"/>
                <a:gd name="T7" fmla="*/ 139 h 179"/>
                <a:gd name="T8" fmla="*/ 26 w 474"/>
                <a:gd name="T9" fmla="*/ 139 h 179"/>
                <a:gd name="T10" fmla="*/ 98 w 474"/>
                <a:gd name="T11" fmla="*/ 17 h 179"/>
                <a:gd name="T12" fmla="*/ 118 w 474"/>
                <a:gd name="T13" fmla="*/ 0 h 179"/>
                <a:gd name="T14" fmla="*/ 348 w 474"/>
                <a:gd name="T15" fmla="*/ 0 h 179"/>
                <a:gd name="T16" fmla="*/ 368 w 474"/>
                <a:gd name="T17" fmla="*/ 16 h 179"/>
                <a:gd name="T18" fmla="*/ 448 w 474"/>
                <a:gd name="T19" fmla="*/ 139 h 179"/>
                <a:gd name="T20" fmla="*/ 453 w 474"/>
                <a:gd name="T21" fmla="*/ 139 h 179"/>
                <a:gd name="T22" fmla="*/ 474 w 474"/>
                <a:gd name="T23" fmla="*/ 159 h 179"/>
                <a:gd name="T24" fmla="*/ 453 w 474"/>
                <a:gd name="T25" fmla="*/ 179 h 179"/>
                <a:gd name="T26" fmla="*/ 94 w 474"/>
                <a:gd name="T27" fmla="*/ 139 h 179"/>
                <a:gd name="T28" fmla="*/ 380 w 474"/>
                <a:gd name="T29" fmla="*/ 139 h 179"/>
                <a:gd name="T30" fmla="*/ 333 w 474"/>
                <a:gd name="T31" fmla="*/ 41 h 179"/>
                <a:gd name="T32" fmla="*/ 134 w 474"/>
                <a:gd name="T33" fmla="*/ 41 h 179"/>
                <a:gd name="T34" fmla="*/ 94 w 474"/>
                <a:gd name="T35" fmla="*/ 13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4" h="179">
                  <a:moveTo>
                    <a:pt x="453" y="179"/>
                  </a:moveTo>
                  <a:cubicBezTo>
                    <a:pt x="20" y="179"/>
                    <a:pt x="20" y="179"/>
                    <a:pt x="20" y="179"/>
                  </a:cubicBezTo>
                  <a:cubicBezTo>
                    <a:pt x="9" y="179"/>
                    <a:pt x="0" y="170"/>
                    <a:pt x="0" y="159"/>
                  </a:cubicBezTo>
                  <a:cubicBezTo>
                    <a:pt x="0" y="148"/>
                    <a:pt x="9" y="139"/>
                    <a:pt x="20" y="139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63" y="139"/>
                    <a:pt x="91" y="57"/>
                    <a:pt x="98" y="17"/>
                  </a:cubicBezTo>
                  <a:cubicBezTo>
                    <a:pt x="100" y="7"/>
                    <a:pt x="108" y="0"/>
                    <a:pt x="118" y="0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58" y="0"/>
                    <a:pt x="366" y="7"/>
                    <a:pt x="368" y="16"/>
                  </a:cubicBezTo>
                  <a:cubicBezTo>
                    <a:pt x="378" y="56"/>
                    <a:pt x="412" y="139"/>
                    <a:pt x="448" y="139"/>
                  </a:cubicBezTo>
                  <a:cubicBezTo>
                    <a:pt x="453" y="139"/>
                    <a:pt x="453" y="139"/>
                    <a:pt x="453" y="139"/>
                  </a:cubicBezTo>
                  <a:cubicBezTo>
                    <a:pt x="464" y="139"/>
                    <a:pt x="474" y="148"/>
                    <a:pt x="474" y="159"/>
                  </a:cubicBezTo>
                  <a:cubicBezTo>
                    <a:pt x="474" y="170"/>
                    <a:pt x="464" y="179"/>
                    <a:pt x="453" y="179"/>
                  </a:cubicBezTo>
                  <a:close/>
                  <a:moveTo>
                    <a:pt x="94" y="139"/>
                  </a:moveTo>
                  <a:cubicBezTo>
                    <a:pt x="380" y="139"/>
                    <a:pt x="380" y="139"/>
                    <a:pt x="380" y="139"/>
                  </a:cubicBezTo>
                  <a:cubicBezTo>
                    <a:pt x="355" y="107"/>
                    <a:pt x="340" y="64"/>
                    <a:pt x="333" y="41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29" y="65"/>
                    <a:pt x="116" y="107"/>
                    <a:pt x="94" y="13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FDF0E02C-8584-4E39-B8F9-AD6920D50079}"/>
                </a:ext>
              </a:extLst>
            </p:cNvPr>
            <p:cNvGrpSpPr/>
            <p:nvPr/>
          </p:nvGrpSpPr>
          <p:grpSpPr>
            <a:xfrm>
              <a:off x="-4173538" y="3278188"/>
              <a:ext cx="3081338" cy="2552700"/>
              <a:chOff x="-4173538" y="3278188"/>
              <a:chExt cx="3081338" cy="2552700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6F105440-082A-4462-8FDF-F4B5F19C8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532188" y="4279900"/>
                <a:ext cx="350838" cy="392113"/>
              </a:xfrm>
              <a:custGeom>
                <a:avLst/>
                <a:gdLst>
                  <a:gd name="T0" fmla="*/ 221 w 221"/>
                  <a:gd name="T1" fmla="*/ 181 h 247"/>
                  <a:gd name="T2" fmla="*/ 118 w 221"/>
                  <a:gd name="T3" fmla="*/ 247 h 247"/>
                  <a:gd name="T4" fmla="*/ 0 w 221"/>
                  <a:gd name="T5" fmla="*/ 66 h 247"/>
                  <a:gd name="T6" fmla="*/ 102 w 221"/>
                  <a:gd name="T7" fmla="*/ 0 h 247"/>
                  <a:gd name="T8" fmla="*/ 221 w 221"/>
                  <a:gd name="T9" fmla="*/ 18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247">
                    <a:moveTo>
                      <a:pt x="221" y="181"/>
                    </a:moveTo>
                    <a:lnTo>
                      <a:pt x="118" y="247"/>
                    </a:lnTo>
                    <a:lnTo>
                      <a:pt x="0" y="66"/>
                    </a:lnTo>
                    <a:lnTo>
                      <a:pt x="102" y="0"/>
                    </a:lnTo>
                    <a:lnTo>
                      <a:pt x="221" y="1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335EEC2A-CFCB-4393-841F-229F5CC7B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73538" y="4754563"/>
                <a:ext cx="365125" cy="276225"/>
              </a:xfrm>
              <a:custGeom>
                <a:avLst/>
                <a:gdLst>
                  <a:gd name="T0" fmla="*/ 87 w 97"/>
                  <a:gd name="T1" fmla="*/ 0 h 73"/>
                  <a:gd name="T2" fmla="*/ 60 w 97"/>
                  <a:gd name="T3" fmla="*/ 17 h 73"/>
                  <a:gd name="T4" fmla="*/ 47 w 97"/>
                  <a:gd name="T5" fmla="*/ 19 h 73"/>
                  <a:gd name="T6" fmla="*/ 9 w 97"/>
                  <a:gd name="T7" fmla="*/ 44 h 73"/>
                  <a:gd name="T8" fmla="*/ 5 w 97"/>
                  <a:gd name="T9" fmla="*/ 65 h 73"/>
                  <a:gd name="T10" fmla="*/ 26 w 97"/>
                  <a:gd name="T11" fmla="*/ 69 h 73"/>
                  <a:gd name="T12" fmla="*/ 64 w 97"/>
                  <a:gd name="T13" fmla="*/ 44 h 73"/>
                  <a:gd name="T14" fmla="*/ 71 w 97"/>
                  <a:gd name="T15" fmla="*/ 33 h 73"/>
                  <a:gd name="T16" fmla="*/ 97 w 97"/>
                  <a:gd name="T17" fmla="*/ 16 h 73"/>
                  <a:gd name="T18" fmla="*/ 87 w 97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73">
                    <a:moveTo>
                      <a:pt x="87" y="0"/>
                    </a:moveTo>
                    <a:cubicBezTo>
                      <a:pt x="60" y="17"/>
                      <a:pt x="60" y="17"/>
                      <a:pt x="60" y="17"/>
                    </a:cubicBezTo>
                    <a:cubicBezTo>
                      <a:pt x="56" y="16"/>
                      <a:pt x="51" y="16"/>
                      <a:pt x="47" y="19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2" y="48"/>
                      <a:pt x="0" y="58"/>
                      <a:pt x="5" y="65"/>
                    </a:cubicBezTo>
                    <a:cubicBezTo>
                      <a:pt x="10" y="71"/>
                      <a:pt x="19" y="73"/>
                      <a:pt x="26" y="69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8" y="41"/>
                      <a:pt x="70" y="37"/>
                      <a:pt x="71" y="33"/>
                    </a:cubicBezTo>
                    <a:cubicBezTo>
                      <a:pt x="97" y="16"/>
                      <a:pt x="97" y="16"/>
                      <a:pt x="97" y="16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2302AE81-BD29-44EB-B539-4EFB64FC6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79725" y="3902075"/>
                <a:ext cx="365125" cy="276225"/>
              </a:xfrm>
              <a:custGeom>
                <a:avLst/>
                <a:gdLst>
                  <a:gd name="T0" fmla="*/ 0 w 97"/>
                  <a:gd name="T1" fmla="*/ 58 h 73"/>
                  <a:gd name="T2" fmla="*/ 27 w 97"/>
                  <a:gd name="T3" fmla="*/ 40 h 73"/>
                  <a:gd name="T4" fmla="*/ 33 w 97"/>
                  <a:gd name="T5" fmla="*/ 29 h 73"/>
                  <a:gd name="T6" fmla="*/ 71 w 97"/>
                  <a:gd name="T7" fmla="*/ 4 h 73"/>
                  <a:gd name="T8" fmla="*/ 92 w 97"/>
                  <a:gd name="T9" fmla="*/ 9 h 73"/>
                  <a:gd name="T10" fmla="*/ 88 w 97"/>
                  <a:gd name="T11" fmla="*/ 30 h 73"/>
                  <a:gd name="T12" fmla="*/ 50 w 97"/>
                  <a:gd name="T13" fmla="*/ 55 h 73"/>
                  <a:gd name="T14" fmla="*/ 37 w 97"/>
                  <a:gd name="T15" fmla="*/ 56 h 73"/>
                  <a:gd name="T16" fmla="*/ 11 w 97"/>
                  <a:gd name="T17" fmla="*/ 73 h 73"/>
                  <a:gd name="T18" fmla="*/ 0 w 97"/>
                  <a:gd name="T19" fmla="*/ 5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73">
                    <a:moveTo>
                      <a:pt x="0" y="58"/>
                    </a:move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36"/>
                      <a:pt x="29" y="32"/>
                      <a:pt x="33" y="29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8" y="0"/>
                      <a:pt x="88" y="2"/>
                      <a:pt x="92" y="9"/>
                    </a:cubicBezTo>
                    <a:cubicBezTo>
                      <a:pt x="97" y="16"/>
                      <a:pt x="95" y="25"/>
                      <a:pt x="88" y="30"/>
                    </a:cubicBezTo>
                    <a:cubicBezTo>
                      <a:pt x="50" y="55"/>
                      <a:pt x="50" y="55"/>
                      <a:pt x="50" y="55"/>
                    </a:cubicBezTo>
                    <a:cubicBezTo>
                      <a:pt x="46" y="57"/>
                      <a:pt x="41" y="58"/>
                      <a:pt x="37" y="56"/>
                    </a:cubicBezTo>
                    <a:cubicBezTo>
                      <a:pt x="11" y="73"/>
                      <a:pt x="11" y="73"/>
                      <a:pt x="11" y="73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1" name="Grupa 10">
                <a:extLst>
                  <a:ext uri="{FF2B5EF4-FFF2-40B4-BE49-F238E27FC236}">
                    <a16:creationId xmlns:a16="http://schemas.microsoft.com/office/drawing/2014/main" id="{E2E6678E-628E-48C3-9251-D70B0112BB63}"/>
                  </a:ext>
                </a:extLst>
              </p:cNvPr>
              <p:cNvGrpSpPr/>
              <p:nvPr/>
            </p:nvGrpSpPr>
            <p:grpSpPr>
              <a:xfrm>
                <a:off x="-4156075" y="3278188"/>
                <a:ext cx="3063875" cy="2552700"/>
                <a:chOff x="-4156075" y="3278188"/>
                <a:chExt cx="3063875" cy="2552700"/>
              </a:xfrm>
              <a:solidFill>
                <a:schemeClr val="accent1"/>
              </a:solidFill>
            </p:grpSpPr>
            <p:sp>
              <p:nvSpPr>
                <p:cNvPr id="12" name="Freeform 10">
                  <a:extLst>
                    <a:ext uri="{FF2B5EF4-FFF2-40B4-BE49-F238E27FC236}">
                      <a16:creationId xmlns:a16="http://schemas.microsoft.com/office/drawing/2014/main" id="{473E3B66-6EB0-4AC2-B51A-F3FDC52D81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4156075" y="3278188"/>
                  <a:ext cx="2117725" cy="2552700"/>
                </a:xfrm>
                <a:custGeom>
                  <a:avLst/>
                  <a:gdLst>
                    <a:gd name="T0" fmla="*/ 474 w 561"/>
                    <a:gd name="T1" fmla="*/ 346 h 676"/>
                    <a:gd name="T2" fmla="*/ 443 w 561"/>
                    <a:gd name="T3" fmla="*/ 299 h 676"/>
                    <a:gd name="T4" fmla="*/ 212 w 561"/>
                    <a:gd name="T5" fmla="*/ 179 h 676"/>
                    <a:gd name="T6" fmla="*/ 196 w 561"/>
                    <a:gd name="T7" fmla="*/ 115 h 676"/>
                    <a:gd name="T8" fmla="*/ 65 w 561"/>
                    <a:gd name="T9" fmla="*/ 83 h 676"/>
                    <a:gd name="T10" fmla="*/ 54 w 561"/>
                    <a:gd name="T11" fmla="*/ 66 h 676"/>
                    <a:gd name="T12" fmla="*/ 55 w 561"/>
                    <a:gd name="T13" fmla="*/ 47 h 676"/>
                    <a:gd name="T14" fmla="*/ 31 w 561"/>
                    <a:gd name="T15" fmla="*/ 9 h 676"/>
                    <a:gd name="T16" fmla="*/ 10 w 561"/>
                    <a:gd name="T17" fmla="*/ 5 h 676"/>
                    <a:gd name="T18" fmla="*/ 5 w 561"/>
                    <a:gd name="T19" fmla="*/ 26 h 676"/>
                    <a:gd name="T20" fmla="*/ 30 w 561"/>
                    <a:gd name="T21" fmla="*/ 64 h 676"/>
                    <a:gd name="T22" fmla="*/ 46 w 561"/>
                    <a:gd name="T23" fmla="*/ 70 h 676"/>
                    <a:gd name="T24" fmla="*/ 57 w 561"/>
                    <a:gd name="T25" fmla="*/ 88 h 676"/>
                    <a:gd name="T26" fmla="*/ 30 w 561"/>
                    <a:gd name="T27" fmla="*/ 224 h 676"/>
                    <a:gd name="T28" fmla="*/ 85 w 561"/>
                    <a:gd name="T29" fmla="*/ 265 h 676"/>
                    <a:gd name="T30" fmla="*/ 103 w 561"/>
                    <a:gd name="T31" fmla="*/ 522 h 676"/>
                    <a:gd name="T32" fmla="*/ 134 w 561"/>
                    <a:gd name="T33" fmla="*/ 569 h 676"/>
                    <a:gd name="T34" fmla="*/ 140 w 561"/>
                    <a:gd name="T35" fmla="*/ 644 h 676"/>
                    <a:gd name="T36" fmla="*/ 161 w 561"/>
                    <a:gd name="T37" fmla="*/ 676 h 676"/>
                    <a:gd name="T38" fmla="*/ 133 w 561"/>
                    <a:gd name="T39" fmla="*/ 379 h 676"/>
                    <a:gd name="T40" fmla="*/ 188 w 561"/>
                    <a:gd name="T41" fmla="*/ 344 h 676"/>
                    <a:gd name="T42" fmla="*/ 177 w 561"/>
                    <a:gd name="T43" fmla="*/ 328 h 676"/>
                    <a:gd name="T44" fmla="*/ 131 w 561"/>
                    <a:gd name="T45" fmla="*/ 358 h 676"/>
                    <a:gd name="T46" fmla="*/ 123 w 561"/>
                    <a:gd name="T47" fmla="*/ 269 h 676"/>
                    <a:gd name="T48" fmla="*/ 168 w 561"/>
                    <a:gd name="T49" fmla="*/ 253 h 676"/>
                    <a:gd name="T50" fmla="*/ 201 w 561"/>
                    <a:gd name="T51" fmla="*/ 216 h 676"/>
                    <a:gd name="T52" fmla="*/ 282 w 561"/>
                    <a:gd name="T53" fmla="*/ 260 h 676"/>
                    <a:gd name="T54" fmla="*/ 235 w 561"/>
                    <a:gd name="T55" fmla="*/ 290 h 676"/>
                    <a:gd name="T56" fmla="*/ 245 w 561"/>
                    <a:gd name="T57" fmla="*/ 306 h 676"/>
                    <a:gd name="T58" fmla="*/ 300 w 561"/>
                    <a:gd name="T59" fmla="*/ 270 h 676"/>
                    <a:gd name="T60" fmla="*/ 561 w 561"/>
                    <a:gd name="T61" fmla="*/ 414 h 676"/>
                    <a:gd name="T62" fmla="*/ 541 w 561"/>
                    <a:gd name="T63" fmla="*/ 382 h 676"/>
                    <a:gd name="T64" fmla="*/ 474 w 561"/>
                    <a:gd name="T65" fmla="*/ 346 h 676"/>
                    <a:gd name="T66" fmla="*/ 151 w 561"/>
                    <a:gd name="T67" fmla="*/ 228 h 676"/>
                    <a:gd name="T68" fmla="*/ 55 w 561"/>
                    <a:gd name="T69" fmla="*/ 208 h 676"/>
                    <a:gd name="T70" fmla="*/ 75 w 561"/>
                    <a:gd name="T71" fmla="*/ 112 h 676"/>
                    <a:gd name="T72" fmla="*/ 171 w 561"/>
                    <a:gd name="T73" fmla="*/ 132 h 676"/>
                    <a:gd name="T74" fmla="*/ 151 w 561"/>
                    <a:gd name="T75" fmla="*/ 228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61" h="676">
                      <a:moveTo>
                        <a:pt x="474" y="346"/>
                      </a:moveTo>
                      <a:cubicBezTo>
                        <a:pt x="443" y="299"/>
                        <a:pt x="443" y="299"/>
                        <a:pt x="443" y="299"/>
                      </a:cubicBezTo>
                      <a:cubicBezTo>
                        <a:pt x="212" y="179"/>
                        <a:pt x="212" y="179"/>
                        <a:pt x="212" y="179"/>
                      </a:cubicBezTo>
                      <a:cubicBezTo>
                        <a:pt x="214" y="157"/>
                        <a:pt x="209" y="135"/>
                        <a:pt x="196" y="115"/>
                      </a:cubicBezTo>
                      <a:cubicBezTo>
                        <a:pt x="168" y="72"/>
                        <a:pt x="110" y="58"/>
                        <a:pt x="65" y="83"/>
                      </a:cubicBezTo>
                      <a:cubicBezTo>
                        <a:pt x="54" y="66"/>
                        <a:pt x="54" y="66"/>
                        <a:pt x="54" y="66"/>
                      </a:cubicBezTo>
                      <a:cubicBezTo>
                        <a:pt x="58" y="61"/>
                        <a:pt x="59" y="53"/>
                        <a:pt x="55" y="47"/>
                      </a:cubicBezTo>
                      <a:cubicBezTo>
                        <a:pt x="31" y="9"/>
                        <a:pt x="31" y="9"/>
                        <a:pt x="31" y="9"/>
                      </a:cubicBezTo>
                      <a:cubicBezTo>
                        <a:pt x="26" y="2"/>
                        <a:pt x="17" y="0"/>
                        <a:pt x="10" y="5"/>
                      </a:cubicBezTo>
                      <a:cubicBezTo>
                        <a:pt x="3" y="9"/>
                        <a:pt x="1" y="19"/>
                        <a:pt x="5" y="26"/>
                      </a:cubicBez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34" y="69"/>
                        <a:pt x="40" y="71"/>
                        <a:pt x="46" y="70"/>
                      </a:cubicBezTo>
                      <a:cubicBezTo>
                        <a:pt x="57" y="88"/>
                        <a:pt x="57" y="88"/>
                        <a:pt x="57" y="88"/>
                      </a:cubicBezTo>
                      <a:cubicBezTo>
                        <a:pt x="13" y="118"/>
                        <a:pt x="0" y="179"/>
                        <a:pt x="30" y="224"/>
                      </a:cubicBezTo>
                      <a:cubicBezTo>
                        <a:pt x="44" y="245"/>
                        <a:pt x="63" y="259"/>
                        <a:pt x="85" y="265"/>
                      </a:cubicBezTo>
                      <a:cubicBezTo>
                        <a:pt x="103" y="522"/>
                        <a:pt x="103" y="522"/>
                        <a:pt x="103" y="522"/>
                      </a:cubicBezTo>
                      <a:cubicBezTo>
                        <a:pt x="134" y="569"/>
                        <a:pt x="134" y="569"/>
                        <a:pt x="134" y="569"/>
                      </a:cubicBezTo>
                      <a:cubicBezTo>
                        <a:pt x="140" y="644"/>
                        <a:pt x="140" y="644"/>
                        <a:pt x="140" y="644"/>
                      </a:cubicBezTo>
                      <a:cubicBezTo>
                        <a:pt x="161" y="676"/>
                        <a:pt x="161" y="676"/>
                        <a:pt x="161" y="676"/>
                      </a:cubicBezTo>
                      <a:cubicBezTo>
                        <a:pt x="133" y="379"/>
                        <a:pt x="133" y="379"/>
                        <a:pt x="133" y="379"/>
                      </a:cubicBezTo>
                      <a:cubicBezTo>
                        <a:pt x="188" y="344"/>
                        <a:pt x="188" y="344"/>
                        <a:pt x="188" y="344"/>
                      </a:cubicBezTo>
                      <a:cubicBezTo>
                        <a:pt x="177" y="328"/>
                        <a:pt x="177" y="328"/>
                        <a:pt x="177" y="328"/>
                      </a:cubicBezTo>
                      <a:cubicBezTo>
                        <a:pt x="131" y="358"/>
                        <a:pt x="131" y="358"/>
                        <a:pt x="131" y="358"/>
                      </a:cubicBezTo>
                      <a:cubicBezTo>
                        <a:pt x="123" y="269"/>
                        <a:pt x="123" y="269"/>
                        <a:pt x="123" y="269"/>
                      </a:cubicBezTo>
                      <a:cubicBezTo>
                        <a:pt x="139" y="267"/>
                        <a:pt x="154" y="262"/>
                        <a:pt x="168" y="253"/>
                      </a:cubicBezTo>
                      <a:cubicBezTo>
                        <a:pt x="182" y="243"/>
                        <a:pt x="194" y="230"/>
                        <a:pt x="201" y="216"/>
                      </a:cubicBezTo>
                      <a:cubicBezTo>
                        <a:pt x="282" y="260"/>
                        <a:pt x="282" y="260"/>
                        <a:pt x="282" y="260"/>
                      </a:cubicBezTo>
                      <a:cubicBezTo>
                        <a:pt x="235" y="290"/>
                        <a:pt x="235" y="290"/>
                        <a:pt x="235" y="290"/>
                      </a:cubicBezTo>
                      <a:cubicBezTo>
                        <a:pt x="245" y="306"/>
                        <a:pt x="245" y="306"/>
                        <a:pt x="245" y="306"/>
                      </a:cubicBezTo>
                      <a:cubicBezTo>
                        <a:pt x="300" y="270"/>
                        <a:pt x="300" y="270"/>
                        <a:pt x="300" y="270"/>
                      </a:cubicBezTo>
                      <a:cubicBezTo>
                        <a:pt x="561" y="414"/>
                        <a:pt x="561" y="414"/>
                        <a:pt x="561" y="414"/>
                      </a:cubicBezTo>
                      <a:cubicBezTo>
                        <a:pt x="541" y="382"/>
                        <a:pt x="541" y="382"/>
                        <a:pt x="541" y="382"/>
                      </a:cubicBezTo>
                      <a:lnTo>
                        <a:pt x="474" y="346"/>
                      </a:lnTo>
                      <a:close/>
                      <a:moveTo>
                        <a:pt x="151" y="228"/>
                      </a:moveTo>
                      <a:cubicBezTo>
                        <a:pt x="119" y="249"/>
                        <a:pt x="76" y="240"/>
                        <a:pt x="55" y="208"/>
                      </a:cubicBezTo>
                      <a:cubicBezTo>
                        <a:pt x="35" y="176"/>
                        <a:pt x="43" y="133"/>
                        <a:pt x="75" y="112"/>
                      </a:cubicBezTo>
                      <a:cubicBezTo>
                        <a:pt x="107" y="91"/>
                        <a:pt x="150" y="100"/>
                        <a:pt x="171" y="132"/>
                      </a:cubicBezTo>
                      <a:cubicBezTo>
                        <a:pt x="192" y="164"/>
                        <a:pt x="183" y="207"/>
                        <a:pt x="151" y="2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" name="Freeform 11">
                  <a:extLst>
                    <a:ext uri="{FF2B5EF4-FFF2-40B4-BE49-F238E27FC236}">
                      <a16:creationId xmlns:a16="http://schemas.microsoft.com/office/drawing/2014/main" id="{1C501C9A-DE43-4354-8150-3E31C060E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890838" y="4940300"/>
                  <a:ext cx="512763" cy="701675"/>
                </a:xfrm>
                <a:custGeom>
                  <a:avLst/>
                  <a:gdLst>
                    <a:gd name="T0" fmla="*/ 136 w 136"/>
                    <a:gd name="T1" fmla="*/ 177 h 186"/>
                    <a:gd name="T2" fmla="*/ 88 w 136"/>
                    <a:gd name="T3" fmla="*/ 186 h 186"/>
                    <a:gd name="T4" fmla="*/ 0 w 136"/>
                    <a:gd name="T5" fmla="*/ 94 h 186"/>
                    <a:gd name="T6" fmla="*/ 94 w 136"/>
                    <a:gd name="T7" fmla="*/ 0 h 186"/>
                    <a:gd name="T8" fmla="*/ 136 w 136"/>
                    <a:gd name="T9" fmla="*/ 8 h 186"/>
                    <a:gd name="T10" fmla="*/ 130 w 136"/>
                    <a:gd name="T11" fmla="*/ 27 h 186"/>
                    <a:gd name="T12" fmla="*/ 94 w 136"/>
                    <a:gd name="T13" fmla="*/ 19 h 186"/>
                    <a:gd name="T14" fmla="*/ 24 w 136"/>
                    <a:gd name="T15" fmla="*/ 94 h 186"/>
                    <a:gd name="T16" fmla="*/ 93 w 136"/>
                    <a:gd name="T17" fmla="*/ 166 h 186"/>
                    <a:gd name="T18" fmla="*/ 131 w 136"/>
                    <a:gd name="T19" fmla="*/ 158 h 186"/>
                    <a:gd name="T20" fmla="*/ 136 w 136"/>
                    <a:gd name="T21" fmla="*/ 177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6" h="186">
                      <a:moveTo>
                        <a:pt x="136" y="177"/>
                      </a:moveTo>
                      <a:cubicBezTo>
                        <a:pt x="127" y="181"/>
                        <a:pt x="110" y="186"/>
                        <a:pt x="88" y="186"/>
                      </a:cubicBezTo>
                      <a:cubicBezTo>
                        <a:pt x="38" y="186"/>
                        <a:pt x="0" y="154"/>
                        <a:pt x="0" y="94"/>
                      </a:cubicBezTo>
                      <a:cubicBezTo>
                        <a:pt x="0" y="38"/>
                        <a:pt x="38" y="0"/>
                        <a:pt x="94" y="0"/>
                      </a:cubicBezTo>
                      <a:cubicBezTo>
                        <a:pt x="116" y="0"/>
                        <a:pt x="130" y="5"/>
                        <a:pt x="136" y="8"/>
                      </a:cubicBezTo>
                      <a:cubicBezTo>
                        <a:pt x="130" y="27"/>
                        <a:pt x="130" y="27"/>
                        <a:pt x="130" y="27"/>
                      </a:cubicBezTo>
                      <a:cubicBezTo>
                        <a:pt x="122" y="23"/>
                        <a:pt x="109" y="19"/>
                        <a:pt x="94" y="19"/>
                      </a:cubicBezTo>
                      <a:cubicBezTo>
                        <a:pt x="52" y="19"/>
                        <a:pt x="24" y="46"/>
                        <a:pt x="24" y="94"/>
                      </a:cubicBezTo>
                      <a:cubicBezTo>
                        <a:pt x="24" y="138"/>
                        <a:pt x="50" y="166"/>
                        <a:pt x="93" y="166"/>
                      </a:cubicBezTo>
                      <a:cubicBezTo>
                        <a:pt x="107" y="166"/>
                        <a:pt x="122" y="163"/>
                        <a:pt x="131" y="158"/>
                      </a:cubicBezTo>
                      <a:lnTo>
                        <a:pt x="136" y="17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" name="Freeform 12">
                  <a:extLst>
                    <a:ext uri="{FF2B5EF4-FFF2-40B4-BE49-F238E27FC236}">
                      <a16:creationId xmlns:a16="http://schemas.microsoft.com/office/drawing/2014/main" id="{1C0854C2-92EF-4648-A93A-86374620C0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2314575" y="4951413"/>
                  <a:ext cx="566738" cy="679450"/>
                </a:xfrm>
                <a:custGeom>
                  <a:avLst/>
                  <a:gdLst>
                    <a:gd name="T0" fmla="*/ 42 w 150"/>
                    <a:gd name="T1" fmla="*/ 123 h 180"/>
                    <a:gd name="T2" fmla="*/ 24 w 150"/>
                    <a:gd name="T3" fmla="*/ 180 h 180"/>
                    <a:gd name="T4" fmla="*/ 0 w 150"/>
                    <a:gd name="T5" fmla="*/ 180 h 180"/>
                    <a:gd name="T6" fmla="*/ 61 w 150"/>
                    <a:gd name="T7" fmla="*/ 0 h 180"/>
                    <a:gd name="T8" fmla="*/ 89 w 150"/>
                    <a:gd name="T9" fmla="*/ 0 h 180"/>
                    <a:gd name="T10" fmla="*/ 150 w 150"/>
                    <a:gd name="T11" fmla="*/ 180 h 180"/>
                    <a:gd name="T12" fmla="*/ 125 w 150"/>
                    <a:gd name="T13" fmla="*/ 180 h 180"/>
                    <a:gd name="T14" fmla="*/ 106 w 150"/>
                    <a:gd name="T15" fmla="*/ 123 h 180"/>
                    <a:gd name="T16" fmla="*/ 42 w 150"/>
                    <a:gd name="T17" fmla="*/ 123 h 180"/>
                    <a:gd name="T18" fmla="*/ 102 w 150"/>
                    <a:gd name="T19" fmla="*/ 105 h 180"/>
                    <a:gd name="T20" fmla="*/ 84 w 150"/>
                    <a:gd name="T21" fmla="*/ 53 h 180"/>
                    <a:gd name="T22" fmla="*/ 74 w 150"/>
                    <a:gd name="T23" fmla="*/ 20 h 180"/>
                    <a:gd name="T24" fmla="*/ 74 w 150"/>
                    <a:gd name="T25" fmla="*/ 20 h 180"/>
                    <a:gd name="T26" fmla="*/ 65 w 150"/>
                    <a:gd name="T27" fmla="*/ 53 h 180"/>
                    <a:gd name="T28" fmla="*/ 47 w 150"/>
                    <a:gd name="T29" fmla="*/ 105 h 180"/>
                    <a:gd name="T30" fmla="*/ 102 w 150"/>
                    <a:gd name="T31" fmla="*/ 105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50" h="180">
                      <a:moveTo>
                        <a:pt x="42" y="123"/>
                      </a:moveTo>
                      <a:cubicBezTo>
                        <a:pt x="24" y="180"/>
                        <a:pt x="24" y="180"/>
                        <a:pt x="24" y="180"/>
                      </a:cubicBezTo>
                      <a:cubicBezTo>
                        <a:pt x="0" y="180"/>
                        <a:pt x="0" y="180"/>
                        <a:pt x="0" y="18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89" y="0"/>
                        <a:pt x="89" y="0"/>
                        <a:pt x="89" y="0"/>
                      </a:cubicBezTo>
                      <a:cubicBezTo>
                        <a:pt x="150" y="180"/>
                        <a:pt x="150" y="180"/>
                        <a:pt x="150" y="180"/>
                      </a:cubicBezTo>
                      <a:cubicBezTo>
                        <a:pt x="125" y="180"/>
                        <a:pt x="125" y="180"/>
                        <a:pt x="125" y="180"/>
                      </a:cubicBezTo>
                      <a:cubicBezTo>
                        <a:pt x="106" y="123"/>
                        <a:pt x="106" y="123"/>
                        <a:pt x="106" y="123"/>
                      </a:cubicBezTo>
                      <a:lnTo>
                        <a:pt x="42" y="123"/>
                      </a:lnTo>
                      <a:close/>
                      <a:moveTo>
                        <a:pt x="102" y="105"/>
                      </a:moveTo>
                      <a:cubicBezTo>
                        <a:pt x="84" y="53"/>
                        <a:pt x="84" y="53"/>
                        <a:pt x="84" y="53"/>
                      </a:cubicBezTo>
                      <a:cubicBezTo>
                        <a:pt x="80" y="41"/>
                        <a:pt x="77" y="31"/>
                        <a:pt x="74" y="20"/>
                      </a:cubicBezTo>
                      <a:cubicBezTo>
                        <a:pt x="74" y="20"/>
                        <a:pt x="74" y="20"/>
                        <a:pt x="74" y="20"/>
                      </a:cubicBezTo>
                      <a:cubicBezTo>
                        <a:pt x="71" y="31"/>
                        <a:pt x="68" y="42"/>
                        <a:pt x="65" y="53"/>
                      </a:cubicBezTo>
                      <a:cubicBezTo>
                        <a:pt x="47" y="105"/>
                        <a:pt x="47" y="105"/>
                        <a:pt x="47" y="105"/>
                      </a:cubicBezTo>
                      <a:lnTo>
                        <a:pt x="102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" name="Freeform 13">
                  <a:extLst>
                    <a:ext uri="{FF2B5EF4-FFF2-40B4-BE49-F238E27FC236}">
                      <a16:creationId xmlns:a16="http://schemas.microsoft.com/office/drawing/2014/main" id="{5427EC43-9DAA-41A7-931C-013AC815E7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646238" y="4943475"/>
                  <a:ext cx="554038" cy="692150"/>
                </a:xfrm>
                <a:custGeom>
                  <a:avLst/>
                  <a:gdLst>
                    <a:gd name="T0" fmla="*/ 0 w 147"/>
                    <a:gd name="T1" fmla="*/ 4 h 183"/>
                    <a:gd name="T2" fmla="*/ 49 w 147"/>
                    <a:gd name="T3" fmla="*/ 0 h 183"/>
                    <a:gd name="T4" fmla="*/ 122 w 147"/>
                    <a:gd name="T5" fmla="*/ 23 h 183"/>
                    <a:gd name="T6" fmla="*/ 147 w 147"/>
                    <a:gd name="T7" fmla="*/ 87 h 183"/>
                    <a:gd name="T8" fmla="*/ 121 w 147"/>
                    <a:gd name="T9" fmla="*/ 157 h 183"/>
                    <a:gd name="T10" fmla="*/ 42 w 147"/>
                    <a:gd name="T11" fmla="*/ 183 h 183"/>
                    <a:gd name="T12" fmla="*/ 0 w 147"/>
                    <a:gd name="T13" fmla="*/ 181 h 183"/>
                    <a:gd name="T14" fmla="*/ 0 w 147"/>
                    <a:gd name="T15" fmla="*/ 4 h 183"/>
                    <a:gd name="T16" fmla="*/ 23 w 147"/>
                    <a:gd name="T17" fmla="*/ 163 h 183"/>
                    <a:gd name="T18" fmla="*/ 46 w 147"/>
                    <a:gd name="T19" fmla="*/ 165 h 183"/>
                    <a:gd name="T20" fmla="*/ 123 w 147"/>
                    <a:gd name="T21" fmla="*/ 88 h 183"/>
                    <a:gd name="T22" fmla="*/ 50 w 147"/>
                    <a:gd name="T23" fmla="*/ 19 h 183"/>
                    <a:gd name="T24" fmla="*/ 23 w 147"/>
                    <a:gd name="T25" fmla="*/ 21 h 183"/>
                    <a:gd name="T26" fmla="*/ 23 w 147"/>
                    <a:gd name="T2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7" h="183">
                      <a:moveTo>
                        <a:pt x="0" y="4"/>
                      </a:moveTo>
                      <a:cubicBezTo>
                        <a:pt x="14" y="2"/>
                        <a:pt x="31" y="0"/>
                        <a:pt x="49" y="0"/>
                      </a:cubicBezTo>
                      <a:cubicBezTo>
                        <a:pt x="82" y="0"/>
                        <a:pt x="106" y="8"/>
                        <a:pt x="122" y="23"/>
                      </a:cubicBezTo>
                      <a:cubicBezTo>
                        <a:pt x="138" y="38"/>
                        <a:pt x="147" y="58"/>
                        <a:pt x="147" y="87"/>
                      </a:cubicBezTo>
                      <a:cubicBezTo>
                        <a:pt x="147" y="117"/>
                        <a:pt x="138" y="141"/>
                        <a:pt x="121" y="157"/>
                      </a:cubicBezTo>
                      <a:cubicBezTo>
                        <a:pt x="104" y="174"/>
                        <a:pt x="77" y="183"/>
                        <a:pt x="42" y="183"/>
                      </a:cubicBezTo>
                      <a:cubicBezTo>
                        <a:pt x="25" y="183"/>
                        <a:pt x="11" y="182"/>
                        <a:pt x="0" y="181"/>
                      </a:cubicBezTo>
                      <a:lnTo>
                        <a:pt x="0" y="4"/>
                      </a:lnTo>
                      <a:close/>
                      <a:moveTo>
                        <a:pt x="23" y="163"/>
                      </a:moveTo>
                      <a:cubicBezTo>
                        <a:pt x="29" y="164"/>
                        <a:pt x="37" y="165"/>
                        <a:pt x="46" y="165"/>
                      </a:cubicBezTo>
                      <a:cubicBezTo>
                        <a:pt x="96" y="165"/>
                        <a:pt x="123" y="137"/>
                        <a:pt x="123" y="88"/>
                      </a:cubicBezTo>
                      <a:cubicBezTo>
                        <a:pt x="123" y="46"/>
                        <a:pt x="99" y="19"/>
                        <a:pt x="50" y="19"/>
                      </a:cubicBezTo>
                      <a:cubicBezTo>
                        <a:pt x="38" y="19"/>
                        <a:pt x="29" y="20"/>
                        <a:pt x="23" y="21"/>
                      </a:cubicBezTo>
                      <a:lnTo>
                        <a:pt x="23" y="1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72E3787-B4D6-42D1-8C3F-9334768DF660}"/>
              </a:ext>
            </a:extLst>
          </p:cNvPr>
          <p:cNvSpPr txBox="1"/>
          <p:nvPr userDrawn="1"/>
        </p:nvSpPr>
        <p:spPr>
          <a:xfrm>
            <a:off x="10484296" y="1416042"/>
            <a:ext cx="163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>
                <a:solidFill>
                  <a:schemeClr val="tx2"/>
                </a:solidFill>
              </a:rPr>
              <a:t>WŁASNY ZESPÓŁ </a:t>
            </a:r>
          </a:p>
          <a:p>
            <a:r>
              <a:rPr lang="pl-PL" sz="1200" b="1">
                <a:solidFill>
                  <a:schemeClr val="tx2"/>
                </a:solidFill>
              </a:rPr>
              <a:t>PROJEKTANTÓW</a:t>
            </a:r>
          </a:p>
        </p:txBody>
      </p:sp>
    </p:spTree>
    <p:extLst>
      <p:ext uri="{BB962C8B-B14F-4D97-AF65-F5344CB8AC3E}">
        <p14:creationId xmlns:p14="http://schemas.microsoft.com/office/powerpoint/2010/main" val="81862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5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0">
            <a:extLst>
              <a:ext uri="{FF2B5EF4-FFF2-40B4-BE49-F238E27FC236}">
                <a16:creationId xmlns:a16="http://schemas.microsoft.com/office/drawing/2014/main" id="{09F5C1FF-87B1-415C-93E5-1343E2C05891}"/>
              </a:ext>
            </a:extLst>
          </p:cNvPr>
          <p:cNvGrpSpPr/>
          <p:nvPr userDrawn="1"/>
        </p:nvGrpSpPr>
        <p:grpSpPr>
          <a:xfrm>
            <a:off x="10550309" y="343035"/>
            <a:ext cx="1239736" cy="396625"/>
            <a:chOff x="3780656" y="2391515"/>
            <a:chExt cx="4744728" cy="1530281"/>
          </a:xfrm>
        </p:grpSpPr>
        <p:grpSp>
          <p:nvGrpSpPr>
            <p:cNvPr id="3" name="Grupa 111">
              <a:extLst>
                <a:ext uri="{FF2B5EF4-FFF2-40B4-BE49-F238E27FC236}">
                  <a16:creationId xmlns:a16="http://schemas.microsoft.com/office/drawing/2014/main" id="{44BA131E-8280-4FF8-B35D-0E740D903D59}"/>
                </a:ext>
              </a:extLst>
            </p:cNvPr>
            <p:cNvGrpSpPr/>
            <p:nvPr/>
          </p:nvGrpSpPr>
          <p:grpSpPr>
            <a:xfrm>
              <a:off x="3780656" y="3690937"/>
              <a:ext cx="449363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8" name="Freeform 18">
                <a:extLst>
                  <a:ext uri="{FF2B5EF4-FFF2-40B4-BE49-F238E27FC236}">
                    <a16:creationId xmlns:a16="http://schemas.microsoft.com/office/drawing/2014/main" id="{46DFE9E2-0586-41EF-B342-09703D291C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9" name="Grupa 117">
                <a:extLst>
                  <a:ext uri="{FF2B5EF4-FFF2-40B4-BE49-F238E27FC236}">
                    <a16:creationId xmlns:a16="http://schemas.microsoft.com/office/drawing/2014/main" id="{13E6CC74-8D90-4C2E-A490-B13169DC032C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0" name="Freeform 14">
                  <a:extLst>
                    <a:ext uri="{FF2B5EF4-FFF2-40B4-BE49-F238E27FC236}">
                      <a16:creationId xmlns:a16="http://schemas.microsoft.com/office/drawing/2014/main" id="{02526AE8-610B-4F69-9904-63301D14D2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" name="Freeform 16">
                  <a:extLst>
                    <a:ext uri="{FF2B5EF4-FFF2-40B4-BE49-F238E27FC236}">
                      <a16:creationId xmlns:a16="http://schemas.microsoft.com/office/drawing/2014/main" id="{E08FF8D6-125D-49F7-8DCF-4C4DE9A5C3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" name="Freeform 17">
                  <a:extLst>
                    <a:ext uri="{FF2B5EF4-FFF2-40B4-BE49-F238E27FC236}">
                      <a16:creationId xmlns:a16="http://schemas.microsoft.com/office/drawing/2014/main" id="{FB99E700-FA4B-49A4-826F-7423A0662D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" name="Freeform 19">
                  <a:extLst>
                    <a:ext uri="{FF2B5EF4-FFF2-40B4-BE49-F238E27FC236}">
                      <a16:creationId xmlns:a16="http://schemas.microsoft.com/office/drawing/2014/main" id="{C1AC1D51-57E7-462E-A628-A6F15BA6273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" name="Freeform 20">
                  <a:extLst>
                    <a:ext uri="{FF2B5EF4-FFF2-40B4-BE49-F238E27FC236}">
                      <a16:creationId xmlns:a16="http://schemas.microsoft.com/office/drawing/2014/main" id="{B71E08BA-E38C-406F-93A9-49CFEB2869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" name="Freeform 21">
                  <a:extLst>
                    <a:ext uri="{FF2B5EF4-FFF2-40B4-BE49-F238E27FC236}">
                      <a16:creationId xmlns:a16="http://schemas.microsoft.com/office/drawing/2014/main" id="{1CC8E3B6-393B-4887-9988-470DAB096E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" name="Freeform 22">
                  <a:extLst>
                    <a:ext uri="{FF2B5EF4-FFF2-40B4-BE49-F238E27FC236}">
                      <a16:creationId xmlns:a16="http://schemas.microsoft.com/office/drawing/2014/main" id="{94731F35-A300-4766-BD12-BF548370C5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" name="Freeform 23">
                  <a:extLst>
                    <a:ext uri="{FF2B5EF4-FFF2-40B4-BE49-F238E27FC236}">
                      <a16:creationId xmlns:a16="http://schemas.microsoft.com/office/drawing/2014/main" id="{160E900D-C743-4963-BBE6-2B96C93F44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" name="Freeform 24">
                  <a:extLst>
                    <a:ext uri="{FF2B5EF4-FFF2-40B4-BE49-F238E27FC236}">
                      <a16:creationId xmlns:a16="http://schemas.microsoft.com/office/drawing/2014/main" id="{7D4ACA72-2E39-4A3D-9F2A-0AB811772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" name="Freeform 25">
                  <a:extLst>
                    <a:ext uri="{FF2B5EF4-FFF2-40B4-BE49-F238E27FC236}">
                      <a16:creationId xmlns:a16="http://schemas.microsoft.com/office/drawing/2014/main" id="{E9A7A001-15E9-4488-BACE-9B6E3B38F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26">
                  <a:extLst>
                    <a:ext uri="{FF2B5EF4-FFF2-40B4-BE49-F238E27FC236}">
                      <a16:creationId xmlns:a16="http://schemas.microsoft.com/office/drawing/2014/main" id="{30AC5393-2C27-415B-919F-42B4F52D76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27">
                  <a:extLst>
                    <a:ext uri="{FF2B5EF4-FFF2-40B4-BE49-F238E27FC236}">
                      <a16:creationId xmlns:a16="http://schemas.microsoft.com/office/drawing/2014/main" id="{F3726CBE-54AF-481A-8E94-39D344B6AC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29">
                  <a:extLst>
                    <a:ext uri="{FF2B5EF4-FFF2-40B4-BE49-F238E27FC236}">
                      <a16:creationId xmlns:a16="http://schemas.microsoft.com/office/drawing/2014/main" id="{592E342C-76EC-4F4F-8E46-7CBCB47766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30">
                  <a:extLst>
                    <a:ext uri="{FF2B5EF4-FFF2-40B4-BE49-F238E27FC236}">
                      <a16:creationId xmlns:a16="http://schemas.microsoft.com/office/drawing/2014/main" id="{C847B994-7991-46FB-8BFC-E33A8DD62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31">
                  <a:extLst>
                    <a:ext uri="{FF2B5EF4-FFF2-40B4-BE49-F238E27FC236}">
                      <a16:creationId xmlns:a16="http://schemas.microsoft.com/office/drawing/2014/main" id="{A750030C-6147-4DD9-80DD-F1997091BD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32">
                  <a:extLst>
                    <a:ext uri="{FF2B5EF4-FFF2-40B4-BE49-F238E27FC236}">
                      <a16:creationId xmlns:a16="http://schemas.microsoft.com/office/drawing/2014/main" id="{9DDF7A4A-DA07-48F1-A5E7-033A1F8D5C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33">
                  <a:extLst>
                    <a:ext uri="{FF2B5EF4-FFF2-40B4-BE49-F238E27FC236}">
                      <a16:creationId xmlns:a16="http://schemas.microsoft.com/office/drawing/2014/main" id="{180987F2-AC67-41AB-80AC-F93FB0D76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34">
                  <a:extLst>
                    <a:ext uri="{FF2B5EF4-FFF2-40B4-BE49-F238E27FC236}">
                      <a16:creationId xmlns:a16="http://schemas.microsoft.com/office/drawing/2014/main" id="{85DDE439-953A-4811-A36B-81848AC09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35">
                  <a:extLst>
                    <a:ext uri="{FF2B5EF4-FFF2-40B4-BE49-F238E27FC236}">
                      <a16:creationId xmlns:a16="http://schemas.microsoft.com/office/drawing/2014/main" id="{930B42A4-76E7-412D-9D5F-B28E19C666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4" name="Grupa 112">
              <a:extLst>
                <a:ext uri="{FF2B5EF4-FFF2-40B4-BE49-F238E27FC236}">
                  <a16:creationId xmlns:a16="http://schemas.microsoft.com/office/drawing/2014/main" id="{E28D6EF4-1016-4E43-877E-E6B6A3ED4F84}"/>
                </a:ext>
              </a:extLst>
            </p:cNvPr>
            <p:cNvGrpSpPr/>
            <p:nvPr/>
          </p:nvGrpSpPr>
          <p:grpSpPr>
            <a:xfrm>
              <a:off x="3787036" y="2391515"/>
              <a:ext cx="4738348" cy="1107329"/>
              <a:chOff x="1112838" y="1236663"/>
              <a:chExt cx="3505201" cy="81915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C51C47B-8BEA-49F9-A966-0AAAF23AC2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E626CE8E-FB72-4977-BA73-0619A7358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EAA549D8-BA3A-4159-88DF-A6BF09C13E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164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FE2F6D-3618-430E-BDB8-ABA8E1C8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40E537F-C7FB-42D3-8B48-B2CED2AB5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17700A2-B617-4D8C-AAA8-EA248CE66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19.06.2023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E768A5-CA59-4A1B-A2F0-B2E1877F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B96DDF-BE44-4105-9F74-DD7C64C4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68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326AE5-E921-45D3-861E-1C55A697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AC7C39-1D9F-46FA-A3D5-5DBC5327B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9D7865-45CE-4462-BCE4-CB9DA58B8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E7484A8-CBF9-4110-8610-ABF5E4A5F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19.06.2023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23D86C3-BCCC-49D6-9DA8-B1E3359E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0FA2316-80EF-41B1-8440-90655507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15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66B925-59E8-4482-B929-AD8CA1BE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4957185-4DBE-4FD3-8718-936A8A58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77614AC-8754-4176-8365-6EAF72749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99619E7-7CD0-42A6-9ADE-980AE6529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AEC3BA-75E4-41D2-B147-3066A5E82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3A1C151-E9C7-4094-81A2-0C8069C2C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19.06.2023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0540C3D-962A-4689-B957-0E1EF455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D8537A1-39E0-4893-A611-5F2E46CB6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52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286709-C841-4C12-A777-3ABF2DA4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662F137-396E-44D1-A3B5-B4F2EDF3A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19.06.2023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DE65EB3-AD95-4BD7-A589-8F65AFE8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3183CE0-C67E-42A2-8FFF-406BE407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5151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02C1007-46E4-4A03-A520-2C60741A6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08583"/>
            <a:ext cx="10515600" cy="535531"/>
          </a:xfrm>
          <a:prstGeom prst="rect">
            <a:avLst/>
          </a:prstGeom>
        </p:spPr>
        <p:txBody>
          <a:bodyPr vert="horz" lIns="0" tIns="45720" rIns="91440" bIns="45720" rtlCol="0" anchor="ctr">
            <a:sp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83E3065-1786-4C8D-8A76-988BE0971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04F881-E543-4F64-A6D7-65D7A3ED7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88F81-3B62-47FD-A7D8-EEAA363CD76C}" type="datetimeFigureOut">
              <a:rPr lang="pl-PL" smtClean="0"/>
              <a:t>19.06.2023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6F2F0E-6F82-4741-9A30-A2FD90973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1A94CB-9BE4-47DF-842B-F4ED7245A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CAD9E08-8DA5-4DF1-8AC4-D41C3B02AD78}"/>
              </a:ext>
            </a:extLst>
          </p:cNvPr>
          <p:cNvSpPr/>
          <p:nvPr userDrawn="1"/>
        </p:nvSpPr>
        <p:spPr>
          <a:xfrm rot="16200000">
            <a:off x="730201" y="473676"/>
            <a:ext cx="76722" cy="71016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" name="Grupa 110">
            <a:extLst>
              <a:ext uri="{FF2B5EF4-FFF2-40B4-BE49-F238E27FC236}">
                <a16:creationId xmlns:a16="http://schemas.microsoft.com/office/drawing/2014/main" id="{36E0009D-87ED-4EE8-9E09-C502E3E8BCF8}"/>
              </a:ext>
            </a:extLst>
          </p:cNvPr>
          <p:cNvGrpSpPr/>
          <p:nvPr userDrawn="1"/>
        </p:nvGrpSpPr>
        <p:grpSpPr>
          <a:xfrm>
            <a:off x="10550309" y="343035"/>
            <a:ext cx="1239736" cy="396625"/>
            <a:chOff x="3780656" y="2391515"/>
            <a:chExt cx="4744728" cy="1530281"/>
          </a:xfrm>
        </p:grpSpPr>
        <p:grpSp>
          <p:nvGrpSpPr>
            <p:cNvPr id="10" name="Grupa 111">
              <a:extLst>
                <a:ext uri="{FF2B5EF4-FFF2-40B4-BE49-F238E27FC236}">
                  <a16:creationId xmlns:a16="http://schemas.microsoft.com/office/drawing/2014/main" id="{9FCD2891-74DC-46BB-9DB9-70F44067E2EA}"/>
                </a:ext>
              </a:extLst>
            </p:cNvPr>
            <p:cNvGrpSpPr/>
            <p:nvPr/>
          </p:nvGrpSpPr>
          <p:grpSpPr>
            <a:xfrm>
              <a:off x="3780656" y="3690937"/>
              <a:ext cx="449363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15" name="Freeform 18">
                <a:extLst>
                  <a:ext uri="{FF2B5EF4-FFF2-40B4-BE49-F238E27FC236}">
                    <a16:creationId xmlns:a16="http://schemas.microsoft.com/office/drawing/2014/main" id="{3B8E0138-FD94-4D5D-BB3B-8BF4C1E191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6" name="Grupa 117">
                <a:extLst>
                  <a:ext uri="{FF2B5EF4-FFF2-40B4-BE49-F238E27FC236}">
                    <a16:creationId xmlns:a16="http://schemas.microsoft.com/office/drawing/2014/main" id="{DABCDBAE-1D14-48B7-B5CC-44F6282A934D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A21DD029-6195-4884-B5D4-AB46183A85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" name="Freeform 16">
                  <a:extLst>
                    <a:ext uri="{FF2B5EF4-FFF2-40B4-BE49-F238E27FC236}">
                      <a16:creationId xmlns:a16="http://schemas.microsoft.com/office/drawing/2014/main" id="{BFEA6045-8429-4E72-B1E3-7CACC26C9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" name="Freeform 17">
                  <a:extLst>
                    <a:ext uri="{FF2B5EF4-FFF2-40B4-BE49-F238E27FC236}">
                      <a16:creationId xmlns:a16="http://schemas.microsoft.com/office/drawing/2014/main" id="{C022FF77-3E52-4254-B5D9-BC73F23B61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BC345B8-8A7D-4C9C-A452-006B1B9934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0DA14617-3B12-4179-9480-B2B6832488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74F7C069-C241-4C0B-B5CF-85D87CE0BF3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6EAF0F41-4EF0-4689-9324-E50E294363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03CA91E-BC3B-407E-A68D-1204F780655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73AAE174-1B6A-479F-8AD3-5C1616097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F2C3A18-A9CF-4031-9245-FBFB3B5FE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8E44C9E3-17E1-4AA5-B783-D81D23E175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1826F3A9-91E7-4463-98D7-27DDDFFAD0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Freeform 29">
                  <a:extLst>
                    <a:ext uri="{FF2B5EF4-FFF2-40B4-BE49-F238E27FC236}">
                      <a16:creationId xmlns:a16="http://schemas.microsoft.com/office/drawing/2014/main" id="{650B5E07-BF16-458C-96E8-A4D3CE81E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Freeform 30">
                  <a:extLst>
                    <a:ext uri="{FF2B5EF4-FFF2-40B4-BE49-F238E27FC236}">
                      <a16:creationId xmlns:a16="http://schemas.microsoft.com/office/drawing/2014/main" id="{B80FEEC9-8A56-4603-93A0-DA2817199E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Freeform 31">
                  <a:extLst>
                    <a:ext uri="{FF2B5EF4-FFF2-40B4-BE49-F238E27FC236}">
                      <a16:creationId xmlns:a16="http://schemas.microsoft.com/office/drawing/2014/main" id="{827008E6-5140-4CB6-9235-02DB491FA4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Freeform 32">
                  <a:extLst>
                    <a:ext uri="{FF2B5EF4-FFF2-40B4-BE49-F238E27FC236}">
                      <a16:creationId xmlns:a16="http://schemas.microsoft.com/office/drawing/2014/main" id="{79621B10-E3F5-43D3-B253-9446AEE068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Freeform 33">
                  <a:extLst>
                    <a:ext uri="{FF2B5EF4-FFF2-40B4-BE49-F238E27FC236}">
                      <a16:creationId xmlns:a16="http://schemas.microsoft.com/office/drawing/2014/main" id="{3525D814-0946-45C0-A68E-234462B75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" name="Freeform 34">
                  <a:extLst>
                    <a:ext uri="{FF2B5EF4-FFF2-40B4-BE49-F238E27FC236}">
                      <a16:creationId xmlns:a16="http://schemas.microsoft.com/office/drawing/2014/main" id="{04E908A9-D6C7-4854-9C29-172377474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" name="Freeform 35">
                  <a:extLst>
                    <a:ext uri="{FF2B5EF4-FFF2-40B4-BE49-F238E27FC236}">
                      <a16:creationId xmlns:a16="http://schemas.microsoft.com/office/drawing/2014/main" id="{E77CA0B5-D40F-46A3-834F-D4B3550EC3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11" name="Grupa 112">
              <a:extLst>
                <a:ext uri="{FF2B5EF4-FFF2-40B4-BE49-F238E27FC236}">
                  <a16:creationId xmlns:a16="http://schemas.microsoft.com/office/drawing/2014/main" id="{9ACEBC2D-CADC-45E0-9802-471163AEB2A0}"/>
                </a:ext>
              </a:extLst>
            </p:cNvPr>
            <p:cNvGrpSpPr/>
            <p:nvPr/>
          </p:nvGrpSpPr>
          <p:grpSpPr>
            <a:xfrm>
              <a:off x="3787036" y="2391515"/>
              <a:ext cx="4738348" cy="1107329"/>
              <a:chOff x="1112838" y="1236663"/>
              <a:chExt cx="3505201" cy="819150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075AC18F-98B8-4456-9E3E-F3EAAFC631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DEEC203-54FA-4B9D-8E8A-4CBAAC6DB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B2C4A47D-F3D8-4DDB-B6F0-7DE9EEC77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610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13527D"/>
          </a:solidFill>
          <a:latin typeface="+mj-lt"/>
          <a:ea typeface="Lato Heavy" panose="020F0502020204030203" pitchFamily="34" charset="0"/>
          <a:cs typeface="Lato Heavy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pos="74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24.xml"/><Relationship Id="rId7" Type="http://schemas.openxmlformats.org/officeDocument/2006/relationships/slide" Target="slide30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10" Type="http://schemas.openxmlformats.org/officeDocument/2006/relationships/slide" Target="slide3.xml"/><Relationship Id="rId4" Type="http://schemas.openxmlformats.org/officeDocument/2006/relationships/slide" Target="slide25.xml"/><Relationship Id="rId9" Type="http://schemas.openxmlformats.org/officeDocument/2006/relationships/slide" Target="slide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79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12" Type="http://schemas.openxmlformats.org/officeDocument/2006/relationships/slide" Target="slide22.xml"/><Relationship Id="rId17" Type="http://schemas.openxmlformats.org/officeDocument/2006/relationships/image" Target="../media/image83.jpeg"/><Relationship Id="rId2" Type="http://schemas.openxmlformats.org/officeDocument/2006/relationships/image" Target="../media/image69.pn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1.jpe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pn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slide" Target="slide22.xml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101.jpeg"/><Relationship Id="rId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jpeg"/><Relationship Id="rId10" Type="http://schemas.openxmlformats.org/officeDocument/2006/relationships/image" Target="../media/image124.pn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svg"/><Relationship Id="rId10" Type="http://schemas.openxmlformats.org/officeDocument/2006/relationships/slide" Target="slide22.xml"/><Relationship Id="rId4" Type="http://schemas.openxmlformats.org/officeDocument/2006/relationships/image" Target="../media/image132.png"/><Relationship Id="rId9" Type="http://schemas.openxmlformats.org/officeDocument/2006/relationships/image" Target="../media/image13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9.jpeg"/><Relationship Id="rId7" Type="http://schemas.openxmlformats.org/officeDocument/2006/relationships/image" Target="../media/image142.sv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svg"/><Relationship Id="rId5" Type="http://schemas.openxmlformats.org/officeDocument/2006/relationships/image" Target="../media/image130.png"/><Relationship Id="rId10" Type="http://schemas.openxmlformats.org/officeDocument/2006/relationships/image" Target="../media/image145.png"/><Relationship Id="rId4" Type="http://schemas.openxmlformats.org/officeDocument/2006/relationships/image" Target="../media/image140.jpeg"/><Relationship Id="rId9" Type="http://schemas.openxmlformats.org/officeDocument/2006/relationships/image" Target="../media/image14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png"/><Relationship Id="rId7" Type="http://schemas.openxmlformats.org/officeDocument/2006/relationships/chart" Target="../charts/chart1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ex.pl/" TargetMode="External"/><Relationship Id="rId2" Type="http://schemas.openxmlformats.org/officeDocument/2006/relationships/hyperlink" Target="mailto:radiolex@radiolex.p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adiolex.pl/kategoria-produktow/zrealizowane-projekty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9D78644-750D-45A8-91FA-5E99FCFD0B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2BB6F67-A801-47C3-8EA1-AAB343D059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10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F70BC9-4C71-45FC-9399-63DFB5DB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5000 pozycji wyposażenia do wyboru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C1E4055-B744-4519-A54F-BAD585C01447}"/>
              </a:ext>
            </a:extLst>
          </p:cNvPr>
          <p:cNvSpPr txBox="1"/>
          <p:nvPr/>
        </p:nvSpPr>
        <p:spPr>
          <a:xfrm>
            <a:off x="410528" y="1376363"/>
            <a:ext cx="597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solidFill>
                  <a:schemeClr val="tx2"/>
                </a:solidFill>
                <a:latin typeface="+mj-lt"/>
              </a:rPr>
              <a:t>Wyposażymy każdą szafę i obudowę od A do Z.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9836785-49EE-4341-82F0-99244AADC64F}"/>
              </a:ext>
            </a:extLst>
          </p:cNvPr>
          <p:cNvSpPr/>
          <p:nvPr/>
        </p:nvSpPr>
        <p:spPr>
          <a:xfrm rot="16200000">
            <a:off x="781104" y="1517154"/>
            <a:ext cx="18811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50" name="Grupa 49">
            <a:extLst>
              <a:ext uri="{FF2B5EF4-FFF2-40B4-BE49-F238E27FC236}">
                <a16:creationId xmlns:a16="http://schemas.microsoft.com/office/drawing/2014/main" id="{434024A8-95D8-42D6-8C8E-16501A18AD33}"/>
              </a:ext>
            </a:extLst>
          </p:cNvPr>
          <p:cNvGrpSpPr/>
          <p:nvPr/>
        </p:nvGrpSpPr>
        <p:grpSpPr>
          <a:xfrm>
            <a:off x="4583711" y="2104629"/>
            <a:ext cx="1834931" cy="1834931"/>
            <a:chOff x="4583711" y="2104629"/>
            <a:chExt cx="1834931" cy="1834931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C04BFF50-7BCE-4858-B084-F54DBA46478E}"/>
                </a:ext>
              </a:extLst>
            </p:cNvPr>
            <p:cNvSpPr/>
            <p:nvPr/>
          </p:nvSpPr>
          <p:spPr>
            <a:xfrm>
              <a:off x="4583711" y="2104629"/>
              <a:ext cx="1834931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AD3F2261-2E10-41F8-A781-01F0161DCFC1}"/>
                </a:ext>
              </a:extLst>
            </p:cNvPr>
            <p:cNvSpPr/>
            <p:nvPr/>
          </p:nvSpPr>
          <p:spPr>
            <a:xfrm>
              <a:off x="4583711" y="2760484"/>
              <a:ext cx="1834931" cy="523220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SYSTEMY ZAMYKANIA</a:t>
              </a:r>
            </a:p>
          </p:txBody>
        </p:sp>
      </p:grpSp>
      <p:grpSp>
        <p:nvGrpSpPr>
          <p:cNvPr id="52" name="Grupa 51">
            <a:extLst>
              <a:ext uri="{FF2B5EF4-FFF2-40B4-BE49-F238E27FC236}">
                <a16:creationId xmlns:a16="http://schemas.microsoft.com/office/drawing/2014/main" id="{61F32DA7-F2CD-49BB-94E4-1A2F0B469AC9}"/>
              </a:ext>
            </a:extLst>
          </p:cNvPr>
          <p:cNvGrpSpPr/>
          <p:nvPr/>
        </p:nvGrpSpPr>
        <p:grpSpPr>
          <a:xfrm>
            <a:off x="2458410" y="4157265"/>
            <a:ext cx="1834931" cy="1834931"/>
            <a:chOff x="2458410" y="4157265"/>
            <a:chExt cx="1834931" cy="183493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C39B3E1-1897-4553-953C-1603B5E0716D}"/>
                </a:ext>
              </a:extLst>
            </p:cNvPr>
            <p:cNvSpPr/>
            <p:nvPr/>
          </p:nvSpPr>
          <p:spPr>
            <a:xfrm>
              <a:off x="2458410" y="4157265"/>
              <a:ext cx="1834931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E195C87-855C-4FD6-BC38-B761F07DB4A7}"/>
                </a:ext>
              </a:extLst>
            </p:cNvPr>
            <p:cNvSpPr/>
            <p:nvPr/>
          </p:nvSpPr>
          <p:spPr>
            <a:xfrm>
              <a:off x="2458410" y="4813120"/>
              <a:ext cx="1834931" cy="523220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WENTYLACJA </a:t>
              </a:r>
              <a:br>
                <a:rPr lang="pl-PL" sz="1400" b="1">
                  <a:solidFill>
                    <a:schemeClr val="tx2"/>
                  </a:solidFill>
                </a:rPr>
              </a:br>
              <a:r>
                <a:rPr lang="pl-PL" sz="1400" b="1">
                  <a:solidFill>
                    <a:schemeClr val="tx2"/>
                  </a:solidFill>
                </a:rPr>
                <a:t>I OGRZEWANIE</a:t>
              </a:r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AFFB1F32-DF4C-48D6-AF17-F5F26E0DC1F6}"/>
              </a:ext>
            </a:extLst>
          </p:cNvPr>
          <p:cNvGrpSpPr/>
          <p:nvPr/>
        </p:nvGrpSpPr>
        <p:grpSpPr>
          <a:xfrm>
            <a:off x="410528" y="4157265"/>
            <a:ext cx="1834931" cy="1834931"/>
            <a:chOff x="410528" y="4157265"/>
            <a:chExt cx="1834931" cy="183493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4597D5C-7983-41ED-91CD-4C3973F57AEE}"/>
                </a:ext>
              </a:extLst>
            </p:cNvPr>
            <p:cNvSpPr/>
            <p:nvPr/>
          </p:nvSpPr>
          <p:spPr>
            <a:xfrm>
              <a:off x="410528" y="4157265"/>
              <a:ext cx="1834931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664D83A-B01B-4506-BBB0-3B6B113D0A5A}"/>
                </a:ext>
              </a:extLst>
            </p:cNvPr>
            <p:cNvSpPr/>
            <p:nvPr/>
          </p:nvSpPr>
          <p:spPr>
            <a:xfrm>
              <a:off x="410528" y="4813120"/>
              <a:ext cx="1834931" cy="523220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AKCESORIA </a:t>
              </a:r>
              <a:br>
                <a:rPr lang="pl-PL" sz="1400" b="1">
                  <a:solidFill>
                    <a:schemeClr val="tx2"/>
                  </a:solidFill>
                </a:rPr>
              </a:br>
              <a:r>
                <a:rPr lang="pl-PL" sz="1400" b="1">
                  <a:solidFill>
                    <a:schemeClr val="tx2"/>
                  </a:solidFill>
                </a:rPr>
                <a:t>I WYPOSAŻENIE</a:t>
              </a:r>
            </a:p>
          </p:txBody>
        </p:sp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7B726AF8-D3B3-41C3-8670-E5F6EB4187CE}"/>
              </a:ext>
            </a:extLst>
          </p:cNvPr>
          <p:cNvGrpSpPr/>
          <p:nvPr/>
        </p:nvGrpSpPr>
        <p:grpSpPr>
          <a:xfrm>
            <a:off x="401286" y="2104629"/>
            <a:ext cx="1844172" cy="1834931"/>
            <a:chOff x="401286" y="2104629"/>
            <a:chExt cx="1844172" cy="1834931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E8E37BDC-26FA-405F-A8EB-9016A6D693A7}"/>
                </a:ext>
              </a:extLst>
            </p:cNvPr>
            <p:cNvSpPr/>
            <p:nvPr/>
          </p:nvSpPr>
          <p:spPr>
            <a:xfrm>
              <a:off x="410528" y="2104629"/>
              <a:ext cx="1834930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0A424EB0-60D0-4342-93FA-6DF6F104FD45}"/>
                </a:ext>
              </a:extLst>
            </p:cNvPr>
            <p:cNvSpPr/>
            <p:nvPr/>
          </p:nvSpPr>
          <p:spPr>
            <a:xfrm>
              <a:off x="401286" y="2545041"/>
              <a:ext cx="1834929" cy="95410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SYSTEMY ZABUDOWY ZEWNĘTRZNEJ </a:t>
              </a:r>
              <a:br>
                <a:rPr lang="pl-PL" sz="1400" b="1">
                  <a:solidFill>
                    <a:schemeClr val="tx2"/>
                  </a:solidFill>
                </a:rPr>
              </a:br>
              <a:r>
                <a:rPr lang="pl-PL" sz="1400" b="1">
                  <a:solidFill>
                    <a:schemeClr val="tx2"/>
                  </a:solidFill>
                </a:rPr>
                <a:t>I WNĘTRZA SZAF</a:t>
              </a:r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CFFD31A1-7006-4BCD-BE5F-928F6D15E5C5}"/>
              </a:ext>
            </a:extLst>
          </p:cNvPr>
          <p:cNvGrpSpPr/>
          <p:nvPr/>
        </p:nvGrpSpPr>
        <p:grpSpPr>
          <a:xfrm>
            <a:off x="2474147" y="2104629"/>
            <a:ext cx="1834931" cy="1834931"/>
            <a:chOff x="2474147" y="2104629"/>
            <a:chExt cx="1834931" cy="1834931"/>
          </a:xfrm>
        </p:grpSpPr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F44C9AB2-3B4E-4EE0-8D25-09F6D4B55A1F}"/>
                </a:ext>
              </a:extLst>
            </p:cNvPr>
            <p:cNvSpPr/>
            <p:nvPr/>
          </p:nvSpPr>
          <p:spPr>
            <a:xfrm>
              <a:off x="2474147" y="2104629"/>
              <a:ext cx="1834931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1078FAD3-972E-4902-9B21-3A50649D5E19}"/>
                </a:ext>
              </a:extLst>
            </p:cNvPr>
            <p:cNvSpPr/>
            <p:nvPr/>
          </p:nvSpPr>
          <p:spPr>
            <a:xfrm>
              <a:off x="2474147" y="2760484"/>
              <a:ext cx="1834931" cy="523220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SYSTEMY MOCOWANIA</a:t>
              </a:r>
            </a:p>
          </p:txBody>
        </p:sp>
      </p:grpSp>
      <p:grpSp>
        <p:nvGrpSpPr>
          <p:cNvPr id="53" name="Grupa 52">
            <a:extLst>
              <a:ext uri="{FF2B5EF4-FFF2-40B4-BE49-F238E27FC236}">
                <a16:creationId xmlns:a16="http://schemas.microsoft.com/office/drawing/2014/main" id="{32BCCFF9-A355-48C9-912C-E458E9AEF3DD}"/>
              </a:ext>
            </a:extLst>
          </p:cNvPr>
          <p:cNvGrpSpPr/>
          <p:nvPr/>
        </p:nvGrpSpPr>
        <p:grpSpPr>
          <a:xfrm>
            <a:off x="4567975" y="4157265"/>
            <a:ext cx="1834931" cy="1834931"/>
            <a:chOff x="4567975" y="4157265"/>
            <a:chExt cx="1834931" cy="1834931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03743FF2-0C82-42F1-ABDC-AAB974A1019D}"/>
                </a:ext>
              </a:extLst>
            </p:cNvPr>
            <p:cNvSpPr/>
            <p:nvPr/>
          </p:nvSpPr>
          <p:spPr>
            <a:xfrm>
              <a:off x="4567975" y="4157265"/>
              <a:ext cx="1834931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A2FA2CD9-5302-4753-9CB7-16B0A1C0F98A}"/>
                </a:ext>
              </a:extLst>
            </p:cNvPr>
            <p:cNvSpPr/>
            <p:nvPr/>
          </p:nvSpPr>
          <p:spPr>
            <a:xfrm>
              <a:off x="4567976" y="4920842"/>
              <a:ext cx="1820825" cy="30777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KLIMATYZACJA</a:t>
              </a:r>
            </a:p>
          </p:txBody>
        </p:sp>
      </p:grpSp>
      <p:pic>
        <p:nvPicPr>
          <p:cNvPr id="45" name="Obraz 44" descr="Obraz zawierający obiekt, wewnątrz, półka, sklep&#10;&#10;Opis wygenerowany automatycznie">
            <a:extLst>
              <a:ext uri="{FF2B5EF4-FFF2-40B4-BE49-F238E27FC236}">
                <a16:creationId xmlns:a16="http://schemas.microsoft.com/office/drawing/2014/main" id="{77732E5F-6C1C-498B-9293-A10CC48A4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" r="10850"/>
          <a:stretch/>
        </p:blipFill>
        <p:spPr>
          <a:xfrm>
            <a:off x="6647331" y="2104629"/>
            <a:ext cx="4573119" cy="3887567"/>
          </a:xfrm>
          <a:prstGeom prst="rect">
            <a:avLst/>
          </a:prstGeom>
        </p:spPr>
      </p:pic>
      <p:sp>
        <p:nvSpPr>
          <p:cNvPr id="46" name="Freeform 5">
            <a:extLst>
              <a:ext uri="{FF2B5EF4-FFF2-40B4-BE49-F238E27FC236}">
                <a16:creationId xmlns:a16="http://schemas.microsoft.com/office/drawing/2014/main" id="{7A65185A-57D8-4A52-9191-7121F1A1D66A}"/>
              </a:ext>
            </a:extLst>
          </p:cNvPr>
          <p:cNvSpPr>
            <a:spLocks/>
          </p:cNvSpPr>
          <p:nvPr/>
        </p:nvSpPr>
        <p:spPr bwMode="auto">
          <a:xfrm>
            <a:off x="9545320" y="1377315"/>
            <a:ext cx="2242951" cy="2242431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620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rostokąt 43">
            <a:extLst>
              <a:ext uri="{FF2B5EF4-FFF2-40B4-BE49-F238E27FC236}">
                <a16:creationId xmlns:a16="http://schemas.microsoft.com/office/drawing/2014/main" id="{88409886-67D5-4C59-B327-287D24C67015}"/>
              </a:ext>
            </a:extLst>
          </p:cNvPr>
          <p:cNvSpPr/>
          <p:nvPr/>
        </p:nvSpPr>
        <p:spPr>
          <a:xfrm>
            <a:off x="0" y="1074420"/>
            <a:ext cx="4501860" cy="254508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FD6410-ADF3-40A1-B65E-DF5C1F6D6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Jesteśmy ECO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7AFFB9A-B77C-405E-AD48-3EBD92BF5E2E}"/>
              </a:ext>
            </a:extLst>
          </p:cNvPr>
          <p:cNvSpPr txBox="1"/>
          <p:nvPr/>
        </p:nvSpPr>
        <p:spPr>
          <a:xfrm>
            <a:off x="7509392" y="869827"/>
            <a:ext cx="299842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63B43D"/>
              </a:buClr>
            </a:pPr>
            <a:r>
              <a:rPr lang="pl-PL" sz="1600" b="1">
                <a:latin typeface="+mj-lt"/>
              </a:rPr>
              <a:t>ŁATWE W RECYKLINGU</a:t>
            </a:r>
          </a:p>
          <a:p>
            <a:pPr marL="285750" indent="-285750">
              <a:spcBef>
                <a:spcPts val="1200"/>
              </a:spcBef>
              <a:buClr>
                <a:srgbClr val="63B43D"/>
              </a:buClr>
              <a:buFont typeface="Wingdings" panose="05000000000000000000" pitchFamily="2" charset="2"/>
              <a:buChar char="§"/>
            </a:pPr>
            <a:r>
              <a:rPr lang="pl-PL" sz="1600">
                <a:latin typeface="+mj-lt"/>
              </a:rPr>
              <a:t>Obudowy z metalu, surowca ekologicznego </a:t>
            </a:r>
          </a:p>
          <a:p>
            <a:pPr marL="285750" indent="-285750">
              <a:spcBef>
                <a:spcPts val="1200"/>
              </a:spcBef>
              <a:buClr>
                <a:srgbClr val="63B43D"/>
              </a:buClr>
              <a:buFont typeface="Wingdings" panose="05000000000000000000" pitchFamily="2" charset="2"/>
              <a:buChar char="§"/>
            </a:pPr>
            <a:r>
              <a:rPr lang="pl-PL" sz="1600">
                <a:latin typeface="+mj-lt"/>
              </a:rPr>
              <a:t>Metalowe złącza kablowe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4BCE343-9A3C-4F0E-ACC4-10DF144EAC71}"/>
              </a:ext>
            </a:extLst>
          </p:cNvPr>
          <p:cNvSpPr txBox="1"/>
          <p:nvPr/>
        </p:nvSpPr>
        <p:spPr>
          <a:xfrm>
            <a:off x="909459" y="4057730"/>
            <a:ext cx="30050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63B43D"/>
              </a:buClr>
            </a:pPr>
            <a:r>
              <a:rPr lang="pl-PL" sz="1600" b="1">
                <a:latin typeface="+mj-lt"/>
              </a:rPr>
              <a:t>WYDŁUŻONA ŻYWOTNOŚĆ</a:t>
            </a:r>
          </a:p>
          <a:p>
            <a:pPr marL="285750" indent="-285750">
              <a:spcBef>
                <a:spcPts val="1200"/>
              </a:spcBef>
              <a:buClr>
                <a:srgbClr val="63B43D"/>
              </a:buClr>
              <a:buFont typeface="Wingdings" panose="05000000000000000000" pitchFamily="2" charset="2"/>
              <a:buChar char="§"/>
            </a:pPr>
            <a:r>
              <a:rPr lang="pl-PL" sz="1600">
                <a:latin typeface="+mj-lt"/>
              </a:rPr>
              <a:t>Stosujemy nowoczesne metody malowania </a:t>
            </a:r>
          </a:p>
          <a:p>
            <a:pPr marL="285750" indent="-285750">
              <a:spcBef>
                <a:spcPts val="1200"/>
              </a:spcBef>
              <a:buClr>
                <a:srgbClr val="63B43D"/>
              </a:buClr>
              <a:buFont typeface="Wingdings" panose="05000000000000000000" pitchFamily="2" charset="2"/>
              <a:buChar char="§"/>
            </a:pPr>
            <a:r>
              <a:rPr lang="pl-PL" sz="1600">
                <a:latin typeface="+mj-lt"/>
              </a:rPr>
              <a:t>Blachy MAGNELIS</a:t>
            </a:r>
            <a:r>
              <a:rPr lang="pl-PL" sz="1600" baseline="30000">
                <a:latin typeface="+mj-lt"/>
              </a:rPr>
              <a:t>®</a:t>
            </a:r>
            <a:r>
              <a:rPr lang="pl-PL" sz="1600">
                <a:latin typeface="+mj-lt"/>
              </a:rPr>
              <a:t> to </a:t>
            </a:r>
            <a:br>
              <a:rPr lang="pl-PL" sz="1600">
                <a:latin typeface="+mj-lt"/>
              </a:rPr>
            </a:br>
            <a:r>
              <a:rPr lang="pl-PL" sz="1600">
                <a:latin typeface="+mj-lt"/>
              </a:rPr>
              <a:t>10 razy dłuższa żywotność </a:t>
            </a:r>
            <a:br>
              <a:rPr lang="pl-PL" sz="1600">
                <a:latin typeface="+mj-lt"/>
              </a:rPr>
            </a:br>
            <a:r>
              <a:rPr lang="pl-PL" sz="1600">
                <a:latin typeface="+mj-lt"/>
              </a:rPr>
              <a:t>niż ocynkowane.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B6CE051-334B-45D7-8565-62B00F49D97F}"/>
              </a:ext>
            </a:extLst>
          </p:cNvPr>
          <p:cNvSpPr txBox="1"/>
          <p:nvPr/>
        </p:nvSpPr>
        <p:spPr>
          <a:xfrm>
            <a:off x="9078677" y="4057730"/>
            <a:ext cx="29918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63B43D"/>
              </a:buClr>
            </a:pPr>
            <a:r>
              <a:rPr lang="pl-PL" sz="1600" b="1">
                <a:latin typeface="+mj-lt"/>
              </a:rPr>
              <a:t>OCHRONA ZASOBÓW NATURALNYCH</a:t>
            </a:r>
          </a:p>
          <a:p>
            <a:pPr marL="285750" indent="-285750">
              <a:spcBef>
                <a:spcPts val="1200"/>
              </a:spcBef>
              <a:buClr>
                <a:srgbClr val="63B43D"/>
              </a:buClr>
              <a:buFont typeface="Wingdings" panose="05000000000000000000" pitchFamily="2" charset="2"/>
              <a:buChar char="§"/>
            </a:pPr>
            <a:r>
              <a:rPr lang="pl-PL" sz="1600">
                <a:latin typeface="+mj-lt"/>
              </a:rPr>
              <a:t>Technologia MAGNELIS</a:t>
            </a:r>
            <a:r>
              <a:rPr lang="pl-PL" sz="1600" baseline="30000">
                <a:latin typeface="+mj-lt"/>
              </a:rPr>
              <a:t>®</a:t>
            </a:r>
            <a:r>
              <a:rPr lang="pl-PL" sz="1600">
                <a:latin typeface="+mj-lt"/>
              </a:rPr>
              <a:t> zużywa ponad 4 razy mniej cynku niż w powłokach wykonanych w całości </a:t>
            </a:r>
            <a:br>
              <a:rPr lang="pl-PL" sz="1600">
                <a:latin typeface="+mj-lt"/>
              </a:rPr>
            </a:br>
            <a:r>
              <a:rPr lang="pl-PL" sz="1600">
                <a:latin typeface="+mj-lt"/>
              </a:rPr>
              <a:t>z tego pierwiastka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9680B53D-918F-472F-BDE1-3E273EF64295}"/>
              </a:ext>
            </a:extLst>
          </p:cNvPr>
          <p:cNvSpPr>
            <a:spLocks noEditPoints="1"/>
          </p:cNvSpPr>
          <p:nvPr/>
        </p:nvSpPr>
        <p:spPr bwMode="auto">
          <a:xfrm>
            <a:off x="3550550" y="845734"/>
            <a:ext cx="5933968" cy="5663184"/>
          </a:xfrm>
          <a:custGeom>
            <a:avLst/>
            <a:gdLst>
              <a:gd name="T0" fmla="*/ 208 w 321"/>
              <a:gd name="T1" fmla="*/ 113 h 306"/>
              <a:gd name="T2" fmla="*/ 189 w 321"/>
              <a:gd name="T3" fmla="*/ 94 h 306"/>
              <a:gd name="T4" fmla="*/ 194 w 321"/>
              <a:gd name="T5" fmla="*/ 81 h 306"/>
              <a:gd name="T6" fmla="*/ 164 w 321"/>
              <a:gd name="T7" fmla="*/ 31 h 306"/>
              <a:gd name="T8" fmla="*/ 155 w 321"/>
              <a:gd name="T9" fmla="*/ 31 h 306"/>
              <a:gd name="T10" fmla="*/ 113 w 321"/>
              <a:gd name="T11" fmla="*/ 107 h 306"/>
              <a:gd name="T12" fmla="*/ 131 w 321"/>
              <a:gd name="T13" fmla="*/ 121 h 306"/>
              <a:gd name="T14" fmla="*/ 81 w 321"/>
              <a:gd name="T15" fmla="*/ 148 h 306"/>
              <a:gd name="T16" fmla="*/ 80 w 321"/>
              <a:gd name="T17" fmla="*/ 90 h 306"/>
              <a:gd name="T18" fmla="*/ 100 w 321"/>
              <a:gd name="T19" fmla="*/ 100 h 306"/>
              <a:gd name="T20" fmla="*/ 150 w 321"/>
              <a:gd name="T21" fmla="*/ 14 h 306"/>
              <a:gd name="T22" fmla="*/ 165 w 321"/>
              <a:gd name="T23" fmla="*/ 7 h 306"/>
              <a:gd name="T24" fmla="*/ 206 w 321"/>
              <a:gd name="T25" fmla="*/ 76 h 306"/>
              <a:gd name="T26" fmla="*/ 208 w 321"/>
              <a:gd name="T27" fmla="*/ 76 h 306"/>
              <a:gd name="T28" fmla="*/ 226 w 321"/>
              <a:gd name="T29" fmla="*/ 94 h 306"/>
              <a:gd name="T30" fmla="*/ 208 w 321"/>
              <a:gd name="T31" fmla="*/ 113 h 306"/>
              <a:gd name="T32" fmla="*/ 115 w 321"/>
              <a:gd name="T33" fmla="*/ 270 h 306"/>
              <a:gd name="T34" fmla="*/ 29 w 321"/>
              <a:gd name="T35" fmla="*/ 269 h 306"/>
              <a:gd name="T36" fmla="*/ 24 w 321"/>
              <a:gd name="T37" fmla="*/ 261 h 306"/>
              <a:gd name="T38" fmla="*/ 54 w 321"/>
              <a:gd name="T39" fmla="*/ 210 h 306"/>
              <a:gd name="T40" fmla="*/ 68 w 321"/>
              <a:gd name="T41" fmla="*/ 208 h 306"/>
              <a:gd name="T42" fmla="*/ 75 w 321"/>
              <a:gd name="T43" fmla="*/ 183 h 306"/>
              <a:gd name="T44" fmla="*/ 50 w 321"/>
              <a:gd name="T45" fmla="*/ 176 h 306"/>
              <a:gd name="T46" fmla="*/ 42 w 321"/>
              <a:gd name="T47" fmla="*/ 201 h 306"/>
              <a:gd name="T48" fmla="*/ 44 w 321"/>
              <a:gd name="T49" fmla="*/ 203 h 306"/>
              <a:gd name="T50" fmla="*/ 3 w 321"/>
              <a:gd name="T51" fmla="*/ 271 h 306"/>
              <a:gd name="T52" fmla="*/ 16 w 321"/>
              <a:gd name="T53" fmla="*/ 281 h 306"/>
              <a:gd name="T54" fmla="*/ 115 w 321"/>
              <a:gd name="T55" fmla="*/ 284 h 306"/>
              <a:gd name="T56" fmla="*/ 117 w 321"/>
              <a:gd name="T57" fmla="*/ 306 h 306"/>
              <a:gd name="T58" fmla="*/ 166 w 321"/>
              <a:gd name="T59" fmla="*/ 278 h 306"/>
              <a:gd name="T60" fmla="*/ 119 w 321"/>
              <a:gd name="T61" fmla="*/ 247 h 306"/>
              <a:gd name="T62" fmla="*/ 115 w 321"/>
              <a:gd name="T63" fmla="*/ 270 h 306"/>
              <a:gd name="T64" fmla="*/ 313 w 321"/>
              <a:gd name="T65" fmla="*/ 270 h 306"/>
              <a:gd name="T66" fmla="*/ 266 w 321"/>
              <a:gd name="T67" fmla="*/ 182 h 306"/>
              <a:gd name="T68" fmla="*/ 285 w 321"/>
              <a:gd name="T69" fmla="*/ 170 h 306"/>
              <a:gd name="T70" fmla="*/ 236 w 321"/>
              <a:gd name="T71" fmla="*/ 141 h 306"/>
              <a:gd name="T72" fmla="*/ 232 w 321"/>
              <a:gd name="T73" fmla="*/ 197 h 306"/>
              <a:gd name="T74" fmla="*/ 254 w 321"/>
              <a:gd name="T75" fmla="*/ 189 h 306"/>
              <a:gd name="T76" fmla="*/ 296 w 321"/>
              <a:gd name="T77" fmla="*/ 265 h 306"/>
              <a:gd name="T78" fmla="*/ 291 w 321"/>
              <a:gd name="T79" fmla="*/ 273 h 306"/>
              <a:gd name="T80" fmla="*/ 232 w 321"/>
              <a:gd name="T81" fmla="*/ 272 h 306"/>
              <a:gd name="T82" fmla="*/ 224 w 321"/>
              <a:gd name="T83" fmla="*/ 261 h 306"/>
              <a:gd name="T84" fmla="*/ 199 w 321"/>
              <a:gd name="T85" fmla="*/ 267 h 306"/>
              <a:gd name="T86" fmla="*/ 204 w 321"/>
              <a:gd name="T87" fmla="*/ 292 h 306"/>
              <a:gd name="T88" fmla="*/ 230 w 321"/>
              <a:gd name="T89" fmla="*/ 286 h 306"/>
              <a:gd name="T90" fmla="*/ 231 w 321"/>
              <a:gd name="T91" fmla="*/ 285 h 306"/>
              <a:gd name="T92" fmla="*/ 310 w 321"/>
              <a:gd name="T93" fmla="*/ 287 h 306"/>
              <a:gd name="T94" fmla="*/ 313 w 321"/>
              <a:gd name="T95" fmla="*/ 270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1" h="306">
                <a:moveTo>
                  <a:pt x="208" y="113"/>
                </a:moveTo>
                <a:cubicBezTo>
                  <a:pt x="197" y="113"/>
                  <a:pt x="189" y="104"/>
                  <a:pt x="189" y="94"/>
                </a:cubicBezTo>
                <a:cubicBezTo>
                  <a:pt x="189" y="89"/>
                  <a:pt x="191" y="85"/>
                  <a:pt x="194" y="81"/>
                </a:cubicBezTo>
                <a:cubicBezTo>
                  <a:pt x="164" y="31"/>
                  <a:pt x="164" y="31"/>
                  <a:pt x="164" y="31"/>
                </a:cubicBezTo>
                <a:cubicBezTo>
                  <a:pt x="158" y="22"/>
                  <a:pt x="155" y="31"/>
                  <a:pt x="155" y="31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31" y="121"/>
                  <a:pt x="131" y="121"/>
                  <a:pt x="131" y="121"/>
                </a:cubicBezTo>
                <a:cubicBezTo>
                  <a:pt x="81" y="148"/>
                  <a:pt x="81" y="148"/>
                  <a:pt x="81" y="148"/>
                </a:cubicBezTo>
                <a:cubicBezTo>
                  <a:pt x="80" y="90"/>
                  <a:pt x="80" y="90"/>
                  <a:pt x="80" y="90"/>
                </a:cubicBezTo>
                <a:cubicBezTo>
                  <a:pt x="100" y="100"/>
                  <a:pt x="100" y="100"/>
                  <a:pt x="100" y="100"/>
                </a:cubicBezTo>
                <a:cubicBezTo>
                  <a:pt x="150" y="14"/>
                  <a:pt x="150" y="14"/>
                  <a:pt x="150" y="14"/>
                </a:cubicBezTo>
                <a:cubicBezTo>
                  <a:pt x="157" y="0"/>
                  <a:pt x="165" y="7"/>
                  <a:pt x="165" y="7"/>
                </a:cubicBezTo>
                <a:cubicBezTo>
                  <a:pt x="206" y="76"/>
                  <a:pt x="206" y="76"/>
                  <a:pt x="206" y="76"/>
                </a:cubicBezTo>
                <a:cubicBezTo>
                  <a:pt x="206" y="76"/>
                  <a:pt x="207" y="76"/>
                  <a:pt x="208" y="76"/>
                </a:cubicBezTo>
                <a:cubicBezTo>
                  <a:pt x="218" y="76"/>
                  <a:pt x="226" y="84"/>
                  <a:pt x="226" y="94"/>
                </a:cubicBezTo>
                <a:cubicBezTo>
                  <a:pt x="226" y="104"/>
                  <a:pt x="218" y="113"/>
                  <a:pt x="208" y="113"/>
                </a:cubicBezTo>
                <a:close/>
                <a:moveTo>
                  <a:pt x="115" y="270"/>
                </a:moveTo>
                <a:cubicBezTo>
                  <a:pt x="29" y="269"/>
                  <a:pt x="29" y="269"/>
                  <a:pt x="29" y="269"/>
                </a:cubicBezTo>
                <a:cubicBezTo>
                  <a:pt x="29" y="269"/>
                  <a:pt x="19" y="270"/>
                  <a:pt x="24" y="261"/>
                </a:cubicBezTo>
                <a:cubicBezTo>
                  <a:pt x="54" y="210"/>
                  <a:pt x="54" y="210"/>
                  <a:pt x="54" y="210"/>
                </a:cubicBezTo>
                <a:cubicBezTo>
                  <a:pt x="58" y="211"/>
                  <a:pt x="63" y="211"/>
                  <a:pt x="68" y="208"/>
                </a:cubicBezTo>
                <a:cubicBezTo>
                  <a:pt x="77" y="204"/>
                  <a:pt x="80" y="192"/>
                  <a:pt x="75" y="183"/>
                </a:cubicBezTo>
                <a:cubicBezTo>
                  <a:pt x="70" y="174"/>
                  <a:pt x="59" y="171"/>
                  <a:pt x="50" y="176"/>
                </a:cubicBezTo>
                <a:cubicBezTo>
                  <a:pt x="41" y="181"/>
                  <a:pt x="38" y="192"/>
                  <a:pt x="42" y="201"/>
                </a:cubicBezTo>
                <a:cubicBezTo>
                  <a:pt x="43" y="202"/>
                  <a:pt x="43" y="202"/>
                  <a:pt x="44" y="203"/>
                </a:cubicBezTo>
                <a:cubicBezTo>
                  <a:pt x="3" y="271"/>
                  <a:pt x="3" y="271"/>
                  <a:pt x="3" y="271"/>
                </a:cubicBezTo>
                <a:cubicBezTo>
                  <a:pt x="3" y="271"/>
                  <a:pt x="0" y="282"/>
                  <a:pt x="16" y="281"/>
                </a:cubicBezTo>
                <a:cubicBezTo>
                  <a:pt x="115" y="284"/>
                  <a:pt x="115" y="284"/>
                  <a:pt x="115" y="284"/>
                </a:cubicBezTo>
                <a:cubicBezTo>
                  <a:pt x="117" y="306"/>
                  <a:pt x="117" y="306"/>
                  <a:pt x="117" y="306"/>
                </a:cubicBezTo>
                <a:cubicBezTo>
                  <a:pt x="166" y="278"/>
                  <a:pt x="166" y="278"/>
                  <a:pt x="166" y="278"/>
                </a:cubicBezTo>
                <a:cubicBezTo>
                  <a:pt x="119" y="247"/>
                  <a:pt x="119" y="247"/>
                  <a:pt x="119" y="247"/>
                </a:cubicBezTo>
                <a:lnTo>
                  <a:pt x="115" y="270"/>
                </a:lnTo>
                <a:close/>
                <a:moveTo>
                  <a:pt x="313" y="270"/>
                </a:moveTo>
                <a:cubicBezTo>
                  <a:pt x="266" y="182"/>
                  <a:pt x="266" y="182"/>
                  <a:pt x="266" y="182"/>
                </a:cubicBezTo>
                <a:cubicBezTo>
                  <a:pt x="285" y="170"/>
                  <a:pt x="285" y="170"/>
                  <a:pt x="285" y="170"/>
                </a:cubicBezTo>
                <a:cubicBezTo>
                  <a:pt x="236" y="141"/>
                  <a:pt x="236" y="141"/>
                  <a:pt x="236" y="141"/>
                </a:cubicBezTo>
                <a:cubicBezTo>
                  <a:pt x="232" y="197"/>
                  <a:pt x="232" y="197"/>
                  <a:pt x="232" y="197"/>
                </a:cubicBezTo>
                <a:cubicBezTo>
                  <a:pt x="254" y="189"/>
                  <a:pt x="254" y="189"/>
                  <a:pt x="254" y="189"/>
                </a:cubicBezTo>
                <a:cubicBezTo>
                  <a:pt x="296" y="265"/>
                  <a:pt x="296" y="265"/>
                  <a:pt x="296" y="265"/>
                </a:cubicBezTo>
                <a:cubicBezTo>
                  <a:pt x="296" y="265"/>
                  <a:pt x="302" y="272"/>
                  <a:pt x="291" y="273"/>
                </a:cubicBezTo>
                <a:cubicBezTo>
                  <a:pt x="232" y="272"/>
                  <a:pt x="232" y="272"/>
                  <a:pt x="232" y="272"/>
                </a:cubicBezTo>
                <a:cubicBezTo>
                  <a:pt x="231" y="268"/>
                  <a:pt x="228" y="263"/>
                  <a:pt x="224" y="261"/>
                </a:cubicBezTo>
                <a:cubicBezTo>
                  <a:pt x="215" y="255"/>
                  <a:pt x="204" y="258"/>
                  <a:pt x="199" y="267"/>
                </a:cubicBezTo>
                <a:cubicBezTo>
                  <a:pt x="193" y="275"/>
                  <a:pt x="196" y="287"/>
                  <a:pt x="204" y="292"/>
                </a:cubicBezTo>
                <a:cubicBezTo>
                  <a:pt x="213" y="298"/>
                  <a:pt x="225" y="295"/>
                  <a:pt x="230" y="286"/>
                </a:cubicBezTo>
                <a:cubicBezTo>
                  <a:pt x="230" y="286"/>
                  <a:pt x="231" y="285"/>
                  <a:pt x="231" y="285"/>
                </a:cubicBezTo>
                <a:cubicBezTo>
                  <a:pt x="310" y="287"/>
                  <a:pt x="310" y="287"/>
                  <a:pt x="310" y="287"/>
                </a:cubicBezTo>
                <a:cubicBezTo>
                  <a:pt x="310" y="287"/>
                  <a:pt x="321" y="284"/>
                  <a:pt x="313" y="27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3070F40-2F88-49F3-80BB-0CE1FD2D7C2E}"/>
              </a:ext>
            </a:extLst>
          </p:cNvPr>
          <p:cNvSpPr>
            <a:spLocks noEditPoints="1"/>
          </p:cNvSpPr>
          <p:nvPr/>
        </p:nvSpPr>
        <p:spPr bwMode="auto">
          <a:xfrm>
            <a:off x="7115653" y="2328588"/>
            <a:ext cx="510644" cy="467524"/>
          </a:xfrm>
          <a:custGeom>
            <a:avLst/>
            <a:gdLst>
              <a:gd name="T0" fmla="*/ 1099 w 1171"/>
              <a:gd name="T1" fmla="*/ 1072 h 1072"/>
              <a:gd name="T2" fmla="*/ 744 w 1171"/>
              <a:gd name="T3" fmla="*/ 1039 h 1072"/>
              <a:gd name="T4" fmla="*/ 767 w 1171"/>
              <a:gd name="T5" fmla="*/ 704 h 1072"/>
              <a:gd name="T6" fmla="*/ 802 w 1171"/>
              <a:gd name="T7" fmla="*/ 693 h 1072"/>
              <a:gd name="T8" fmla="*/ 927 w 1171"/>
              <a:gd name="T9" fmla="*/ 714 h 1072"/>
              <a:gd name="T10" fmla="*/ 936 w 1171"/>
              <a:gd name="T11" fmla="*/ 366 h 1072"/>
              <a:gd name="T12" fmla="*/ 1094 w 1171"/>
              <a:gd name="T13" fmla="*/ 550 h 1072"/>
              <a:gd name="T14" fmla="*/ 1039 w 1171"/>
              <a:gd name="T15" fmla="*/ 969 h 1072"/>
              <a:gd name="T16" fmla="*/ 1114 w 1171"/>
              <a:gd name="T17" fmla="*/ 1037 h 1072"/>
              <a:gd name="T18" fmla="*/ 1101 w 1171"/>
              <a:gd name="T19" fmla="*/ 1072 h 1072"/>
              <a:gd name="T20" fmla="*/ 1042 w 1171"/>
              <a:gd name="T21" fmla="*/ 1028 h 1072"/>
              <a:gd name="T22" fmla="*/ 986 w 1171"/>
              <a:gd name="T23" fmla="*/ 969 h 1072"/>
              <a:gd name="T24" fmla="*/ 1013 w 1171"/>
              <a:gd name="T25" fmla="*/ 939 h 1072"/>
              <a:gd name="T26" fmla="*/ 983 w 1171"/>
              <a:gd name="T27" fmla="*/ 450 h 1072"/>
              <a:gd name="T28" fmla="*/ 871 w 1171"/>
              <a:gd name="T29" fmla="*/ 815 h 1072"/>
              <a:gd name="T30" fmla="*/ 803 w 1171"/>
              <a:gd name="T31" fmla="*/ 754 h 1072"/>
              <a:gd name="T32" fmla="*/ 1027 w 1171"/>
              <a:gd name="T33" fmla="*/ 953 h 1072"/>
              <a:gd name="T34" fmla="*/ 538 w 1171"/>
              <a:gd name="T35" fmla="*/ 1070 h 1072"/>
              <a:gd name="T36" fmla="*/ 126 w 1171"/>
              <a:gd name="T37" fmla="*/ 779 h 1072"/>
              <a:gd name="T38" fmla="*/ 125 w 1171"/>
              <a:gd name="T39" fmla="*/ 772 h 1072"/>
              <a:gd name="T40" fmla="*/ 5 w 1171"/>
              <a:gd name="T41" fmla="*/ 787 h 1072"/>
              <a:gd name="T42" fmla="*/ 227 w 1171"/>
              <a:gd name="T43" fmla="*/ 500 h 1072"/>
              <a:gd name="T44" fmla="*/ 255 w 1171"/>
              <a:gd name="T45" fmla="*/ 498 h 1072"/>
              <a:gd name="T46" fmla="*/ 505 w 1171"/>
              <a:gd name="T47" fmla="*/ 727 h 1072"/>
              <a:gd name="T48" fmla="*/ 383 w 1171"/>
              <a:gd name="T49" fmla="*/ 752 h 1072"/>
              <a:gd name="T50" fmla="*/ 664 w 1171"/>
              <a:gd name="T51" fmla="*/ 1020 h 1072"/>
              <a:gd name="T52" fmla="*/ 662 w 1171"/>
              <a:gd name="T53" fmla="*/ 1058 h 1072"/>
              <a:gd name="T54" fmla="*/ 165 w 1171"/>
              <a:gd name="T55" fmla="*/ 770 h 1072"/>
              <a:gd name="T56" fmla="*/ 581 w 1171"/>
              <a:gd name="T57" fmla="*/ 1029 h 1072"/>
              <a:gd name="T58" fmla="*/ 348 w 1171"/>
              <a:gd name="T59" fmla="*/ 727 h 1072"/>
              <a:gd name="T60" fmla="*/ 438 w 1171"/>
              <a:gd name="T61" fmla="*/ 706 h 1072"/>
              <a:gd name="T62" fmla="*/ 76 w 1171"/>
              <a:gd name="T63" fmla="*/ 742 h 1072"/>
              <a:gd name="T64" fmla="*/ 156 w 1171"/>
              <a:gd name="T65" fmla="*/ 730 h 1072"/>
              <a:gd name="T66" fmla="*/ 165 w 1171"/>
              <a:gd name="T67" fmla="*/ 770 h 1072"/>
              <a:gd name="T68" fmla="*/ 595 w 1171"/>
              <a:gd name="T69" fmla="*/ 467 h 1072"/>
              <a:gd name="T70" fmla="*/ 632 w 1171"/>
              <a:gd name="T71" fmla="*/ 348 h 1072"/>
              <a:gd name="T72" fmla="*/ 262 w 1171"/>
              <a:gd name="T73" fmla="*/ 464 h 1072"/>
              <a:gd name="T74" fmla="*/ 229 w 1171"/>
              <a:gd name="T75" fmla="*/ 444 h 1072"/>
              <a:gd name="T76" fmla="*/ 733 w 1171"/>
              <a:gd name="T77" fmla="*/ 110 h 1072"/>
              <a:gd name="T78" fmla="*/ 739 w 1171"/>
              <a:gd name="T79" fmla="*/ 113 h 1072"/>
              <a:gd name="T80" fmla="*/ 784 w 1171"/>
              <a:gd name="T81" fmla="*/ 0 h 1072"/>
              <a:gd name="T82" fmla="*/ 928 w 1171"/>
              <a:gd name="T83" fmla="*/ 333 h 1072"/>
              <a:gd name="T84" fmla="*/ 916 w 1171"/>
              <a:gd name="T85" fmla="*/ 359 h 1072"/>
              <a:gd name="T86" fmla="*/ 609 w 1171"/>
              <a:gd name="T87" fmla="*/ 473 h 1072"/>
              <a:gd name="T88" fmla="*/ 561 w 1171"/>
              <a:gd name="T89" fmla="*/ 284 h 1072"/>
              <a:gd name="T90" fmla="*/ 674 w 1171"/>
              <a:gd name="T91" fmla="*/ 351 h 1072"/>
              <a:gd name="T92" fmla="*/ 883 w 1171"/>
              <a:gd name="T93" fmla="*/ 328 h 1072"/>
              <a:gd name="T94" fmla="*/ 772 w 1171"/>
              <a:gd name="T95" fmla="*/ 147 h 1072"/>
              <a:gd name="T96" fmla="*/ 743 w 1171"/>
              <a:gd name="T97" fmla="*/ 159 h 1072"/>
              <a:gd name="T98" fmla="*/ 367 w 1171"/>
              <a:gd name="T99" fmla="*/ 269 h 1072"/>
              <a:gd name="T100" fmla="*/ 547 w 1171"/>
              <a:gd name="T101" fmla="*/ 283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71" h="1072">
                <a:moveTo>
                  <a:pt x="1101" y="1072"/>
                </a:moveTo>
                <a:cubicBezTo>
                  <a:pt x="1100" y="1072"/>
                  <a:pt x="1100" y="1072"/>
                  <a:pt x="1099" y="1072"/>
                </a:cubicBezTo>
                <a:cubicBezTo>
                  <a:pt x="757" y="1046"/>
                  <a:pt x="757" y="1046"/>
                  <a:pt x="757" y="1046"/>
                </a:cubicBezTo>
                <a:cubicBezTo>
                  <a:pt x="752" y="1045"/>
                  <a:pt x="747" y="1043"/>
                  <a:pt x="744" y="1039"/>
                </a:cubicBezTo>
                <a:cubicBezTo>
                  <a:pt x="740" y="1035"/>
                  <a:pt x="739" y="1029"/>
                  <a:pt x="739" y="1024"/>
                </a:cubicBezTo>
                <a:cubicBezTo>
                  <a:pt x="767" y="704"/>
                  <a:pt x="767" y="704"/>
                  <a:pt x="767" y="704"/>
                </a:cubicBezTo>
                <a:cubicBezTo>
                  <a:pt x="768" y="696"/>
                  <a:pt x="773" y="689"/>
                  <a:pt x="781" y="687"/>
                </a:cubicBezTo>
                <a:cubicBezTo>
                  <a:pt x="789" y="684"/>
                  <a:pt x="797" y="687"/>
                  <a:pt x="802" y="693"/>
                </a:cubicBezTo>
                <a:cubicBezTo>
                  <a:pt x="872" y="772"/>
                  <a:pt x="872" y="772"/>
                  <a:pt x="872" y="772"/>
                </a:cubicBezTo>
                <a:cubicBezTo>
                  <a:pt x="885" y="765"/>
                  <a:pt x="909" y="749"/>
                  <a:pt x="927" y="714"/>
                </a:cubicBezTo>
                <a:cubicBezTo>
                  <a:pt x="954" y="664"/>
                  <a:pt x="975" y="568"/>
                  <a:pt x="927" y="388"/>
                </a:cubicBezTo>
                <a:cubicBezTo>
                  <a:pt x="925" y="379"/>
                  <a:pt x="928" y="370"/>
                  <a:pt x="936" y="366"/>
                </a:cubicBezTo>
                <a:cubicBezTo>
                  <a:pt x="943" y="361"/>
                  <a:pt x="953" y="362"/>
                  <a:pt x="960" y="368"/>
                </a:cubicBezTo>
                <a:cubicBezTo>
                  <a:pt x="963" y="371"/>
                  <a:pt x="1043" y="441"/>
                  <a:pt x="1094" y="550"/>
                </a:cubicBezTo>
                <a:cubicBezTo>
                  <a:pt x="1141" y="652"/>
                  <a:pt x="1171" y="807"/>
                  <a:pt x="1043" y="966"/>
                </a:cubicBezTo>
                <a:cubicBezTo>
                  <a:pt x="1042" y="967"/>
                  <a:pt x="1041" y="968"/>
                  <a:pt x="1039" y="969"/>
                </a:cubicBezTo>
                <a:cubicBezTo>
                  <a:pt x="1037" y="971"/>
                  <a:pt x="1037" y="971"/>
                  <a:pt x="1037" y="971"/>
                </a:cubicBezTo>
                <a:cubicBezTo>
                  <a:pt x="1114" y="1037"/>
                  <a:pt x="1114" y="1037"/>
                  <a:pt x="1114" y="1037"/>
                </a:cubicBezTo>
                <a:cubicBezTo>
                  <a:pt x="1121" y="1043"/>
                  <a:pt x="1123" y="1052"/>
                  <a:pt x="1119" y="1060"/>
                </a:cubicBezTo>
                <a:cubicBezTo>
                  <a:pt x="1116" y="1067"/>
                  <a:pt x="1109" y="1072"/>
                  <a:pt x="1101" y="1072"/>
                </a:cubicBezTo>
                <a:close/>
                <a:moveTo>
                  <a:pt x="781" y="1007"/>
                </a:moveTo>
                <a:cubicBezTo>
                  <a:pt x="1042" y="1028"/>
                  <a:pt x="1042" y="1028"/>
                  <a:pt x="1042" y="1028"/>
                </a:cubicBezTo>
                <a:cubicBezTo>
                  <a:pt x="993" y="985"/>
                  <a:pt x="993" y="985"/>
                  <a:pt x="993" y="985"/>
                </a:cubicBezTo>
                <a:cubicBezTo>
                  <a:pt x="988" y="981"/>
                  <a:pt x="986" y="975"/>
                  <a:pt x="986" y="969"/>
                </a:cubicBezTo>
                <a:cubicBezTo>
                  <a:pt x="986" y="963"/>
                  <a:pt x="989" y="958"/>
                  <a:pt x="994" y="954"/>
                </a:cubicBezTo>
                <a:cubicBezTo>
                  <a:pt x="1013" y="939"/>
                  <a:pt x="1013" y="939"/>
                  <a:pt x="1013" y="939"/>
                </a:cubicBezTo>
                <a:cubicBezTo>
                  <a:pt x="1105" y="825"/>
                  <a:pt x="1120" y="699"/>
                  <a:pt x="1057" y="567"/>
                </a:cubicBezTo>
                <a:cubicBezTo>
                  <a:pt x="1035" y="519"/>
                  <a:pt x="1007" y="479"/>
                  <a:pt x="983" y="450"/>
                </a:cubicBezTo>
                <a:cubicBezTo>
                  <a:pt x="1006" y="572"/>
                  <a:pt x="999" y="668"/>
                  <a:pt x="960" y="736"/>
                </a:cubicBezTo>
                <a:cubicBezTo>
                  <a:pt x="924" y="800"/>
                  <a:pt x="874" y="815"/>
                  <a:pt x="871" y="815"/>
                </a:cubicBezTo>
                <a:cubicBezTo>
                  <a:pt x="864" y="817"/>
                  <a:pt x="856" y="815"/>
                  <a:pt x="851" y="809"/>
                </a:cubicBezTo>
                <a:cubicBezTo>
                  <a:pt x="803" y="754"/>
                  <a:pt x="803" y="754"/>
                  <a:pt x="803" y="754"/>
                </a:cubicBezTo>
                <a:lnTo>
                  <a:pt x="781" y="1007"/>
                </a:lnTo>
                <a:close/>
                <a:moveTo>
                  <a:pt x="1027" y="953"/>
                </a:moveTo>
                <a:cubicBezTo>
                  <a:pt x="1027" y="953"/>
                  <a:pt x="1027" y="953"/>
                  <a:pt x="1027" y="953"/>
                </a:cubicBezTo>
                <a:close/>
                <a:moveTo>
                  <a:pt x="538" y="1070"/>
                </a:moveTo>
                <a:cubicBezTo>
                  <a:pt x="507" y="1070"/>
                  <a:pt x="472" y="1068"/>
                  <a:pt x="436" y="1062"/>
                </a:cubicBezTo>
                <a:cubicBezTo>
                  <a:pt x="325" y="1041"/>
                  <a:pt x="181" y="976"/>
                  <a:pt x="126" y="779"/>
                </a:cubicBezTo>
                <a:cubicBezTo>
                  <a:pt x="126" y="777"/>
                  <a:pt x="125" y="776"/>
                  <a:pt x="125" y="774"/>
                </a:cubicBezTo>
                <a:cubicBezTo>
                  <a:pt x="125" y="772"/>
                  <a:pt x="125" y="772"/>
                  <a:pt x="125" y="772"/>
                </a:cubicBezTo>
                <a:cubicBezTo>
                  <a:pt x="27" y="796"/>
                  <a:pt x="27" y="796"/>
                  <a:pt x="27" y="796"/>
                </a:cubicBezTo>
                <a:cubicBezTo>
                  <a:pt x="18" y="798"/>
                  <a:pt x="10" y="794"/>
                  <a:pt x="5" y="787"/>
                </a:cubicBezTo>
                <a:cubicBezTo>
                  <a:pt x="0" y="779"/>
                  <a:pt x="1" y="770"/>
                  <a:pt x="7" y="763"/>
                </a:cubicBezTo>
                <a:cubicBezTo>
                  <a:pt x="227" y="500"/>
                  <a:pt x="227" y="500"/>
                  <a:pt x="227" y="500"/>
                </a:cubicBezTo>
                <a:cubicBezTo>
                  <a:pt x="230" y="496"/>
                  <a:pt x="235" y="493"/>
                  <a:pt x="240" y="493"/>
                </a:cubicBezTo>
                <a:cubicBezTo>
                  <a:pt x="246" y="493"/>
                  <a:pt x="251" y="494"/>
                  <a:pt x="255" y="498"/>
                </a:cubicBezTo>
                <a:cubicBezTo>
                  <a:pt x="499" y="706"/>
                  <a:pt x="499" y="706"/>
                  <a:pt x="499" y="706"/>
                </a:cubicBezTo>
                <a:cubicBezTo>
                  <a:pt x="505" y="711"/>
                  <a:pt x="508" y="720"/>
                  <a:pt x="505" y="727"/>
                </a:cubicBezTo>
                <a:cubicBezTo>
                  <a:pt x="503" y="735"/>
                  <a:pt x="496" y="740"/>
                  <a:pt x="488" y="741"/>
                </a:cubicBezTo>
                <a:cubicBezTo>
                  <a:pt x="383" y="752"/>
                  <a:pt x="383" y="752"/>
                  <a:pt x="383" y="752"/>
                </a:cubicBezTo>
                <a:cubicBezTo>
                  <a:pt x="381" y="767"/>
                  <a:pt x="381" y="796"/>
                  <a:pt x="399" y="831"/>
                </a:cubicBezTo>
                <a:cubicBezTo>
                  <a:pt x="424" y="881"/>
                  <a:pt x="490" y="955"/>
                  <a:pt x="664" y="1020"/>
                </a:cubicBezTo>
                <a:cubicBezTo>
                  <a:pt x="672" y="1023"/>
                  <a:pt x="677" y="1031"/>
                  <a:pt x="677" y="1040"/>
                </a:cubicBezTo>
                <a:cubicBezTo>
                  <a:pt x="676" y="1049"/>
                  <a:pt x="670" y="1056"/>
                  <a:pt x="662" y="1058"/>
                </a:cubicBezTo>
                <a:cubicBezTo>
                  <a:pt x="659" y="1059"/>
                  <a:pt x="608" y="1070"/>
                  <a:pt x="538" y="1070"/>
                </a:cubicBezTo>
                <a:close/>
                <a:moveTo>
                  <a:pt x="165" y="770"/>
                </a:moveTo>
                <a:cubicBezTo>
                  <a:pt x="205" y="911"/>
                  <a:pt x="298" y="995"/>
                  <a:pt x="442" y="1022"/>
                </a:cubicBezTo>
                <a:cubicBezTo>
                  <a:pt x="493" y="1032"/>
                  <a:pt x="543" y="1032"/>
                  <a:pt x="581" y="1029"/>
                </a:cubicBezTo>
                <a:cubicBezTo>
                  <a:pt x="467" y="976"/>
                  <a:pt x="392" y="914"/>
                  <a:pt x="360" y="842"/>
                </a:cubicBezTo>
                <a:cubicBezTo>
                  <a:pt x="330" y="777"/>
                  <a:pt x="347" y="729"/>
                  <a:pt x="348" y="727"/>
                </a:cubicBezTo>
                <a:cubicBezTo>
                  <a:pt x="351" y="720"/>
                  <a:pt x="357" y="715"/>
                  <a:pt x="365" y="714"/>
                </a:cubicBezTo>
                <a:cubicBezTo>
                  <a:pt x="438" y="706"/>
                  <a:pt x="438" y="706"/>
                  <a:pt x="438" y="706"/>
                </a:cubicBezTo>
                <a:cubicBezTo>
                  <a:pt x="244" y="541"/>
                  <a:pt x="244" y="541"/>
                  <a:pt x="244" y="541"/>
                </a:cubicBezTo>
                <a:cubicBezTo>
                  <a:pt x="76" y="742"/>
                  <a:pt x="76" y="742"/>
                  <a:pt x="76" y="742"/>
                </a:cubicBezTo>
                <a:cubicBezTo>
                  <a:pt x="139" y="727"/>
                  <a:pt x="139" y="727"/>
                  <a:pt x="139" y="727"/>
                </a:cubicBezTo>
                <a:cubicBezTo>
                  <a:pt x="145" y="726"/>
                  <a:pt x="151" y="727"/>
                  <a:pt x="156" y="730"/>
                </a:cubicBezTo>
                <a:cubicBezTo>
                  <a:pt x="161" y="734"/>
                  <a:pt x="164" y="740"/>
                  <a:pt x="164" y="746"/>
                </a:cubicBezTo>
                <a:lnTo>
                  <a:pt x="165" y="770"/>
                </a:lnTo>
                <a:close/>
                <a:moveTo>
                  <a:pt x="609" y="473"/>
                </a:moveTo>
                <a:cubicBezTo>
                  <a:pt x="604" y="473"/>
                  <a:pt x="598" y="471"/>
                  <a:pt x="595" y="467"/>
                </a:cubicBezTo>
                <a:cubicBezTo>
                  <a:pt x="589" y="461"/>
                  <a:pt x="587" y="453"/>
                  <a:pt x="591" y="445"/>
                </a:cubicBezTo>
                <a:cubicBezTo>
                  <a:pt x="632" y="348"/>
                  <a:pt x="632" y="348"/>
                  <a:pt x="632" y="348"/>
                </a:cubicBezTo>
                <a:cubicBezTo>
                  <a:pt x="620" y="339"/>
                  <a:pt x="595" y="325"/>
                  <a:pt x="555" y="323"/>
                </a:cubicBezTo>
                <a:cubicBezTo>
                  <a:pt x="499" y="321"/>
                  <a:pt x="403" y="343"/>
                  <a:pt x="262" y="464"/>
                </a:cubicBezTo>
                <a:cubicBezTo>
                  <a:pt x="255" y="470"/>
                  <a:pt x="245" y="471"/>
                  <a:pt x="238" y="466"/>
                </a:cubicBezTo>
                <a:cubicBezTo>
                  <a:pt x="231" y="461"/>
                  <a:pt x="227" y="452"/>
                  <a:pt x="229" y="444"/>
                </a:cubicBezTo>
                <a:cubicBezTo>
                  <a:pt x="231" y="440"/>
                  <a:pt x="260" y="337"/>
                  <a:pt x="336" y="244"/>
                </a:cubicBezTo>
                <a:cubicBezTo>
                  <a:pt x="407" y="157"/>
                  <a:pt x="534" y="63"/>
                  <a:pt x="733" y="110"/>
                </a:cubicBezTo>
                <a:cubicBezTo>
                  <a:pt x="734" y="110"/>
                  <a:pt x="736" y="111"/>
                  <a:pt x="737" y="112"/>
                </a:cubicBezTo>
                <a:cubicBezTo>
                  <a:pt x="739" y="113"/>
                  <a:pt x="739" y="113"/>
                  <a:pt x="739" y="113"/>
                </a:cubicBezTo>
                <a:cubicBezTo>
                  <a:pt x="766" y="15"/>
                  <a:pt x="766" y="15"/>
                  <a:pt x="766" y="15"/>
                </a:cubicBezTo>
                <a:cubicBezTo>
                  <a:pt x="768" y="7"/>
                  <a:pt x="776" y="1"/>
                  <a:pt x="784" y="0"/>
                </a:cubicBezTo>
                <a:cubicBezTo>
                  <a:pt x="793" y="0"/>
                  <a:pt x="801" y="5"/>
                  <a:pt x="804" y="13"/>
                </a:cubicBezTo>
                <a:cubicBezTo>
                  <a:pt x="928" y="333"/>
                  <a:pt x="928" y="333"/>
                  <a:pt x="928" y="333"/>
                </a:cubicBezTo>
                <a:cubicBezTo>
                  <a:pt x="930" y="338"/>
                  <a:pt x="930" y="343"/>
                  <a:pt x="928" y="348"/>
                </a:cubicBezTo>
                <a:cubicBezTo>
                  <a:pt x="926" y="353"/>
                  <a:pt x="921" y="357"/>
                  <a:pt x="916" y="359"/>
                </a:cubicBezTo>
                <a:cubicBezTo>
                  <a:pt x="616" y="472"/>
                  <a:pt x="616" y="472"/>
                  <a:pt x="616" y="472"/>
                </a:cubicBezTo>
                <a:cubicBezTo>
                  <a:pt x="614" y="473"/>
                  <a:pt x="611" y="473"/>
                  <a:pt x="609" y="473"/>
                </a:cubicBezTo>
                <a:close/>
                <a:moveTo>
                  <a:pt x="547" y="283"/>
                </a:moveTo>
                <a:cubicBezTo>
                  <a:pt x="552" y="283"/>
                  <a:pt x="557" y="283"/>
                  <a:pt x="561" y="284"/>
                </a:cubicBezTo>
                <a:cubicBezTo>
                  <a:pt x="635" y="288"/>
                  <a:pt x="670" y="328"/>
                  <a:pt x="671" y="330"/>
                </a:cubicBezTo>
                <a:cubicBezTo>
                  <a:pt x="676" y="336"/>
                  <a:pt x="677" y="344"/>
                  <a:pt x="674" y="351"/>
                </a:cubicBezTo>
                <a:cubicBezTo>
                  <a:pt x="646" y="418"/>
                  <a:pt x="646" y="418"/>
                  <a:pt x="646" y="418"/>
                </a:cubicBezTo>
                <a:cubicBezTo>
                  <a:pt x="883" y="328"/>
                  <a:pt x="883" y="328"/>
                  <a:pt x="883" y="328"/>
                </a:cubicBezTo>
                <a:cubicBezTo>
                  <a:pt x="789" y="84"/>
                  <a:pt x="789" y="84"/>
                  <a:pt x="789" y="84"/>
                </a:cubicBezTo>
                <a:cubicBezTo>
                  <a:pt x="772" y="147"/>
                  <a:pt x="772" y="147"/>
                  <a:pt x="772" y="147"/>
                </a:cubicBezTo>
                <a:cubicBezTo>
                  <a:pt x="770" y="153"/>
                  <a:pt x="766" y="157"/>
                  <a:pt x="761" y="160"/>
                </a:cubicBezTo>
                <a:cubicBezTo>
                  <a:pt x="755" y="162"/>
                  <a:pt x="749" y="162"/>
                  <a:pt x="743" y="159"/>
                </a:cubicBezTo>
                <a:cubicBezTo>
                  <a:pt x="721" y="149"/>
                  <a:pt x="721" y="149"/>
                  <a:pt x="721" y="149"/>
                </a:cubicBezTo>
                <a:cubicBezTo>
                  <a:pt x="579" y="116"/>
                  <a:pt x="460" y="156"/>
                  <a:pt x="367" y="269"/>
                </a:cubicBezTo>
                <a:cubicBezTo>
                  <a:pt x="334" y="309"/>
                  <a:pt x="310" y="353"/>
                  <a:pt x="294" y="387"/>
                </a:cubicBezTo>
                <a:cubicBezTo>
                  <a:pt x="388" y="318"/>
                  <a:pt x="472" y="283"/>
                  <a:pt x="547" y="283"/>
                </a:cubicBezTo>
                <a:close/>
              </a:path>
            </a:pathLst>
          </a:custGeom>
          <a:solidFill>
            <a:srgbClr val="63B4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EE6BBE60-35B8-4B8F-93A9-2033A31466E4}"/>
              </a:ext>
            </a:extLst>
          </p:cNvPr>
          <p:cNvSpPr>
            <a:spLocks noEditPoints="1"/>
          </p:cNvSpPr>
          <p:nvPr/>
        </p:nvSpPr>
        <p:spPr bwMode="auto">
          <a:xfrm>
            <a:off x="4420464" y="4125675"/>
            <a:ext cx="433172" cy="455850"/>
          </a:xfrm>
          <a:custGeom>
            <a:avLst/>
            <a:gdLst>
              <a:gd name="T0" fmla="*/ 833 w 1037"/>
              <a:gd name="T1" fmla="*/ 1091 h 1091"/>
              <a:gd name="T2" fmla="*/ 483 w 1037"/>
              <a:gd name="T3" fmla="*/ 1091 h 1091"/>
              <a:gd name="T4" fmla="*/ 309 w 1037"/>
              <a:gd name="T5" fmla="*/ 1040 h 1091"/>
              <a:gd name="T6" fmla="*/ 309 w 1037"/>
              <a:gd name="T7" fmla="*/ 525 h 1091"/>
              <a:gd name="T8" fmla="*/ 314 w 1037"/>
              <a:gd name="T9" fmla="*/ 519 h 1091"/>
              <a:gd name="T10" fmla="*/ 425 w 1037"/>
              <a:gd name="T11" fmla="*/ 384 h 1091"/>
              <a:gd name="T12" fmla="*/ 524 w 1037"/>
              <a:gd name="T13" fmla="*/ 240 h 1091"/>
              <a:gd name="T14" fmla="*/ 575 w 1037"/>
              <a:gd name="T15" fmla="*/ 54 h 1091"/>
              <a:gd name="T16" fmla="*/ 576 w 1037"/>
              <a:gd name="T17" fmla="*/ 51 h 1091"/>
              <a:gd name="T18" fmla="*/ 647 w 1037"/>
              <a:gd name="T19" fmla="*/ 5 h 1091"/>
              <a:gd name="T20" fmla="*/ 729 w 1037"/>
              <a:gd name="T21" fmla="*/ 22 h 1091"/>
              <a:gd name="T22" fmla="*/ 745 w 1037"/>
              <a:gd name="T23" fmla="*/ 301 h 1091"/>
              <a:gd name="T24" fmla="*/ 693 w 1037"/>
              <a:gd name="T25" fmla="*/ 434 h 1091"/>
              <a:gd name="T26" fmla="*/ 692 w 1037"/>
              <a:gd name="T27" fmla="*/ 442 h 1091"/>
              <a:gd name="T28" fmla="*/ 926 w 1037"/>
              <a:gd name="T29" fmla="*/ 442 h 1091"/>
              <a:gd name="T30" fmla="*/ 1034 w 1037"/>
              <a:gd name="T31" fmla="*/ 550 h 1091"/>
              <a:gd name="T32" fmla="*/ 999 w 1037"/>
              <a:gd name="T33" fmla="*/ 630 h 1091"/>
              <a:gd name="T34" fmla="*/ 1037 w 1037"/>
              <a:gd name="T35" fmla="*/ 713 h 1091"/>
              <a:gd name="T36" fmla="*/ 989 w 1037"/>
              <a:gd name="T37" fmla="*/ 803 h 1091"/>
              <a:gd name="T38" fmla="*/ 1005 w 1037"/>
              <a:gd name="T39" fmla="*/ 860 h 1091"/>
              <a:gd name="T40" fmla="*/ 941 w 1037"/>
              <a:gd name="T41" fmla="*/ 960 h 1091"/>
              <a:gd name="T42" fmla="*/ 943 w 1037"/>
              <a:gd name="T43" fmla="*/ 980 h 1091"/>
              <a:gd name="T44" fmla="*/ 833 w 1037"/>
              <a:gd name="T45" fmla="*/ 1091 h 1091"/>
              <a:gd name="T46" fmla="*/ 489 w 1037"/>
              <a:gd name="T47" fmla="*/ 1051 h 1091"/>
              <a:gd name="T48" fmla="*/ 833 w 1037"/>
              <a:gd name="T49" fmla="*/ 1051 h 1091"/>
              <a:gd name="T50" fmla="*/ 903 w 1037"/>
              <a:gd name="T51" fmla="*/ 980 h 1091"/>
              <a:gd name="T52" fmla="*/ 898 w 1037"/>
              <a:gd name="T53" fmla="*/ 955 h 1091"/>
              <a:gd name="T54" fmla="*/ 889 w 1037"/>
              <a:gd name="T55" fmla="*/ 933 h 1091"/>
              <a:gd name="T56" fmla="*/ 912 w 1037"/>
              <a:gd name="T57" fmla="*/ 928 h 1091"/>
              <a:gd name="T58" fmla="*/ 965 w 1037"/>
              <a:gd name="T59" fmla="*/ 860 h 1091"/>
              <a:gd name="T60" fmla="*/ 944 w 1037"/>
              <a:gd name="T61" fmla="*/ 810 h 1091"/>
              <a:gd name="T62" fmla="*/ 921 w 1037"/>
              <a:gd name="T63" fmla="*/ 788 h 1091"/>
              <a:gd name="T64" fmla="*/ 951 w 1037"/>
              <a:gd name="T65" fmla="*/ 777 h 1091"/>
              <a:gd name="T66" fmla="*/ 997 w 1037"/>
              <a:gd name="T67" fmla="*/ 713 h 1091"/>
              <a:gd name="T68" fmla="*/ 954 w 1037"/>
              <a:gd name="T69" fmla="*/ 650 h 1091"/>
              <a:gd name="T70" fmla="*/ 911 w 1037"/>
              <a:gd name="T71" fmla="*/ 632 h 1091"/>
              <a:gd name="T72" fmla="*/ 953 w 1037"/>
              <a:gd name="T73" fmla="*/ 613 h 1091"/>
              <a:gd name="T74" fmla="*/ 994 w 1037"/>
              <a:gd name="T75" fmla="*/ 550 h 1091"/>
              <a:gd name="T76" fmla="*/ 926 w 1037"/>
              <a:gd name="T77" fmla="*/ 482 h 1091"/>
              <a:gd name="T78" fmla="*/ 659 w 1037"/>
              <a:gd name="T79" fmla="*/ 482 h 1091"/>
              <a:gd name="T80" fmla="*/ 655 w 1037"/>
              <a:gd name="T81" fmla="*/ 466 h 1091"/>
              <a:gd name="T82" fmla="*/ 654 w 1037"/>
              <a:gd name="T83" fmla="*/ 427 h 1091"/>
              <a:gd name="T84" fmla="*/ 710 w 1037"/>
              <a:gd name="T85" fmla="*/ 282 h 1091"/>
              <a:gd name="T86" fmla="*/ 726 w 1037"/>
              <a:gd name="T87" fmla="*/ 161 h 1091"/>
              <a:gd name="T88" fmla="*/ 706 w 1037"/>
              <a:gd name="T89" fmla="*/ 55 h 1091"/>
              <a:gd name="T90" fmla="*/ 654 w 1037"/>
              <a:gd name="T91" fmla="*/ 44 h 1091"/>
              <a:gd name="T92" fmla="*/ 611 w 1037"/>
              <a:gd name="T93" fmla="*/ 71 h 1091"/>
              <a:gd name="T94" fmla="*/ 561 w 1037"/>
              <a:gd name="T95" fmla="*/ 257 h 1091"/>
              <a:gd name="T96" fmla="*/ 458 w 1037"/>
              <a:gd name="T97" fmla="*/ 407 h 1091"/>
              <a:gd name="T98" fmla="*/ 349 w 1037"/>
              <a:gd name="T99" fmla="*/ 540 h 1091"/>
              <a:gd name="T100" fmla="*/ 349 w 1037"/>
              <a:gd name="T101" fmla="*/ 1010 h 1091"/>
              <a:gd name="T102" fmla="*/ 489 w 1037"/>
              <a:gd name="T103" fmla="*/ 1051 h 1091"/>
              <a:gd name="T104" fmla="*/ 293 w 1037"/>
              <a:gd name="T105" fmla="*/ 1091 h 1091"/>
              <a:gd name="T106" fmla="*/ 0 w 1037"/>
              <a:gd name="T107" fmla="*/ 1091 h 1091"/>
              <a:gd name="T108" fmla="*/ 0 w 1037"/>
              <a:gd name="T109" fmla="*/ 469 h 1091"/>
              <a:gd name="T110" fmla="*/ 293 w 1037"/>
              <a:gd name="T111" fmla="*/ 469 h 1091"/>
              <a:gd name="T112" fmla="*/ 293 w 1037"/>
              <a:gd name="T113" fmla="*/ 1091 h 1091"/>
              <a:gd name="T114" fmla="*/ 40 w 1037"/>
              <a:gd name="T115" fmla="*/ 1051 h 1091"/>
              <a:gd name="T116" fmla="*/ 253 w 1037"/>
              <a:gd name="T117" fmla="*/ 1051 h 1091"/>
              <a:gd name="T118" fmla="*/ 253 w 1037"/>
              <a:gd name="T119" fmla="*/ 509 h 1091"/>
              <a:gd name="T120" fmla="*/ 40 w 1037"/>
              <a:gd name="T121" fmla="*/ 509 h 1091"/>
              <a:gd name="T122" fmla="*/ 40 w 1037"/>
              <a:gd name="T123" fmla="*/ 1051 h 1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37" h="1091">
                <a:moveTo>
                  <a:pt x="833" y="1091"/>
                </a:moveTo>
                <a:cubicBezTo>
                  <a:pt x="483" y="1091"/>
                  <a:pt x="483" y="1091"/>
                  <a:pt x="483" y="1091"/>
                </a:cubicBezTo>
                <a:cubicBezTo>
                  <a:pt x="309" y="1040"/>
                  <a:pt x="309" y="1040"/>
                  <a:pt x="309" y="1040"/>
                </a:cubicBezTo>
                <a:cubicBezTo>
                  <a:pt x="309" y="525"/>
                  <a:pt x="309" y="525"/>
                  <a:pt x="309" y="525"/>
                </a:cubicBezTo>
                <a:cubicBezTo>
                  <a:pt x="314" y="519"/>
                  <a:pt x="314" y="519"/>
                  <a:pt x="314" y="519"/>
                </a:cubicBezTo>
                <a:cubicBezTo>
                  <a:pt x="346" y="481"/>
                  <a:pt x="411" y="405"/>
                  <a:pt x="425" y="384"/>
                </a:cubicBezTo>
                <a:cubicBezTo>
                  <a:pt x="524" y="240"/>
                  <a:pt x="524" y="240"/>
                  <a:pt x="524" y="240"/>
                </a:cubicBezTo>
                <a:cubicBezTo>
                  <a:pt x="575" y="54"/>
                  <a:pt x="575" y="54"/>
                  <a:pt x="575" y="54"/>
                </a:cubicBezTo>
                <a:cubicBezTo>
                  <a:pt x="576" y="51"/>
                  <a:pt x="576" y="51"/>
                  <a:pt x="576" y="51"/>
                </a:cubicBezTo>
                <a:cubicBezTo>
                  <a:pt x="593" y="26"/>
                  <a:pt x="618" y="10"/>
                  <a:pt x="647" y="5"/>
                </a:cubicBezTo>
                <a:cubicBezTo>
                  <a:pt x="676" y="0"/>
                  <a:pt x="705" y="6"/>
                  <a:pt x="729" y="22"/>
                </a:cubicBezTo>
                <a:cubicBezTo>
                  <a:pt x="783" y="60"/>
                  <a:pt x="769" y="258"/>
                  <a:pt x="745" y="301"/>
                </a:cubicBezTo>
                <a:cubicBezTo>
                  <a:pt x="715" y="354"/>
                  <a:pt x="697" y="410"/>
                  <a:pt x="693" y="434"/>
                </a:cubicBezTo>
                <a:cubicBezTo>
                  <a:pt x="692" y="437"/>
                  <a:pt x="692" y="439"/>
                  <a:pt x="692" y="442"/>
                </a:cubicBezTo>
                <a:cubicBezTo>
                  <a:pt x="926" y="442"/>
                  <a:pt x="926" y="442"/>
                  <a:pt x="926" y="442"/>
                </a:cubicBezTo>
                <a:cubicBezTo>
                  <a:pt x="985" y="442"/>
                  <a:pt x="1034" y="491"/>
                  <a:pt x="1034" y="550"/>
                </a:cubicBezTo>
                <a:cubicBezTo>
                  <a:pt x="1034" y="581"/>
                  <a:pt x="1021" y="610"/>
                  <a:pt x="999" y="630"/>
                </a:cubicBezTo>
                <a:cubicBezTo>
                  <a:pt x="1022" y="651"/>
                  <a:pt x="1037" y="680"/>
                  <a:pt x="1037" y="713"/>
                </a:cubicBezTo>
                <a:cubicBezTo>
                  <a:pt x="1037" y="749"/>
                  <a:pt x="1018" y="783"/>
                  <a:pt x="989" y="803"/>
                </a:cubicBezTo>
                <a:cubicBezTo>
                  <a:pt x="999" y="820"/>
                  <a:pt x="1005" y="840"/>
                  <a:pt x="1005" y="860"/>
                </a:cubicBezTo>
                <a:cubicBezTo>
                  <a:pt x="1005" y="904"/>
                  <a:pt x="979" y="943"/>
                  <a:pt x="941" y="960"/>
                </a:cubicBezTo>
                <a:cubicBezTo>
                  <a:pt x="942" y="967"/>
                  <a:pt x="943" y="974"/>
                  <a:pt x="943" y="980"/>
                </a:cubicBezTo>
                <a:cubicBezTo>
                  <a:pt x="943" y="1041"/>
                  <a:pt x="894" y="1091"/>
                  <a:pt x="833" y="1091"/>
                </a:cubicBezTo>
                <a:close/>
                <a:moveTo>
                  <a:pt x="489" y="1051"/>
                </a:moveTo>
                <a:cubicBezTo>
                  <a:pt x="833" y="1051"/>
                  <a:pt x="833" y="1051"/>
                  <a:pt x="833" y="1051"/>
                </a:cubicBezTo>
                <a:cubicBezTo>
                  <a:pt x="871" y="1051"/>
                  <a:pt x="903" y="1019"/>
                  <a:pt x="903" y="980"/>
                </a:cubicBezTo>
                <a:cubicBezTo>
                  <a:pt x="903" y="972"/>
                  <a:pt x="901" y="963"/>
                  <a:pt x="898" y="955"/>
                </a:cubicBezTo>
                <a:cubicBezTo>
                  <a:pt x="889" y="933"/>
                  <a:pt x="889" y="933"/>
                  <a:pt x="889" y="933"/>
                </a:cubicBezTo>
                <a:cubicBezTo>
                  <a:pt x="912" y="928"/>
                  <a:pt x="912" y="928"/>
                  <a:pt x="912" y="928"/>
                </a:cubicBezTo>
                <a:cubicBezTo>
                  <a:pt x="943" y="920"/>
                  <a:pt x="965" y="892"/>
                  <a:pt x="965" y="860"/>
                </a:cubicBezTo>
                <a:cubicBezTo>
                  <a:pt x="965" y="841"/>
                  <a:pt x="957" y="824"/>
                  <a:pt x="944" y="810"/>
                </a:cubicBezTo>
                <a:cubicBezTo>
                  <a:pt x="921" y="788"/>
                  <a:pt x="921" y="788"/>
                  <a:pt x="921" y="788"/>
                </a:cubicBezTo>
                <a:cubicBezTo>
                  <a:pt x="951" y="777"/>
                  <a:pt x="951" y="777"/>
                  <a:pt x="951" y="777"/>
                </a:cubicBezTo>
                <a:cubicBezTo>
                  <a:pt x="978" y="768"/>
                  <a:pt x="997" y="742"/>
                  <a:pt x="997" y="713"/>
                </a:cubicBezTo>
                <a:cubicBezTo>
                  <a:pt x="997" y="685"/>
                  <a:pt x="980" y="660"/>
                  <a:pt x="954" y="650"/>
                </a:cubicBezTo>
                <a:cubicBezTo>
                  <a:pt x="911" y="632"/>
                  <a:pt x="911" y="632"/>
                  <a:pt x="911" y="632"/>
                </a:cubicBezTo>
                <a:cubicBezTo>
                  <a:pt x="953" y="613"/>
                  <a:pt x="953" y="613"/>
                  <a:pt x="953" y="613"/>
                </a:cubicBezTo>
                <a:cubicBezTo>
                  <a:pt x="978" y="602"/>
                  <a:pt x="994" y="577"/>
                  <a:pt x="994" y="550"/>
                </a:cubicBezTo>
                <a:cubicBezTo>
                  <a:pt x="994" y="513"/>
                  <a:pt x="963" y="482"/>
                  <a:pt x="926" y="482"/>
                </a:cubicBezTo>
                <a:cubicBezTo>
                  <a:pt x="659" y="482"/>
                  <a:pt x="659" y="482"/>
                  <a:pt x="659" y="482"/>
                </a:cubicBezTo>
                <a:cubicBezTo>
                  <a:pt x="655" y="466"/>
                  <a:pt x="655" y="466"/>
                  <a:pt x="655" y="466"/>
                </a:cubicBezTo>
                <a:cubicBezTo>
                  <a:pt x="652" y="452"/>
                  <a:pt x="651" y="439"/>
                  <a:pt x="654" y="427"/>
                </a:cubicBezTo>
                <a:cubicBezTo>
                  <a:pt x="659" y="395"/>
                  <a:pt x="679" y="335"/>
                  <a:pt x="710" y="282"/>
                </a:cubicBezTo>
                <a:cubicBezTo>
                  <a:pt x="718" y="268"/>
                  <a:pt x="726" y="218"/>
                  <a:pt x="726" y="161"/>
                </a:cubicBezTo>
                <a:cubicBezTo>
                  <a:pt x="726" y="94"/>
                  <a:pt x="714" y="61"/>
                  <a:pt x="706" y="55"/>
                </a:cubicBezTo>
                <a:cubicBezTo>
                  <a:pt x="691" y="45"/>
                  <a:pt x="673" y="41"/>
                  <a:pt x="654" y="44"/>
                </a:cubicBezTo>
                <a:cubicBezTo>
                  <a:pt x="637" y="47"/>
                  <a:pt x="622" y="57"/>
                  <a:pt x="611" y="71"/>
                </a:cubicBezTo>
                <a:cubicBezTo>
                  <a:pt x="561" y="257"/>
                  <a:pt x="561" y="257"/>
                  <a:pt x="561" y="257"/>
                </a:cubicBezTo>
                <a:cubicBezTo>
                  <a:pt x="458" y="407"/>
                  <a:pt x="458" y="407"/>
                  <a:pt x="458" y="407"/>
                </a:cubicBezTo>
                <a:cubicBezTo>
                  <a:pt x="442" y="431"/>
                  <a:pt x="369" y="516"/>
                  <a:pt x="349" y="540"/>
                </a:cubicBezTo>
                <a:cubicBezTo>
                  <a:pt x="349" y="1010"/>
                  <a:pt x="349" y="1010"/>
                  <a:pt x="349" y="1010"/>
                </a:cubicBezTo>
                <a:lnTo>
                  <a:pt x="489" y="1051"/>
                </a:lnTo>
                <a:close/>
                <a:moveTo>
                  <a:pt x="293" y="1091"/>
                </a:moveTo>
                <a:cubicBezTo>
                  <a:pt x="0" y="1091"/>
                  <a:pt x="0" y="1091"/>
                  <a:pt x="0" y="1091"/>
                </a:cubicBezTo>
                <a:cubicBezTo>
                  <a:pt x="0" y="469"/>
                  <a:pt x="0" y="469"/>
                  <a:pt x="0" y="469"/>
                </a:cubicBezTo>
                <a:cubicBezTo>
                  <a:pt x="293" y="469"/>
                  <a:pt x="293" y="469"/>
                  <a:pt x="293" y="469"/>
                </a:cubicBezTo>
                <a:lnTo>
                  <a:pt x="293" y="1091"/>
                </a:lnTo>
                <a:close/>
                <a:moveTo>
                  <a:pt x="40" y="1051"/>
                </a:moveTo>
                <a:cubicBezTo>
                  <a:pt x="253" y="1051"/>
                  <a:pt x="253" y="1051"/>
                  <a:pt x="253" y="1051"/>
                </a:cubicBezTo>
                <a:cubicBezTo>
                  <a:pt x="253" y="509"/>
                  <a:pt x="253" y="509"/>
                  <a:pt x="253" y="509"/>
                </a:cubicBezTo>
                <a:cubicBezTo>
                  <a:pt x="40" y="509"/>
                  <a:pt x="40" y="509"/>
                  <a:pt x="40" y="509"/>
                </a:cubicBezTo>
                <a:lnTo>
                  <a:pt x="40" y="1051"/>
                </a:lnTo>
                <a:close/>
              </a:path>
            </a:pathLst>
          </a:custGeom>
          <a:solidFill>
            <a:srgbClr val="63B4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9" name="Freeform 17">
            <a:extLst>
              <a:ext uri="{FF2B5EF4-FFF2-40B4-BE49-F238E27FC236}">
                <a16:creationId xmlns:a16="http://schemas.microsoft.com/office/drawing/2014/main" id="{10BC629E-AF49-4662-A676-59198DF6CE3B}"/>
              </a:ext>
            </a:extLst>
          </p:cNvPr>
          <p:cNvSpPr>
            <a:spLocks noEditPoints="1"/>
          </p:cNvSpPr>
          <p:nvPr/>
        </p:nvSpPr>
        <p:spPr bwMode="auto">
          <a:xfrm>
            <a:off x="7308454" y="5756524"/>
            <a:ext cx="401876" cy="412312"/>
          </a:xfrm>
          <a:custGeom>
            <a:avLst/>
            <a:gdLst>
              <a:gd name="T0" fmla="*/ 163 w 1053"/>
              <a:gd name="T1" fmla="*/ 1049 h 1080"/>
              <a:gd name="T2" fmla="*/ 355 w 1053"/>
              <a:gd name="T3" fmla="*/ 633 h 1080"/>
              <a:gd name="T4" fmla="*/ 609 w 1053"/>
              <a:gd name="T5" fmla="*/ 831 h 1080"/>
              <a:gd name="T6" fmla="*/ 427 w 1053"/>
              <a:gd name="T7" fmla="*/ 803 h 1080"/>
              <a:gd name="T8" fmla="*/ 963 w 1053"/>
              <a:gd name="T9" fmla="*/ 778 h 1080"/>
              <a:gd name="T10" fmla="*/ 599 w 1053"/>
              <a:gd name="T11" fmla="*/ 1080 h 1080"/>
              <a:gd name="T12" fmla="*/ 844 w 1053"/>
              <a:gd name="T13" fmla="*/ 937 h 1080"/>
              <a:gd name="T14" fmla="*/ 855 w 1053"/>
              <a:gd name="T15" fmla="*/ 835 h 1080"/>
              <a:gd name="T16" fmla="*/ 391 w 1053"/>
              <a:gd name="T17" fmla="*/ 785 h 1080"/>
              <a:gd name="T18" fmla="*/ 626 w 1053"/>
              <a:gd name="T19" fmla="*/ 713 h 1080"/>
              <a:gd name="T20" fmla="*/ 165 w 1053"/>
              <a:gd name="T21" fmla="*/ 1007 h 1080"/>
              <a:gd name="T22" fmla="*/ 767 w 1053"/>
              <a:gd name="T23" fmla="*/ 734 h 1080"/>
              <a:gd name="T24" fmla="*/ 603 w 1053"/>
              <a:gd name="T25" fmla="*/ 546 h 1080"/>
              <a:gd name="T26" fmla="*/ 518 w 1053"/>
              <a:gd name="T27" fmla="*/ 600 h 1080"/>
              <a:gd name="T28" fmla="*/ 370 w 1053"/>
              <a:gd name="T29" fmla="*/ 553 h 1080"/>
              <a:gd name="T30" fmla="*/ 350 w 1053"/>
              <a:gd name="T31" fmla="*/ 593 h 1080"/>
              <a:gd name="T32" fmla="*/ 267 w 1053"/>
              <a:gd name="T33" fmla="*/ 545 h 1080"/>
              <a:gd name="T34" fmla="*/ 118 w 1053"/>
              <a:gd name="T35" fmla="*/ 689 h 1080"/>
              <a:gd name="T36" fmla="*/ 199 w 1053"/>
              <a:gd name="T37" fmla="*/ 145 h 1080"/>
              <a:gd name="T38" fmla="*/ 1053 w 1053"/>
              <a:gd name="T39" fmla="*/ 497 h 1080"/>
              <a:gd name="T40" fmla="*/ 927 w 1053"/>
              <a:gd name="T41" fmla="*/ 727 h 1080"/>
              <a:gd name="T42" fmla="*/ 895 w 1053"/>
              <a:gd name="T43" fmla="*/ 698 h 1080"/>
              <a:gd name="T44" fmla="*/ 787 w 1053"/>
              <a:gd name="T45" fmla="*/ 748 h 1080"/>
              <a:gd name="T46" fmla="*/ 879 w 1053"/>
              <a:gd name="T47" fmla="*/ 174 h 1080"/>
              <a:gd name="T48" fmla="*/ 93 w 1053"/>
              <a:gd name="T49" fmla="*/ 495 h 1080"/>
              <a:gd name="T50" fmla="*/ 119 w 1053"/>
              <a:gd name="T51" fmla="*/ 511 h 1080"/>
              <a:gd name="T52" fmla="*/ 306 w 1053"/>
              <a:gd name="T53" fmla="*/ 525 h 1080"/>
              <a:gd name="T54" fmla="*/ 333 w 1053"/>
              <a:gd name="T55" fmla="*/ 512 h 1080"/>
              <a:gd name="T56" fmla="*/ 542 w 1053"/>
              <a:gd name="T57" fmla="*/ 526 h 1080"/>
              <a:gd name="T58" fmla="*/ 569 w 1053"/>
              <a:gd name="T59" fmla="*/ 512 h 1080"/>
              <a:gd name="T60" fmla="*/ 779 w 1053"/>
              <a:gd name="T61" fmla="*/ 527 h 1080"/>
              <a:gd name="T62" fmla="*/ 820 w 1053"/>
              <a:gd name="T63" fmla="*/ 507 h 1080"/>
              <a:gd name="T64" fmla="*/ 992 w 1053"/>
              <a:gd name="T65" fmla="*/ 528 h 1080"/>
              <a:gd name="T66" fmla="*/ 820 w 1053"/>
              <a:gd name="T67" fmla="*/ 486 h 1080"/>
              <a:gd name="T68" fmla="*/ 834 w 1053"/>
              <a:gd name="T69" fmla="*/ 182 h 1080"/>
              <a:gd name="T70" fmla="*/ 972 w 1053"/>
              <a:gd name="T71" fmla="*/ 486 h 1080"/>
              <a:gd name="T72" fmla="*/ 805 w 1053"/>
              <a:gd name="T73" fmla="*/ 249 h 1080"/>
              <a:gd name="T74" fmla="*/ 584 w 1053"/>
              <a:gd name="T75" fmla="*/ 486 h 1080"/>
              <a:gd name="T76" fmla="*/ 583 w 1053"/>
              <a:gd name="T77" fmla="*/ 275 h 1080"/>
              <a:gd name="T78" fmla="*/ 779 w 1053"/>
              <a:gd name="T79" fmla="*/ 465 h 1080"/>
              <a:gd name="T80" fmla="*/ 738 w 1053"/>
              <a:gd name="T81" fmla="*/ 446 h 1080"/>
              <a:gd name="T82" fmla="*/ 523 w 1053"/>
              <a:gd name="T83" fmla="*/ 485 h 1080"/>
              <a:gd name="T84" fmla="*/ 327 w 1053"/>
              <a:gd name="T85" fmla="*/ 464 h 1080"/>
              <a:gd name="T86" fmla="*/ 524 w 1053"/>
              <a:gd name="T87" fmla="*/ 275 h 1080"/>
              <a:gd name="T88" fmla="*/ 368 w 1053"/>
              <a:gd name="T89" fmla="*/ 445 h 1080"/>
              <a:gd name="T90" fmla="*/ 368 w 1053"/>
              <a:gd name="T91" fmla="*/ 445 h 1080"/>
              <a:gd name="T92" fmla="*/ 119 w 1053"/>
              <a:gd name="T93" fmla="*/ 478 h 1080"/>
              <a:gd name="T94" fmla="*/ 336 w 1053"/>
              <a:gd name="T95" fmla="*/ 221 h 1080"/>
              <a:gd name="T96" fmla="*/ 156 w 1053"/>
              <a:gd name="T97" fmla="*/ 445 h 1080"/>
              <a:gd name="T98" fmla="*/ 156 w 1053"/>
              <a:gd name="T99" fmla="*/ 445 h 1080"/>
              <a:gd name="T100" fmla="*/ 564 w 1053"/>
              <a:gd name="T101" fmla="*/ 84 h 1080"/>
              <a:gd name="T102" fmla="*/ 720 w 1053"/>
              <a:gd name="T103" fmla="*/ 216 h 1080"/>
              <a:gd name="T104" fmla="*/ 604 w 1053"/>
              <a:gd name="T105" fmla="*/ 115 h 1080"/>
              <a:gd name="T106" fmla="*/ 523 w 1053"/>
              <a:gd name="T107" fmla="*/ 254 h 1080"/>
              <a:gd name="T108" fmla="*/ 387 w 1053"/>
              <a:gd name="T109" fmla="*/ 200 h 1080"/>
              <a:gd name="T110" fmla="*/ 543 w 1053"/>
              <a:gd name="T111" fmla="*/ 234 h 1080"/>
              <a:gd name="T112" fmla="*/ 503 w 1053"/>
              <a:gd name="T113" fmla="*/ 212 h 1080"/>
              <a:gd name="T114" fmla="*/ 751 w 1053"/>
              <a:gd name="T115" fmla="*/ 203 h 1080"/>
              <a:gd name="T116" fmla="*/ 721 w 1053"/>
              <a:gd name="T117" fmla="*/ 92 h 1080"/>
              <a:gd name="T118" fmla="*/ 767 w 1053"/>
              <a:gd name="T119" fmla="*/ 201 h 1080"/>
              <a:gd name="T120" fmla="*/ 297 w 1053"/>
              <a:gd name="T121" fmla="*/ 173 h 1080"/>
              <a:gd name="T122" fmla="*/ 410 w 1053"/>
              <a:gd name="T123" fmla="*/ 98 h 1080"/>
              <a:gd name="T124" fmla="*/ 350 w 1053"/>
              <a:gd name="T125" fmla="*/ 202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53" h="1080">
                <a:moveTo>
                  <a:pt x="599" y="1080"/>
                </a:moveTo>
                <a:cubicBezTo>
                  <a:pt x="533" y="1080"/>
                  <a:pt x="478" y="1063"/>
                  <a:pt x="429" y="1048"/>
                </a:cubicBezTo>
                <a:cubicBezTo>
                  <a:pt x="389" y="1035"/>
                  <a:pt x="354" y="1024"/>
                  <a:pt x="318" y="1024"/>
                </a:cubicBezTo>
                <a:cubicBezTo>
                  <a:pt x="238" y="1024"/>
                  <a:pt x="164" y="1049"/>
                  <a:pt x="163" y="1049"/>
                </a:cubicBezTo>
                <a:cubicBezTo>
                  <a:pt x="154" y="1052"/>
                  <a:pt x="145" y="1049"/>
                  <a:pt x="140" y="1042"/>
                </a:cubicBezTo>
                <a:cubicBezTo>
                  <a:pt x="6" y="842"/>
                  <a:pt x="6" y="842"/>
                  <a:pt x="6" y="842"/>
                </a:cubicBezTo>
                <a:cubicBezTo>
                  <a:pt x="0" y="833"/>
                  <a:pt x="2" y="821"/>
                  <a:pt x="10" y="815"/>
                </a:cubicBezTo>
                <a:cubicBezTo>
                  <a:pt x="19" y="808"/>
                  <a:pt x="216" y="653"/>
                  <a:pt x="355" y="633"/>
                </a:cubicBezTo>
                <a:cubicBezTo>
                  <a:pt x="440" y="622"/>
                  <a:pt x="486" y="634"/>
                  <a:pt x="564" y="655"/>
                </a:cubicBezTo>
                <a:cubicBezTo>
                  <a:pt x="584" y="661"/>
                  <a:pt x="608" y="667"/>
                  <a:pt x="635" y="674"/>
                </a:cubicBezTo>
                <a:cubicBezTo>
                  <a:pt x="717" y="694"/>
                  <a:pt x="736" y="741"/>
                  <a:pt x="728" y="776"/>
                </a:cubicBezTo>
                <a:cubicBezTo>
                  <a:pt x="719" y="814"/>
                  <a:pt x="674" y="846"/>
                  <a:pt x="609" y="831"/>
                </a:cubicBezTo>
                <a:cubicBezTo>
                  <a:pt x="595" y="828"/>
                  <a:pt x="578" y="823"/>
                  <a:pt x="560" y="817"/>
                </a:cubicBezTo>
                <a:cubicBezTo>
                  <a:pt x="529" y="808"/>
                  <a:pt x="495" y="798"/>
                  <a:pt x="467" y="794"/>
                </a:cubicBezTo>
                <a:cubicBezTo>
                  <a:pt x="445" y="792"/>
                  <a:pt x="430" y="794"/>
                  <a:pt x="428" y="800"/>
                </a:cubicBezTo>
                <a:cubicBezTo>
                  <a:pt x="427" y="802"/>
                  <a:pt x="427" y="803"/>
                  <a:pt x="427" y="803"/>
                </a:cubicBezTo>
                <a:cubicBezTo>
                  <a:pt x="431" y="814"/>
                  <a:pt x="488" y="837"/>
                  <a:pt x="555" y="864"/>
                </a:cubicBezTo>
                <a:cubicBezTo>
                  <a:pt x="663" y="907"/>
                  <a:pt x="699" y="885"/>
                  <a:pt x="834" y="801"/>
                </a:cubicBezTo>
                <a:cubicBezTo>
                  <a:pt x="834" y="801"/>
                  <a:pt x="834" y="801"/>
                  <a:pt x="834" y="801"/>
                </a:cubicBezTo>
                <a:cubicBezTo>
                  <a:pt x="904" y="758"/>
                  <a:pt x="945" y="768"/>
                  <a:pt x="963" y="778"/>
                </a:cubicBezTo>
                <a:cubicBezTo>
                  <a:pt x="982" y="788"/>
                  <a:pt x="993" y="807"/>
                  <a:pt x="993" y="829"/>
                </a:cubicBezTo>
                <a:cubicBezTo>
                  <a:pt x="994" y="866"/>
                  <a:pt x="968" y="904"/>
                  <a:pt x="924" y="929"/>
                </a:cubicBezTo>
                <a:cubicBezTo>
                  <a:pt x="907" y="940"/>
                  <a:pt x="888" y="954"/>
                  <a:pt x="867" y="969"/>
                </a:cubicBezTo>
                <a:cubicBezTo>
                  <a:pt x="800" y="1018"/>
                  <a:pt x="716" y="1080"/>
                  <a:pt x="599" y="1080"/>
                </a:cubicBezTo>
                <a:close/>
                <a:moveTo>
                  <a:pt x="318" y="984"/>
                </a:moveTo>
                <a:cubicBezTo>
                  <a:pt x="360" y="984"/>
                  <a:pt x="399" y="996"/>
                  <a:pt x="441" y="1009"/>
                </a:cubicBezTo>
                <a:cubicBezTo>
                  <a:pt x="489" y="1024"/>
                  <a:pt x="539" y="1040"/>
                  <a:pt x="599" y="1040"/>
                </a:cubicBezTo>
                <a:cubicBezTo>
                  <a:pt x="703" y="1040"/>
                  <a:pt x="778" y="985"/>
                  <a:pt x="844" y="937"/>
                </a:cubicBezTo>
                <a:cubicBezTo>
                  <a:pt x="865" y="921"/>
                  <a:pt x="885" y="906"/>
                  <a:pt x="904" y="895"/>
                </a:cubicBezTo>
                <a:cubicBezTo>
                  <a:pt x="941" y="873"/>
                  <a:pt x="954" y="847"/>
                  <a:pt x="953" y="830"/>
                </a:cubicBezTo>
                <a:cubicBezTo>
                  <a:pt x="953" y="822"/>
                  <a:pt x="950" y="816"/>
                  <a:pt x="944" y="813"/>
                </a:cubicBezTo>
                <a:cubicBezTo>
                  <a:pt x="930" y="805"/>
                  <a:pt x="900" y="807"/>
                  <a:pt x="855" y="835"/>
                </a:cubicBezTo>
                <a:cubicBezTo>
                  <a:pt x="855" y="835"/>
                  <a:pt x="855" y="835"/>
                  <a:pt x="855" y="835"/>
                </a:cubicBezTo>
                <a:cubicBezTo>
                  <a:pt x="718" y="920"/>
                  <a:pt x="667" y="952"/>
                  <a:pt x="540" y="901"/>
                </a:cubicBezTo>
                <a:cubicBezTo>
                  <a:pt x="439" y="860"/>
                  <a:pt x="401" y="845"/>
                  <a:pt x="390" y="819"/>
                </a:cubicBezTo>
                <a:cubicBezTo>
                  <a:pt x="386" y="808"/>
                  <a:pt x="386" y="797"/>
                  <a:pt x="391" y="785"/>
                </a:cubicBezTo>
                <a:cubicBezTo>
                  <a:pt x="413" y="731"/>
                  <a:pt x="497" y="757"/>
                  <a:pt x="571" y="779"/>
                </a:cubicBezTo>
                <a:cubicBezTo>
                  <a:pt x="589" y="784"/>
                  <a:pt x="605" y="789"/>
                  <a:pt x="618" y="792"/>
                </a:cubicBezTo>
                <a:cubicBezTo>
                  <a:pt x="656" y="801"/>
                  <a:pt x="684" y="786"/>
                  <a:pt x="689" y="767"/>
                </a:cubicBezTo>
                <a:cubicBezTo>
                  <a:pt x="693" y="748"/>
                  <a:pt x="675" y="725"/>
                  <a:pt x="626" y="713"/>
                </a:cubicBezTo>
                <a:cubicBezTo>
                  <a:pt x="598" y="706"/>
                  <a:pt x="574" y="699"/>
                  <a:pt x="553" y="694"/>
                </a:cubicBezTo>
                <a:cubicBezTo>
                  <a:pt x="476" y="673"/>
                  <a:pt x="437" y="662"/>
                  <a:pt x="361" y="673"/>
                </a:cubicBezTo>
                <a:cubicBezTo>
                  <a:pt x="252" y="688"/>
                  <a:pt x="98" y="799"/>
                  <a:pt x="50" y="835"/>
                </a:cubicBezTo>
                <a:cubicBezTo>
                  <a:pt x="165" y="1007"/>
                  <a:pt x="165" y="1007"/>
                  <a:pt x="165" y="1007"/>
                </a:cubicBezTo>
                <a:cubicBezTo>
                  <a:pt x="192" y="999"/>
                  <a:pt x="253" y="984"/>
                  <a:pt x="318" y="984"/>
                </a:cubicBezTo>
                <a:close/>
                <a:moveTo>
                  <a:pt x="787" y="748"/>
                </a:moveTo>
                <a:cubicBezTo>
                  <a:pt x="786" y="748"/>
                  <a:pt x="786" y="748"/>
                  <a:pt x="786" y="748"/>
                </a:cubicBezTo>
                <a:cubicBezTo>
                  <a:pt x="777" y="748"/>
                  <a:pt x="770" y="742"/>
                  <a:pt x="767" y="734"/>
                </a:cubicBezTo>
                <a:cubicBezTo>
                  <a:pt x="761" y="711"/>
                  <a:pt x="748" y="691"/>
                  <a:pt x="728" y="673"/>
                </a:cubicBezTo>
                <a:cubicBezTo>
                  <a:pt x="722" y="668"/>
                  <a:pt x="720" y="661"/>
                  <a:pt x="721" y="654"/>
                </a:cubicBezTo>
                <a:cubicBezTo>
                  <a:pt x="730" y="615"/>
                  <a:pt x="735" y="580"/>
                  <a:pt x="738" y="546"/>
                </a:cubicBezTo>
                <a:cubicBezTo>
                  <a:pt x="603" y="546"/>
                  <a:pt x="603" y="546"/>
                  <a:pt x="603" y="546"/>
                </a:cubicBezTo>
                <a:cubicBezTo>
                  <a:pt x="603" y="597"/>
                  <a:pt x="603" y="597"/>
                  <a:pt x="603" y="597"/>
                </a:cubicBezTo>
                <a:cubicBezTo>
                  <a:pt x="603" y="603"/>
                  <a:pt x="600" y="609"/>
                  <a:pt x="596" y="612"/>
                </a:cubicBezTo>
                <a:cubicBezTo>
                  <a:pt x="591" y="616"/>
                  <a:pt x="584" y="617"/>
                  <a:pt x="578" y="616"/>
                </a:cubicBezTo>
                <a:cubicBezTo>
                  <a:pt x="558" y="610"/>
                  <a:pt x="537" y="605"/>
                  <a:pt x="518" y="600"/>
                </a:cubicBezTo>
                <a:cubicBezTo>
                  <a:pt x="509" y="598"/>
                  <a:pt x="502" y="590"/>
                  <a:pt x="502" y="581"/>
                </a:cubicBezTo>
                <a:cubicBezTo>
                  <a:pt x="502" y="546"/>
                  <a:pt x="502" y="546"/>
                  <a:pt x="502" y="546"/>
                </a:cubicBezTo>
                <a:cubicBezTo>
                  <a:pt x="369" y="545"/>
                  <a:pt x="369" y="545"/>
                  <a:pt x="369" y="545"/>
                </a:cubicBezTo>
                <a:cubicBezTo>
                  <a:pt x="369" y="548"/>
                  <a:pt x="370" y="550"/>
                  <a:pt x="370" y="553"/>
                </a:cubicBezTo>
                <a:cubicBezTo>
                  <a:pt x="371" y="559"/>
                  <a:pt x="371" y="564"/>
                  <a:pt x="372" y="570"/>
                </a:cubicBezTo>
                <a:cubicBezTo>
                  <a:pt x="373" y="581"/>
                  <a:pt x="366" y="590"/>
                  <a:pt x="355" y="592"/>
                </a:cubicBezTo>
                <a:cubicBezTo>
                  <a:pt x="354" y="592"/>
                  <a:pt x="352" y="592"/>
                  <a:pt x="350" y="593"/>
                </a:cubicBezTo>
                <a:cubicBezTo>
                  <a:pt x="350" y="593"/>
                  <a:pt x="350" y="593"/>
                  <a:pt x="350" y="593"/>
                </a:cubicBezTo>
                <a:cubicBezTo>
                  <a:pt x="334" y="595"/>
                  <a:pt x="316" y="599"/>
                  <a:pt x="296" y="606"/>
                </a:cubicBezTo>
                <a:cubicBezTo>
                  <a:pt x="290" y="607"/>
                  <a:pt x="284" y="606"/>
                  <a:pt x="279" y="603"/>
                </a:cubicBezTo>
                <a:cubicBezTo>
                  <a:pt x="274" y="600"/>
                  <a:pt x="271" y="594"/>
                  <a:pt x="270" y="588"/>
                </a:cubicBezTo>
                <a:cubicBezTo>
                  <a:pt x="269" y="574"/>
                  <a:pt x="268" y="560"/>
                  <a:pt x="267" y="545"/>
                </a:cubicBezTo>
                <a:cubicBezTo>
                  <a:pt x="156" y="545"/>
                  <a:pt x="156" y="545"/>
                  <a:pt x="156" y="545"/>
                </a:cubicBezTo>
                <a:cubicBezTo>
                  <a:pt x="160" y="573"/>
                  <a:pt x="168" y="603"/>
                  <a:pt x="180" y="634"/>
                </a:cubicBezTo>
                <a:cubicBezTo>
                  <a:pt x="183" y="644"/>
                  <a:pt x="180" y="654"/>
                  <a:pt x="171" y="659"/>
                </a:cubicBezTo>
                <a:cubicBezTo>
                  <a:pt x="153" y="668"/>
                  <a:pt x="136" y="679"/>
                  <a:pt x="118" y="689"/>
                </a:cubicBezTo>
                <a:cubicBezTo>
                  <a:pt x="113" y="692"/>
                  <a:pt x="107" y="693"/>
                  <a:pt x="102" y="691"/>
                </a:cubicBezTo>
                <a:cubicBezTo>
                  <a:pt x="96" y="689"/>
                  <a:pt x="91" y="685"/>
                  <a:pt x="89" y="680"/>
                </a:cubicBezTo>
                <a:cubicBezTo>
                  <a:pt x="65" y="620"/>
                  <a:pt x="53" y="558"/>
                  <a:pt x="53" y="495"/>
                </a:cubicBezTo>
                <a:cubicBezTo>
                  <a:pt x="54" y="363"/>
                  <a:pt x="105" y="239"/>
                  <a:pt x="199" y="145"/>
                </a:cubicBezTo>
                <a:cubicBezTo>
                  <a:pt x="294" y="52"/>
                  <a:pt x="419" y="0"/>
                  <a:pt x="552" y="0"/>
                </a:cubicBezTo>
                <a:cubicBezTo>
                  <a:pt x="553" y="0"/>
                  <a:pt x="553" y="0"/>
                  <a:pt x="554" y="0"/>
                </a:cubicBezTo>
                <a:cubicBezTo>
                  <a:pt x="687" y="0"/>
                  <a:pt x="813" y="52"/>
                  <a:pt x="907" y="146"/>
                </a:cubicBezTo>
                <a:cubicBezTo>
                  <a:pt x="1001" y="240"/>
                  <a:pt x="1053" y="364"/>
                  <a:pt x="1053" y="497"/>
                </a:cubicBezTo>
                <a:cubicBezTo>
                  <a:pt x="1052" y="577"/>
                  <a:pt x="1033" y="655"/>
                  <a:pt x="995" y="726"/>
                </a:cubicBezTo>
                <a:cubicBezTo>
                  <a:pt x="990" y="735"/>
                  <a:pt x="980" y="739"/>
                  <a:pt x="970" y="735"/>
                </a:cubicBezTo>
                <a:cubicBezTo>
                  <a:pt x="956" y="730"/>
                  <a:pt x="942" y="727"/>
                  <a:pt x="928" y="727"/>
                </a:cubicBezTo>
                <a:cubicBezTo>
                  <a:pt x="927" y="727"/>
                  <a:pt x="927" y="727"/>
                  <a:pt x="927" y="727"/>
                </a:cubicBezTo>
                <a:cubicBezTo>
                  <a:pt x="925" y="727"/>
                  <a:pt x="922" y="728"/>
                  <a:pt x="919" y="728"/>
                </a:cubicBezTo>
                <a:cubicBezTo>
                  <a:pt x="917" y="728"/>
                  <a:pt x="916" y="728"/>
                  <a:pt x="914" y="729"/>
                </a:cubicBezTo>
                <a:cubicBezTo>
                  <a:pt x="907" y="729"/>
                  <a:pt x="899" y="726"/>
                  <a:pt x="895" y="719"/>
                </a:cubicBezTo>
                <a:cubicBezTo>
                  <a:pt x="891" y="713"/>
                  <a:pt x="891" y="705"/>
                  <a:pt x="895" y="698"/>
                </a:cubicBezTo>
                <a:cubicBezTo>
                  <a:pt x="924" y="650"/>
                  <a:pt x="943" y="599"/>
                  <a:pt x="950" y="547"/>
                </a:cubicBezTo>
                <a:cubicBezTo>
                  <a:pt x="839" y="547"/>
                  <a:pt x="839" y="547"/>
                  <a:pt x="839" y="547"/>
                </a:cubicBezTo>
                <a:cubicBezTo>
                  <a:pt x="835" y="612"/>
                  <a:pt x="824" y="675"/>
                  <a:pt x="806" y="734"/>
                </a:cubicBezTo>
                <a:cubicBezTo>
                  <a:pt x="803" y="743"/>
                  <a:pt x="795" y="748"/>
                  <a:pt x="787" y="748"/>
                </a:cubicBezTo>
                <a:close/>
                <a:moveTo>
                  <a:pt x="946" y="688"/>
                </a:moveTo>
                <a:cubicBezTo>
                  <a:pt x="953" y="689"/>
                  <a:pt x="960" y="691"/>
                  <a:pt x="967" y="693"/>
                </a:cubicBezTo>
                <a:cubicBezTo>
                  <a:pt x="997" y="631"/>
                  <a:pt x="1013" y="565"/>
                  <a:pt x="1013" y="497"/>
                </a:cubicBezTo>
                <a:cubicBezTo>
                  <a:pt x="1013" y="375"/>
                  <a:pt x="965" y="260"/>
                  <a:pt x="879" y="174"/>
                </a:cubicBezTo>
                <a:cubicBezTo>
                  <a:pt x="792" y="88"/>
                  <a:pt x="677" y="40"/>
                  <a:pt x="554" y="40"/>
                </a:cubicBezTo>
                <a:cubicBezTo>
                  <a:pt x="553" y="40"/>
                  <a:pt x="553" y="40"/>
                  <a:pt x="552" y="40"/>
                </a:cubicBezTo>
                <a:cubicBezTo>
                  <a:pt x="430" y="40"/>
                  <a:pt x="314" y="87"/>
                  <a:pt x="227" y="174"/>
                </a:cubicBezTo>
                <a:cubicBezTo>
                  <a:pt x="141" y="260"/>
                  <a:pt x="94" y="374"/>
                  <a:pt x="93" y="495"/>
                </a:cubicBezTo>
                <a:cubicBezTo>
                  <a:pt x="93" y="545"/>
                  <a:pt x="102" y="595"/>
                  <a:pt x="118" y="643"/>
                </a:cubicBezTo>
                <a:cubicBezTo>
                  <a:pt x="124" y="639"/>
                  <a:pt x="130" y="636"/>
                  <a:pt x="137" y="632"/>
                </a:cubicBezTo>
                <a:cubicBezTo>
                  <a:pt x="124" y="595"/>
                  <a:pt x="116" y="560"/>
                  <a:pt x="114" y="526"/>
                </a:cubicBezTo>
                <a:cubicBezTo>
                  <a:pt x="113" y="521"/>
                  <a:pt x="115" y="515"/>
                  <a:pt x="119" y="511"/>
                </a:cubicBezTo>
                <a:cubicBezTo>
                  <a:pt x="123" y="507"/>
                  <a:pt x="128" y="505"/>
                  <a:pt x="134" y="505"/>
                </a:cubicBezTo>
                <a:cubicBezTo>
                  <a:pt x="134" y="505"/>
                  <a:pt x="134" y="505"/>
                  <a:pt x="134" y="505"/>
                </a:cubicBezTo>
                <a:cubicBezTo>
                  <a:pt x="286" y="505"/>
                  <a:pt x="286" y="505"/>
                  <a:pt x="286" y="505"/>
                </a:cubicBezTo>
                <a:cubicBezTo>
                  <a:pt x="297" y="505"/>
                  <a:pt x="306" y="514"/>
                  <a:pt x="306" y="525"/>
                </a:cubicBezTo>
                <a:cubicBezTo>
                  <a:pt x="306" y="537"/>
                  <a:pt x="307" y="549"/>
                  <a:pt x="308" y="561"/>
                </a:cubicBezTo>
                <a:cubicBezTo>
                  <a:pt x="316" y="559"/>
                  <a:pt x="323" y="557"/>
                  <a:pt x="330" y="556"/>
                </a:cubicBezTo>
                <a:cubicBezTo>
                  <a:pt x="329" y="546"/>
                  <a:pt x="328" y="536"/>
                  <a:pt x="327" y="526"/>
                </a:cubicBezTo>
                <a:cubicBezTo>
                  <a:pt x="327" y="521"/>
                  <a:pt x="329" y="515"/>
                  <a:pt x="333" y="512"/>
                </a:cubicBezTo>
                <a:cubicBezTo>
                  <a:pt x="337" y="508"/>
                  <a:pt x="342" y="505"/>
                  <a:pt x="347" y="505"/>
                </a:cubicBezTo>
                <a:cubicBezTo>
                  <a:pt x="347" y="505"/>
                  <a:pt x="347" y="505"/>
                  <a:pt x="347" y="505"/>
                </a:cubicBezTo>
                <a:cubicBezTo>
                  <a:pt x="522" y="506"/>
                  <a:pt x="522" y="506"/>
                  <a:pt x="522" y="506"/>
                </a:cubicBezTo>
                <a:cubicBezTo>
                  <a:pt x="533" y="506"/>
                  <a:pt x="542" y="515"/>
                  <a:pt x="542" y="526"/>
                </a:cubicBezTo>
                <a:cubicBezTo>
                  <a:pt x="542" y="565"/>
                  <a:pt x="542" y="565"/>
                  <a:pt x="542" y="565"/>
                </a:cubicBezTo>
                <a:cubicBezTo>
                  <a:pt x="549" y="567"/>
                  <a:pt x="556" y="569"/>
                  <a:pt x="563" y="570"/>
                </a:cubicBezTo>
                <a:cubicBezTo>
                  <a:pt x="563" y="526"/>
                  <a:pt x="563" y="526"/>
                  <a:pt x="563" y="526"/>
                </a:cubicBezTo>
                <a:cubicBezTo>
                  <a:pt x="563" y="521"/>
                  <a:pt x="566" y="516"/>
                  <a:pt x="569" y="512"/>
                </a:cubicBezTo>
                <a:cubicBezTo>
                  <a:pt x="573" y="508"/>
                  <a:pt x="578" y="506"/>
                  <a:pt x="584" y="506"/>
                </a:cubicBezTo>
                <a:cubicBezTo>
                  <a:pt x="759" y="507"/>
                  <a:pt x="759" y="507"/>
                  <a:pt x="759" y="507"/>
                </a:cubicBezTo>
                <a:cubicBezTo>
                  <a:pt x="764" y="507"/>
                  <a:pt x="770" y="509"/>
                  <a:pt x="773" y="513"/>
                </a:cubicBezTo>
                <a:cubicBezTo>
                  <a:pt x="777" y="517"/>
                  <a:pt x="779" y="522"/>
                  <a:pt x="779" y="527"/>
                </a:cubicBezTo>
                <a:cubicBezTo>
                  <a:pt x="777" y="567"/>
                  <a:pt x="772" y="606"/>
                  <a:pt x="763" y="651"/>
                </a:cubicBezTo>
                <a:cubicBezTo>
                  <a:pt x="770" y="658"/>
                  <a:pt x="776" y="665"/>
                  <a:pt x="781" y="672"/>
                </a:cubicBezTo>
                <a:cubicBezTo>
                  <a:pt x="792" y="625"/>
                  <a:pt x="798" y="576"/>
                  <a:pt x="800" y="526"/>
                </a:cubicBezTo>
                <a:cubicBezTo>
                  <a:pt x="800" y="515"/>
                  <a:pt x="809" y="507"/>
                  <a:pt x="820" y="507"/>
                </a:cubicBezTo>
                <a:cubicBezTo>
                  <a:pt x="820" y="507"/>
                  <a:pt x="820" y="507"/>
                  <a:pt x="820" y="507"/>
                </a:cubicBezTo>
                <a:cubicBezTo>
                  <a:pt x="972" y="507"/>
                  <a:pt x="972" y="507"/>
                  <a:pt x="972" y="507"/>
                </a:cubicBezTo>
                <a:cubicBezTo>
                  <a:pt x="978" y="507"/>
                  <a:pt x="983" y="509"/>
                  <a:pt x="987" y="513"/>
                </a:cubicBezTo>
                <a:cubicBezTo>
                  <a:pt x="991" y="517"/>
                  <a:pt x="993" y="523"/>
                  <a:pt x="992" y="528"/>
                </a:cubicBezTo>
                <a:cubicBezTo>
                  <a:pt x="988" y="583"/>
                  <a:pt x="973" y="637"/>
                  <a:pt x="946" y="688"/>
                </a:cubicBezTo>
                <a:close/>
                <a:moveTo>
                  <a:pt x="972" y="486"/>
                </a:moveTo>
                <a:cubicBezTo>
                  <a:pt x="972" y="486"/>
                  <a:pt x="972" y="486"/>
                  <a:pt x="972" y="486"/>
                </a:cubicBezTo>
                <a:cubicBezTo>
                  <a:pt x="820" y="486"/>
                  <a:pt x="820" y="486"/>
                  <a:pt x="820" y="486"/>
                </a:cubicBezTo>
                <a:cubicBezTo>
                  <a:pt x="809" y="486"/>
                  <a:pt x="800" y="478"/>
                  <a:pt x="800" y="467"/>
                </a:cubicBezTo>
                <a:cubicBezTo>
                  <a:pt x="797" y="388"/>
                  <a:pt x="784" y="312"/>
                  <a:pt x="761" y="246"/>
                </a:cubicBezTo>
                <a:cubicBezTo>
                  <a:pt x="758" y="237"/>
                  <a:pt x="762" y="227"/>
                  <a:pt x="771" y="222"/>
                </a:cubicBezTo>
                <a:cubicBezTo>
                  <a:pt x="793" y="210"/>
                  <a:pt x="815" y="197"/>
                  <a:pt x="834" y="182"/>
                </a:cubicBezTo>
                <a:cubicBezTo>
                  <a:pt x="842" y="176"/>
                  <a:pt x="853" y="176"/>
                  <a:pt x="860" y="183"/>
                </a:cubicBezTo>
                <a:cubicBezTo>
                  <a:pt x="938" y="258"/>
                  <a:pt x="985" y="358"/>
                  <a:pt x="992" y="465"/>
                </a:cubicBezTo>
                <a:cubicBezTo>
                  <a:pt x="993" y="470"/>
                  <a:pt x="991" y="476"/>
                  <a:pt x="987" y="480"/>
                </a:cubicBezTo>
                <a:cubicBezTo>
                  <a:pt x="983" y="484"/>
                  <a:pt x="978" y="486"/>
                  <a:pt x="972" y="486"/>
                </a:cubicBezTo>
                <a:close/>
                <a:moveTo>
                  <a:pt x="839" y="446"/>
                </a:moveTo>
                <a:cubicBezTo>
                  <a:pt x="950" y="446"/>
                  <a:pt x="950" y="446"/>
                  <a:pt x="950" y="446"/>
                </a:cubicBezTo>
                <a:cubicBezTo>
                  <a:pt x="940" y="363"/>
                  <a:pt x="903" y="285"/>
                  <a:pt x="844" y="224"/>
                </a:cubicBezTo>
                <a:cubicBezTo>
                  <a:pt x="832" y="233"/>
                  <a:pt x="818" y="241"/>
                  <a:pt x="805" y="249"/>
                </a:cubicBezTo>
                <a:cubicBezTo>
                  <a:pt x="824" y="309"/>
                  <a:pt x="835" y="376"/>
                  <a:pt x="839" y="446"/>
                </a:cubicBezTo>
                <a:close/>
                <a:moveTo>
                  <a:pt x="759" y="486"/>
                </a:moveTo>
                <a:cubicBezTo>
                  <a:pt x="759" y="486"/>
                  <a:pt x="759" y="486"/>
                  <a:pt x="759" y="486"/>
                </a:cubicBezTo>
                <a:cubicBezTo>
                  <a:pt x="584" y="486"/>
                  <a:pt x="584" y="486"/>
                  <a:pt x="584" y="486"/>
                </a:cubicBezTo>
                <a:cubicBezTo>
                  <a:pt x="578" y="486"/>
                  <a:pt x="573" y="483"/>
                  <a:pt x="570" y="480"/>
                </a:cubicBezTo>
                <a:cubicBezTo>
                  <a:pt x="566" y="476"/>
                  <a:pt x="564" y="471"/>
                  <a:pt x="564" y="465"/>
                </a:cubicBezTo>
                <a:cubicBezTo>
                  <a:pt x="564" y="295"/>
                  <a:pt x="564" y="295"/>
                  <a:pt x="564" y="295"/>
                </a:cubicBezTo>
                <a:cubicBezTo>
                  <a:pt x="564" y="284"/>
                  <a:pt x="572" y="276"/>
                  <a:pt x="583" y="275"/>
                </a:cubicBezTo>
                <a:cubicBezTo>
                  <a:pt x="629" y="272"/>
                  <a:pt x="674" y="263"/>
                  <a:pt x="717" y="246"/>
                </a:cubicBezTo>
                <a:cubicBezTo>
                  <a:pt x="722" y="245"/>
                  <a:pt x="728" y="245"/>
                  <a:pt x="733" y="247"/>
                </a:cubicBezTo>
                <a:cubicBezTo>
                  <a:pt x="738" y="250"/>
                  <a:pt x="741" y="254"/>
                  <a:pt x="743" y="259"/>
                </a:cubicBezTo>
                <a:cubicBezTo>
                  <a:pt x="764" y="321"/>
                  <a:pt x="776" y="393"/>
                  <a:pt x="779" y="465"/>
                </a:cubicBezTo>
                <a:cubicBezTo>
                  <a:pt x="779" y="471"/>
                  <a:pt x="777" y="476"/>
                  <a:pt x="773" y="480"/>
                </a:cubicBezTo>
                <a:cubicBezTo>
                  <a:pt x="770" y="484"/>
                  <a:pt x="764" y="486"/>
                  <a:pt x="759" y="486"/>
                </a:cubicBezTo>
                <a:close/>
                <a:moveTo>
                  <a:pt x="604" y="446"/>
                </a:moveTo>
                <a:cubicBezTo>
                  <a:pt x="738" y="446"/>
                  <a:pt x="738" y="446"/>
                  <a:pt x="738" y="446"/>
                </a:cubicBezTo>
                <a:cubicBezTo>
                  <a:pt x="735" y="392"/>
                  <a:pt x="726" y="339"/>
                  <a:pt x="711" y="291"/>
                </a:cubicBezTo>
                <a:cubicBezTo>
                  <a:pt x="676" y="302"/>
                  <a:pt x="640" y="310"/>
                  <a:pt x="604" y="313"/>
                </a:cubicBezTo>
                <a:lnTo>
                  <a:pt x="604" y="446"/>
                </a:lnTo>
                <a:close/>
                <a:moveTo>
                  <a:pt x="523" y="485"/>
                </a:moveTo>
                <a:cubicBezTo>
                  <a:pt x="523" y="485"/>
                  <a:pt x="523" y="485"/>
                  <a:pt x="523" y="485"/>
                </a:cubicBezTo>
                <a:cubicBezTo>
                  <a:pt x="347" y="485"/>
                  <a:pt x="347" y="485"/>
                  <a:pt x="347" y="485"/>
                </a:cubicBezTo>
                <a:cubicBezTo>
                  <a:pt x="342" y="485"/>
                  <a:pt x="337" y="483"/>
                  <a:pt x="333" y="479"/>
                </a:cubicBezTo>
                <a:cubicBezTo>
                  <a:pt x="329" y="475"/>
                  <a:pt x="327" y="470"/>
                  <a:pt x="327" y="464"/>
                </a:cubicBezTo>
                <a:cubicBezTo>
                  <a:pt x="330" y="391"/>
                  <a:pt x="343" y="320"/>
                  <a:pt x="364" y="258"/>
                </a:cubicBezTo>
                <a:cubicBezTo>
                  <a:pt x="366" y="253"/>
                  <a:pt x="369" y="249"/>
                  <a:pt x="374" y="246"/>
                </a:cubicBezTo>
                <a:cubicBezTo>
                  <a:pt x="379" y="244"/>
                  <a:pt x="385" y="244"/>
                  <a:pt x="390" y="246"/>
                </a:cubicBezTo>
                <a:cubicBezTo>
                  <a:pt x="433" y="262"/>
                  <a:pt x="478" y="272"/>
                  <a:pt x="524" y="275"/>
                </a:cubicBezTo>
                <a:cubicBezTo>
                  <a:pt x="535" y="275"/>
                  <a:pt x="543" y="284"/>
                  <a:pt x="543" y="295"/>
                </a:cubicBezTo>
                <a:cubicBezTo>
                  <a:pt x="543" y="465"/>
                  <a:pt x="543" y="465"/>
                  <a:pt x="543" y="465"/>
                </a:cubicBezTo>
                <a:cubicBezTo>
                  <a:pt x="543" y="476"/>
                  <a:pt x="534" y="485"/>
                  <a:pt x="523" y="485"/>
                </a:cubicBezTo>
                <a:close/>
                <a:moveTo>
                  <a:pt x="368" y="445"/>
                </a:moveTo>
                <a:cubicBezTo>
                  <a:pt x="503" y="445"/>
                  <a:pt x="503" y="445"/>
                  <a:pt x="503" y="445"/>
                </a:cubicBezTo>
                <a:cubicBezTo>
                  <a:pt x="503" y="313"/>
                  <a:pt x="503" y="313"/>
                  <a:pt x="503" y="313"/>
                </a:cubicBezTo>
                <a:cubicBezTo>
                  <a:pt x="467" y="309"/>
                  <a:pt x="431" y="302"/>
                  <a:pt x="396" y="290"/>
                </a:cubicBezTo>
                <a:cubicBezTo>
                  <a:pt x="381" y="338"/>
                  <a:pt x="372" y="390"/>
                  <a:pt x="368" y="445"/>
                </a:cubicBezTo>
                <a:close/>
                <a:moveTo>
                  <a:pt x="286" y="485"/>
                </a:moveTo>
                <a:cubicBezTo>
                  <a:pt x="286" y="485"/>
                  <a:pt x="286" y="485"/>
                  <a:pt x="286" y="485"/>
                </a:cubicBezTo>
                <a:cubicBezTo>
                  <a:pt x="134" y="484"/>
                  <a:pt x="134" y="484"/>
                  <a:pt x="134" y="484"/>
                </a:cubicBezTo>
                <a:cubicBezTo>
                  <a:pt x="128" y="484"/>
                  <a:pt x="123" y="482"/>
                  <a:pt x="119" y="478"/>
                </a:cubicBezTo>
                <a:cubicBezTo>
                  <a:pt x="116" y="474"/>
                  <a:pt x="114" y="469"/>
                  <a:pt x="114" y="463"/>
                </a:cubicBezTo>
                <a:cubicBezTo>
                  <a:pt x="122" y="356"/>
                  <a:pt x="169" y="256"/>
                  <a:pt x="247" y="182"/>
                </a:cubicBezTo>
                <a:cubicBezTo>
                  <a:pt x="254" y="175"/>
                  <a:pt x="265" y="174"/>
                  <a:pt x="273" y="180"/>
                </a:cubicBezTo>
                <a:cubicBezTo>
                  <a:pt x="293" y="196"/>
                  <a:pt x="315" y="210"/>
                  <a:pt x="336" y="221"/>
                </a:cubicBezTo>
                <a:cubicBezTo>
                  <a:pt x="345" y="226"/>
                  <a:pt x="349" y="236"/>
                  <a:pt x="346" y="245"/>
                </a:cubicBezTo>
                <a:cubicBezTo>
                  <a:pt x="323" y="311"/>
                  <a:pt x="309" y="387"/>
                  <a:pt x="306" y="466"/>
                </a:cubicBezTo>
                <a:cubicBezTo>
                  <a:pt x="306" y="476"/>
                  <a:pt x="297" y="485"/>
                  <a:pt x="286" y="485"/>
                </a:cubicBezTo>
                <a:close/>
                <a:moveTo>
                  <a:pt x="156" y="445"/>
                </a:moveTo>
                <a:cubicBezTo>
                  <a:pt x="267" y="445"/>
                  <a:pt x="267" y="445"/>
                  <a:pt x="267" y="445"/>
                </a:cubicBezTo>
                <a:cubicBezTo>
                  <a:pt x="271" y="375"/>
                  <a:pt x="283" y="308"/>
                  <a:pt x="302" y="248"/>
                </a:cubicBezTo>
                <a:cubicBezTo>
                  <a:pt x="289" y="240"/>
                  <a:pt x="276" y="232"/>
                  <a:pt x="263" y="223"/>
                </a:cubicBezTo>
                <a:cubicBezTo>
                  <a:pt x="204" y="284"/>
                  <a:pt x="167" y="361"/>
                  <a:pt x="156" y="445"/>
                </a:cubicBezTo>
                <a:close/>
                <a:moveTo>
                  <a:pt x="584" y="254"/>
                </a:moveTo>
                <a:cubicBezTo>
                  <a:pt x="579" y="254"/>
                  <a:pt x="574" y="252"/>
                  <a:pt x="571" y="249"/>
                </a:cubicBezTo>
                <a:cubicBezTo>
                  <a:pt x="566" y="245"/>
                  <a:pt x="564" y="240"/>
                  <a:pt x="564" y="234"/>
                </a:cubicBezTo>
                <a:cubicBezTo>
                  <a:pt x="564" y="84"/>
                  <a:pt x="564" y="84"/>
                  <a:pt x="564" y="84"/>
                </a:cubicBezTo>
                <a:cubicBezTo>
                  <a:pt x="564" y="77"/>
                  <a:pt x="567" y="71"/>
                  <a:pt x="573" y="68"/>
                </a:cubicBezTo>
                <a:cubicBezTo>
                  <a:pt x="578" y="64"/>
                  <a:pt x="584" y="63"/>
                  <a:pt x="590" y="65"/>
                </a:cubicBezTo>
                <a:cubicBezTo>
                  <a:pt x="640" y="80"/>
                  <a:pt x="685" y="127"/>
                  <a:pt x="720" y="200"/>
                </a:cubicBezTo>
                <a:cubicBezTo>
                  <a:pt x="722" y="205"/>
                  <a:pt x="722" y="211"/>
                  <a:pt x="720" y="216"/>
                </a:cubicBezTo>
                <a:cubicBezTo>
                  <a:pt x="718" y="222"/>
                  <a:pt x="714" y="226"/>
                  <a:pt x="709" y="228"/>
                </a:cubicBezTo>
                <a:cubicBezTo>
                  <a:pt x="669" y="242"/>
                  <a:pt x="627" y="251"/>
                  <a:pt x="586" y="254"/>
                </a:cubicBezTo>
                <a:cubicBezTo>
                  <a:pt x="585" y="254"/>
                  <a:pt x="585" y="254"/>
                  <a:pt x="584" y="254"/>
                </a:cubicBezTo>
                <a:close/>
                <a:moveTo>
                  <a:pt x="604" y="115"/>
                </a:moveTo>
                <a:cubicBezTo>
                  <a:pt x="604" y="212"/>
                  <a:pt x="604" y="212"/>
                  <a:pt x="604" y="212"/>
                </a:cubicBezTo>
                <a:cubicBezTo>
                  <a:pt x="628" y="209"/>
                  <a:pt x="651" y="204"/>
                  <a:pt x="673" y="197"/>
                </a:cubicBezTo>
                <a:cubicBezTo>
                  <a:pt x="653" y="160"/>
                  <a:pt x="629" y="132"/>
                  <a:pt x="604" y="115"/>
                </a:cubicBezTo>
                <a:close/>
                <a:moveTo>
                  <a:pt x="523" y="254"/>
                </a:moveTo>
                <a:cubicBezTo>
                  <a:pt x="523" y="254"/>
                  <a:pt x="522" y="254"/>
                  <a:pt x="522" y="254"/>
                </a:cubicBezTo>
                <a:cubicBezTo>
                  <a:pt x="480" y="251"/>
                  <a:pt x="438" y="242"/>
                  <a:pt x="398" y="227"/>
                </a:cubicBezTo>
                <a:cubicBezTo>
                  <a:pt x="393" y="225"/>
                  <a:pt x="389" y="221"/>
                  <a:pt x="387" y="216"/>
                </a:cubicBezTo>
                <a:cubicBezTo>
                  <a:pt x="385" y="210"/>
                  <a:pt x="385" y="205"/>
                  <a:pt x="387" y="200"/>
                </a:cubicBezTo>
                <a:cubicBezTo>
                  <a:pt x="423" y="127"/>
                  <a:pt x="468" y="80"/>
                  <a:pt x="517" y="64"/>
                </a:cubicBezTo>
                <a:cubicBezTo>
                  <a:pt x="523" y="63"/>
                  <a:pt x="530" y="64"/>
                  <a:pt x="535" y="67"/>
                </a:cubicBezTo>
                <a:cubicBezTo>
                  <a:pt x="540" y="71"/>
                  <a:pt x="543" y="77"/>
                  <a:pt x="543" y="84"/>
                </a:cubicBezTo>
                <a:cubicBezTo>
                  <a:pt x="543" y="234"/>
                  <a:pt x="543" y="234"/>
                  <a:pt x="543" y="234"/>
                </a:cubicBezTo>
                <a:cubicBezTo>
                  <a:pt x="543" y="240"/>
                  <a:pt x="541" y="245"/>
                  <a:pt x="537" y="249"/>
                </a:cubicBezTo>
                <a:cubicBezTo>
                  <a:pt x="533" y="252"/>
                  <a:pt x="528" y="254"/>
                  <a:pt x="523" y="254"/>
                </a:cubicBezTo>
                <a:close/>
                <a:moveTo>
                  <a:pt x="434" y="197"/>
                </a:moveTo>
                <a:cubicBezTo>
                  <a:pt x="456" y="204"/>
                  <a:pt x="480" y="209"/>
                  <a:pt x="503" y="212"/>
                </a:cubicBezTo>
                <a:cubicBezTo>
                  <a:pt x="503" y="115"/>
                  <a:pt x="503" y="115"/>
                  <a:pt x="503" y="115"/>
                </a:cubicBezTo>
                <a:cubicBezTo>
                  <a:pt x="478" y="131"/>
                  <a:pt x="455" y="159"/>
                  <a:pt x="434" y="197"/>
                </a:cubicBezTo>
                <a:close/>
                <a:moveTo>
                  <a:pt x="757" y="203"/>
                </a:moveTo>
                <a:cubicBezTo>
                  <a:pt x="755" y="203"/>
                  <a:pt x="753" y="203"/>
                  <a:pt x="751" y="203"/>
                </a:cubicBezTo>
                <a:cubicBezTo>
                  <a:pt x="746" y="201"/>
                  <a:pt x="742" y="197"/>
                  <a:pt x="739" y="192"/>
                </a:cubicBezTo>
                <a:cubicBezTo>
                  <a:pt x="727" y="166"/>
                  <a:pt x="713" y="142"/>
                  <a:pt x="697" y="123"/>
                </a:cubicBezTo>
                <a:cubicBezTo>
                  <a:pt x="692" y="115"/>
                  <a:pt x="692" y="105"/>
                  <a:pt x="697" y="98"/>
                </a:cubicBezTo>
                <a:cubicBezTo>
                  <a:pt x="703" y="91"/>
                  <a:pt x="712" y="88"/>
                  <a:pt x="721" y="92"/>
                </a:cubicBezTo>
                <a:cubicBezTo>
                  <a:pt x="752" y="105"/>
                  <a:pt x="783" y="121"/>
                  <a:pt x="810" y="141"/>
                </a:cubicBezTo>
                <a:cubicBezTo>
                  <a:pt x="815" y="145"/>
                  <a:pt x="819" y="151"/>
                  <a:pt x="818" y="158"/>
                </a:cubicBezTo>
                <a:cubicBezTo>
                  <a:pt x="818" y="164"/>
                  <a:pt x="815" y="170"/>
                  <a:pt x="810" y="174"/>
                </a:cubicBezTo>
                <a:cubicBezTo>
                  <a:pt x="797" y="183"/>
                  <a:pt x="782" y="192"/>
                  <a:pt x="767" y="201"/>
                </a:cubicBezTo>
                <a:cubicBezTo>
                  <a:pt x="764" y="203"/>
                  <a:pt x="761" y="203"/>
                  <a:pt x="757" y="203"/>
                </a:cubicBezTo>
                <a:close/>
                <a:moveTo>
                  <a:pt x="350" y="202"/>
                </a:moveTo>
                <a:cubicBezTo>
                  <a:pt x="347" y="202"/>
                  <a:pt x="344" y="202"/>
                  <a:pt x="341" y="200"/>
                </a:cubicBezTo>
                <a:cubicBezTo>
                  <a:pt x="325" y="192"/>
                  <a:pt x="310" y="182"/>
                  <a:pt x="297" y="173"/>
                </a:cubicBezTo>
                <a:cubicBezTo>
                  <a:pt x="292" y="169"/>
                  <a:pt x="289" y="163"/>
                  <a:pt x="289" y="156"/>
                </a:cubicBezTo>
                <a:cubicBezTo>
                  <a:pt x="289" y="150"/>
                  <a:pt x="292" y="144"/>
                  <a:pt x="297" y="140"/>
                </a:cubicBezTo>
                <a:cubicBezTo>
                  <a:pt x="325" y="120"/>
                  <a:pt x="355" y="104"/>
                  <a:pt x="387" y="91"/>
                </a:cubicBezTo>
                <a:cubicBezTo>
                  <a:pt x="395" y="88"/>
                  <a:pt x="405" y="90"/>
                  <a:pt x="410" y="98"/>
                </a:cubicBezTo>
                <a:cubicBezTo>
                  <a:pt x="416" y="105"/>
                  <a:pt x="416" y="115"/>
                  <a:pt x="410" y="122"/>
                </a:cubicBezTo>
                <a:cubicBezTo>
                  <a:pt x="395" y="142"/>
                  <a:pt x="381" y="165"/>
                  <a:pt x="368" y="191"/>
                </a:cubicBezTo>
                <a:cubicBezTo>
                  <a:pt x="366" y="196"/>
                  <a:pt x="362" y="200"/>
                  <a:pt x="356" y="202"/>
                </a:cubicBezTo>
                <a:cubicBezTo>
                  <a:pt x="354" y="202"/>
                  <a:pt x="352" y="202"/>
                  <a:pt x="350" y="202"/>
                </a:cubicBezTo>
                <a:close/>
              </a:path>
            </a:pathLst>
          </a:custGeom>
          <a:solidFill>
            <a:srgbClr val="63B4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73" name="Grupa 72">
            <a:extLst>
              <a:ext uri="{FF2B5EF4-FFF2-40B4-BE49-F238E27FC236}">
                <a16:creationId xmlns:a16="http://schemas.microsoft.com/office/drawing/2014/main" id="{FE992A6F-1635-4896-A82C-B8F2074D61A1}"/>
              </a:ext>
            </a:extLst>
          </p:cNvPr>
          <p:cNvGrpSpPr/>
          <p:nvPr/>
        </p:nvGrpSpPr>
        <p:grpSpPr>
          <a:xfrm>
            <a:off x="106093" y="1198517"/>
            <a:ext cx="4267199" cy="2246659"/>
            <a:chOff x="106093" y="1198517"/>
            <a:chExt cx="4267199" cy="2246659"/>
          </a:xfrm>
        </p:grpSpPr>
        <p:pic>
          <p:nvPicPr>
            <p:cNvPr id="41" name="Obraz 40">
              <a:extLst>
                <a:ext uri="{FF2B5EF4-FFF2-40B4-BE49-F238E27FC236}">
                  <a16:creationId xmlns:a16="http://schemas.microsoft.com/office/drawing/2014/main" id="{91D4138E-65C1-48D9-9D6A-8B6CA131B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450" y="1198517"/>
              <a:ext cx="2679035" cy="22466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id="{76FA7F04-FDF8-4FCE-B0CA-3BE48E1A2DE6}"/>
                </a:ext>
              </a:extLst>
            </p:cNvPr>
            <p:cNvSpPr txBox="1"/>
            <p:nvPr/>
          </p:nvSpPr>
          <p:spPr>
            <a:xfrm>
              <a:off x="106093" y="2652071"/>
              <a:ext cx="1501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200"/>
                <a:t>CYNKOWANIE ZANURZENIOWE 85 µm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78801089-B37E-4237-95A7-60F8E80913F9}"/>
                </a:ext>
              </a:extLst>
            </p:cNvPr>
            <p:cNvSpPr txBox="1"/>
            <p:nvPr/>
          </p:nvSpPr>
          <p:spPr>
            <a:xfrm>
              <a:off x="3258866" y="2652071"/>
              <a:ext cx="1114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/>
                <a:t>MAGNELIS </a:t>
              </a:r>
              <a:r>
                <a:rPr lang="pl-PL" sz="1200" baseline="30000"/>
                <a:t>®</a:t>
              </a:r>
              <a:r>
                <a:rPr lang="pl-PL" sz="1200"/>
                <a:t> 20 µm</a:t>
              </a:r>
            </a:p>
          </p:txBody>
        </p:sp>
      </p:grpSp>
      <p:grpSp>
        <p:nvGrpSpPr>
          <p:cNvPr id="74" name="Grupa 73">
            <a:extLst>
              <a:ext uri="{FF2B5EF4-FFF2-40B4-BE49-F238E27FC236}">
                <a16:creationId xmlns:a16="http://schemas.microsoft.com/office/drawing/2014/main" id="{198E3890-15DE-410B-A798-E7E0E5BB4F82}"/>
              </a:ext>
            </a:extLst>
          </p:cNvPr>
          <p:cNvGrpSpPr/>
          <p:nvPr/>
        </p:nvGrpSpPr>
        <p:grpSpPr>
          <a:xfrm>
            <a:off x="5140690" y="3396926"/>
            <a:ext cx="2569640" cy="1841727"/>
            <a:chOff x="5140690" y="3396926"/>
            <a:chExt cx="2569640" cy="1841727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09228402-73A9-43BC-889C-75FA2B9FF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0690" y="4268740"/>
              <a:ext cx="2569640" cy="969913"/>
            </a:xfrm>
            <a:prstGeom prst="rect">
              <a:avLst/>
            </a:prstGeom>
          </p:spPr>
        </p:pic>
        <p:sp>
          <p:nvSpPr>
            <p:cNvPr id="72" name="pole tekstowe 71">
              <a:extLst>
                <a:ext uri="{FF2B5EF4-FFF2-40B4-BE49-F238E27FC236}">
                  <a16:creationId xmlns:a16="http://schemas.microsoft.com/office/drawing/2014/main" id="{2092A083-A49B-4FE1-8A11-AD38F99D021F}"/>
                </a:ext>
              </a:extLst>
            </p:cNvPr>
            <p:cNvSpPr txBox="1"/>
            <p:nvPr/>
          </p:nvSpPr>
          <p:spPr>
            <a:xfrm>
              <a:off x="5673384" y="3396926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000" b="1"/>
                <a:t>Technologia </a:t>
              </a:r>
            </a:p>
            <a:p>
              <a:pPr algn="ctr"/>
              <a:r>
                <a:rPr lang="pl-PL" sz="2000" b="1"/>
                <a:t>MAGNELIS</a:t>
              </a:r>
              <a:r>
                <a:rPr lang="pl-PL" sz="2000" b="1" baseline="30000"/>
                <a:t>®</a:t>
              </a:r>
              <a:endParaRPr lang="pl-PL" sz="2000" b="1"/>
            </a:p>
          </p:txBody>
        </p:sp>
      </p:grpSp>
    </p:spTree>
    <p:extLst>
      <p:ext uri="{BB962C8B-B14F-4D97-AF65-F5344CB8AC3E}">
        <p14:creationId xmlns:p14="http://schemas.microsoft.com/office/powerpoint/2010/main" val="35877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8" grpId="0"/>
      <p:bldP spid="12" grpId="0"/>
      <p:bldP spid="13" grpId="0"/>
      <p:bldP spid="38" grpId="0" animBg="1"/>
      <p:bldP spid="17" grpId="0" animBg="1"/>
      <p:bldP spid="21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E3C85F6-14C3-42AF-ABFE-A4B213295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348" y="3632617"/>
            <a:ext cx="2229417" cy="206975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BC2686A-804C-43E2-BB45-D99E914D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Szybka i profesjonalna obsługa Klienta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08E78D4-6CB1-4359-B91B-E263D06A5F65}"/>
              </a:ext>
            </a:extLst>
          </p:cNvPr>
          <p:cNvSpPr/>
          <p:nvPr/>
        </p:nvSpPr>
        <p:spPr>
          <a:xfrm>
            <a:off x="407988" y="1376362"/>
            <a:ext cx="2985194" cy="4973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34733F7-55E4-4EC6-AEA5-B078400CDCB0}"/>
              </a:ext>
            </a:extLst>
          </p:cNvPr>
          <p:cNvSpPr txBox="1"/>
          <p:nvPr/>
        </p:nvSpPr>
        <p:spPr>
          <a:xfrm>
            <a:off x="565909" y="1582719"/>
            <a:ext cx="1727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solidFill>
                  <a:schemeClr val="bg1"/>
                </a:solidFill>
              </a:rPr>
              <a:t>DZIAŁ </a:t>
            </a:r>
          </a:p>
          <a:p>
            <a:r>
              <a:rPr lang="pl-PL" sz="2000" b="1">
                <a:solidFill>
                  <a:schemeClr val="bg1"/>
                </a:solidFill>
              </a:rPr>
              <a:t>SPRZEDAŻY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D5FD8BB-1684-4ADF-9830-2315665BFF2E}"/>
              </a:ext>
            </a:extLst>
          </p:cNvPr>
          <p:cNvSpPr/>
          <p:nvPr/>
        </p:nvSpPr>
        <p:spPr>
          <a:xfrm>
            <a:off x="906242" y="4773456"/>
            <a:ext cx="2426995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Mówimy </a:t>
            </a:r>
          </a:p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w wielu językach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93DC5E12-70AA-4F1D-8EC7-200C1DBDD3CA}"/>
              </a:ext>
            </a:extLst>
          </p:cNvPr>
          <p:cNvGrpSpPr/>
          <p:nvPr/>
        </p:nvGrpSpPr>
        <p:grpSpPr>
          <a:xfrm>
            <a:off x="522255" y="3330935"/>
            <a:ext cx="382754" cy="255035"/>
            <a:chOff x="6442075" y="1857375"/>
            <a:chExt cx="6013451" cy="4006850"/>
          </a:xfrm>
          <a:solidFill>
            <a:schemeClr val="bg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4C9EA3F-B28F-4A59-BDA7-2FD570DC15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2075" y="2303463"/>
              <a:ext cx="1892300" cy="2905125"/>
            </a:xfrm>
            <a:custGeom>
              <a:avLst/>
              <a:gdLst>
                <a:gd name="T0" fmla="*/ 261 w 502"/>
                <a:gd name="T1" fmla="*/ 770 h 770"/>
                <a:gd name="T2" fmla="*/ 48 w 502"/>
                <a:gd name="T3" fmla="*/ 726 h 770"/>
                <a:gd name="T4" fmla="*/ 17 w 502"/>
                <a:gd name="T5" fmla="*/ 526 h 770"/>
                <a:gd name="T6" fmla="*/ 95 w 502"/>
                <a:gd name="T7" fmla="*/ 443 h 770"/>
                <a:gd name="T8" fmla="*/ 240 w 502"/>
                <a:gd name="T9" fmla="*/ 402 h 770"/>
                <a:gd name="T10" fmla="*/ 243 w 502"/>
                <a:gd name="T11" fmla="*/ 367 h 770"/>
                <a:gd name="T12" fmla="*/ 211 w 502"/>
                <a:gd name="T13" fmla="*/ 288 h 770"/>
                <a:gd name="T14" fmla="*/ 187 w 502"/>
                <a:gd name="T15" fmla="*/ 259 h 770"/>
                <a:gd name="T16" fmla="*/ 190 w 502"/>
                <a:gd name="T17" fmla="*/ 178 h 770"/>
                <a:gd name="T18" fmla="*/ 307 w 502"/>
                <a:gd name="T19" fmla="*/ 4 h 770"/>
                <a:gd name="T20" fmla="*/ 340 w 502"/>
                <a:gd name="T21" fmla="*/ 0 h 770"/>
                <a:gd name="T22" fmla="*/ 342 w 502"/>
                <a:gd name="T23" fmla="*/ 0 h 770"/>
                <a:gd name="T24" fmla="*/ 352 w 502"/>
                <a:gd name="T25" fmla="*/ 1 h 770"/>
                <a:gd name="T26" fmla="*/ 485 w 502"/>
                <a:gd name="T27" fmla="*/ 91 h 770"/>
                <a:gd name="T28" fmla="*/ 502 w 502"/>
                <a:gd name="T29" fmla="*/ 199 h 770"/>
                <a:gd name="T30" fmla="*/ 497 w 502"/>
                <a:gd name="T31" fmla="*/ 259 h 770"/>
                <a:gd name="T32" fmla="*/ 473 w 502"/>
                <a:gd name="T33" fmla="*/ 288 h 770"/>
                <a:gd name="T34" fmla="*/ 441 w 502"/>
                <a:gd name="T35" fmla="*/ 366 h 770"/>
                <a:gd name="T36" fmla="*/ 444 w 502"/>
                <a:gd name="T37" fmla="*/ 401 h 770"/>
                <a:gd name="T38" fmla="*/ 490 w 502"/>
                <a:gd name="T39" fmla="*/ 435 h 770"/>
                <a:gd name="T40" fmla="*/ 408 w 502"/>
                <a:gd name="T41" fmla="*/ 472 h 770"/>
                <a:gd name="T42" fmla="*/ 304 w 502"/>
                <a:gd name="T43" fmla="*/ 586 h 770"/>
                <a:gd name="T44" fmla="*/ 276 w 502"/>
                <a:gd name="T45" fmla="*/ 765 h 770"/>
                <a:gd name="T46" fmla="*/ 64 w 502"/>
                <a:gd name="T47" fmla="*/ 689 h 770"/>
                <a:gd name="T48" fmla="*/ 266 w 502"/>
                <a:gd name="T49" fmla="*/ 571 h 770"/>
                <a:gd name="T50" fmla="*/ 267 w 502"/>
                <a:gd name="T51" fmla="*/ 569 h 770"/>
                <a:gd name="T52" fmla="*/ 412 w 502"/>
                <a:gd name="T53" fmla="*/ 428 h 770"/>
                <a:gd name="T54" fmla="*/ 403 w 502"/>
                <a:gd name="T55" fmla="*/ 398 h 770"/>
                <a:gd name="T56" fmla="*/ 400 w 502"/>
                <a:gd name="T57" fmla="*/ 364 h 770"/>
                <a:gd name="T58" fmla="*/ 425 w 502"/>
                <a:gd name="T59" fmla="*/ 303 h 770"/>
                <a:gd name="T60" fmla="*/ 437 w 502"/>
                <a:gd name="T61" fmla="*/ 270 h 770"/>
                <a:gd name="T62" fmla="*/ 455 w 502"/>
                <a:gd name="T63" fmla="*/ 247 h 770"/>
                <a:gd name="T64" fmla="*/ 461 w 502"/>
                <a:gd name="T65" fmla="*/ 205 h 770"/>
                <a:gd name="T66" fmla="*/ 453 w 502"/>
                <a:gd name="T67" fmla="*/ 187 h 770"/>
                <a:gd name="T68" fmla="*/ 368 w 502"/>
                <a:gd name="T69" fmla="*/ 43 h 770"/>
                <a:gd name="T70" fmla="*/ 349 w 502"/>
                <a:gd name="T71" fmla="*/ 41 h 770"/>
                <a:gd name="T72" fmla="*/ 336 w 502"/>
                <a:gd name="T73" fmla="*/ 41 h 770"/>
                <a:gd name="T74" fmla="*/ 316 w 502"/>
                <a:gd name="T75" fmla="*/ 43 h 770"/>
                <a:gd name="T76" fmla="*/ 231 w 502"/>
                <a:gd name="T77" fmla="*/ 187 h 770"/>
                <a:gd name="T78" fmla="*/ 223 w 502"/>
                <a:gd name="T79" fmla="*/ 205 h 770"/>
                <a:gd name="T80" fmla="*/ 229 w 502"/>
                <a:gd name="T81" fmla="*/ 247 h 770"/>
                <a:gd name="T82" fmla="*/ 247 w 502"/>
                <a:gd name="T83" fmla="*/ 270 h 770"/>
                <a:gd name="T84" fmla="*/ 259 w 502"/>
                <a:gd name="T85" fmla="*/ 303 h 770"/>
                <a:gd name="T86" fmla="*/ 284 w 502"/>
                <a:gd name="T87" fmla="*/ 364 h 770"/>
                <a:gd name="T88" fmla="*/ 281 w 502"/>
                <a:gd name="T89" fmla="*/ 398 h 770"/>
                <a:gd name="T90" fmla="*/ 269 w 502"/>
                <a:gd name="T91" fmla="*/ 430 h 770"/>
                <a:gd name="T92" fmla="*/ 110 w 502"/>
                <a:gd name="T93" fmla="*/ 481 h 770"/>
                <a:gd name="T94" fmla="*/ 55 w 502"/>
                <a:gd name="T95" fmla="*/ 537 h 770"/>
                <a:gd name="T96" fmla="*/ 54 w 502"/>
                <a:gd name="T97" fmla="*/ 540 h 770"/>
                <a:gd name="T98" fmla="*/ 64 w 502"/>
                <a:gd name="T99" fmla="*/ 689 h 770"/>
                <a:gd name="T100" fmla="*/ 266 w 502"/>
                <a:gd name="T101" fmla="*/ 575 h 770"/>
                <a:gd name="T102" fmla="*/ 266 w 502"/>
                <a:gd name="T103" fmla="*/ 575 h 770"/>
                <a:gd name="T104" fmla="*/ 474 w 502"/>
                <a:gd name="T105" fmla="*/ 252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2" h="770">
                  <a:moveTo>
                    <a:pt x="263" y="770"/>
                  </a:moveTo>
                  <a:cubicBezTo>
                    <a:pt x="262" y="770"/>
                    <a:pt x="261" y="770"/>
                    <a:pt x="261" y="770"/>
                  </a:cubicBezTo>
                  <a:cubicBezTo>
                    <a:pt x="171" y="761"/>
                    <a:pt x="103" y="747"/>
                    <a:pt x="49" y="726"/>
                  </a:cubicBezTo>
                  <a:cubicBezTo>
                    <a:pt x="49" y="726"/>
                    <a:pt x="48" y="726"/>
                    <a:pt x="48" y="726"/>
                  </a:cubicBezTo>
                  <a:cubicBezTo>
                    <a:pt x="0" y="704"/>
                    <a:pt x="0" y="674"/>
                    <a:pt x="0" y="659"/>
                  </a:cubicBezTo>
                  <a:cubicBezTo>
                    <a:pt x="2" y="566"/>
                    <a:pt x="11" y="542"/>
                    <a:pt x="17" y="526"/>
                  </a:cubicBezTo>
                  <a:cubicBezTo>
                    <a:pt x="17" y="525"/>
                    <a:pt x="17" y="525"/>
                    <a:pt x="17" y="525"/>
                  </a:cubicBezTo>
                  <a:cubicBezTo>
                    <a:pt x="25" y="488"/>
                    <a:pt x="51" y="461"/>
                    <a:pt x="95" y="443"/>
                  </a:cubicBezTo>
                  <a:cubicBezTo>
                    <a:pt x="115" y="435"/>
                    <a:pt x="137" y="431"/>
                    <a:pt x="158" y="427"/>
                  </a:cubicBezTo>
                  <a:cubicBezTo>
                    <a:pt x="187" y="422"/>
                    <a:pt x="216" y="416"/>
                    <a:pt x="240" y="402"/>
                  </a:cubicBezTo>
                  <a:cubicBezTo>
                    <a:pt x="240" y="399"/>
                    <a:pt x="241" y="396"/>
                    <a:pt x="241" y="393"/>
                  </a:cubicBezTo>
                  <a:cubicBezTo>
                    <a:pt x="243" y="367"/>
                    <a:pt x="243" y="367"/>
                    <a:pt x="243" y="367"/>
                  </a:cubicBezTo>
                  <a:cubicBezTo>
                    <a:pt x="236" y="354"/>
                    <a:pt x="230" y="339"/>
                    <a:pt x="222" y="318"/>
                  </a:cubicBezTo>
                  <a:cubicBezTo>
                    <a:pt x="217" y="308"/>
                    <a:pt x="214" y="298"/>
                    <a:pt x="211" y="288"/>
                  </a:cubicBezTo>
                  <a:cubicBezTo>
                    <a:pt x="206" y="287"/>
                    <a:pt x="201" y="285"/>
                    <a:pt x="197" y="282"/>
                  </a:cubicBezTo>
                  <a:cubicBezTo>
                    <a:pt x="191" y="276"/>
                    <a:pt x="187" y="268"/>
                    <a:pt x="187" y="259"/>
                  </a:cubicBezTo>
                  <a:cubicBezTo>
                    <a:pt x="182" y="201"/>
                    <a:pt x="182" y="201"/>
                    <a:pt x="182" y="201"/>
                  </a:cubicBezTo>
                  <a:cubicBezTo>
                    <a:pt x="181" y="192"/>
                    <a:pt x="185" y="184"/>
                    <a:pt x="190" y="178"/>
                  </a:cubicBezTo>
                  <a:cubicBezTo>
                    <a:pt x="188" y="122"/>
                    <a:pt x="198" y="94"/>
                    <a:pt x="199" y="91"/>
                  </a:cubicBezTo>
                  <a:cubicBezTo>
                    <a:pt x="200" y="88"/>
                    <a:pt x="226" y="21"/>
                    <a:pt x="307" y="4"/>
                  </a:cubicBezTo>
                  <a:cubicBezTo>
                    <a:pt x="317" y="2"/>
                    <a:pt x="325" y="1"/>
                    <a:pt x="333" y="1"/>
                  </a:cubicBezTo>
                  <a:cubicBezTo>
                    <a:pt x="335" y="0"/>
                    <a:pt x="337" y="0"/>
                    <a:pt x="340" y="0"/>
                  </a:cubicBezTo>
                  <a:cubicBezTo>
                    <a:pt x="340" y="0"/>
                    <a:pt x="341" y="0"/>
                    <a:pt x="342" y="0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43" y="0"/>
                    <a:pt x="344" y="0"/>
                    <a:pt x="345" y="0"/>
                  </a:cubicBezTo>
                  <a:cubicBezTo>
                    <a:pt x="347" y="0"/>
                    <a:pt x="349" y="1"/>
                    <a:pt x="352" y="1"/>
                  </a:cubicBezTo>
                  <a:cubicBezTo>
                    <a:pt x="359" y="1"/>
                    <a:pt x="368" y="2"/>
                    <a:pt x="377" y="4"/>
                  </a:cubicBezTo>
                  <a:cubicBezTo>
                    <a:pt x="458" y="21"/>
                    <a:pt x="484" y="88"/>
                    <a:pt x="485" y="91"/>
                  </a:cubicBezTo>
                  <a:cubicBezTo>
                    <a:pt x="486" y="94"/>
                    <a:pt x="496" y="122"/>
                    <a:pt x="494" y="178"/>
                  </a:cubicBezTo>
                  <a:cubicBezTo>
                    <a:pt x="499" y="184"/>
                    <a:pt x="502" y="191"/>
                    <a:pt x="502" y="199"/>
                  </a:cubicBezTo>
                  <a:cubicBezTo>
                    <a:pt x="502" y="199"/>
                    <a:pt x="502" y="200"/>
                    <a:pt x="502" y="201"/>
                  </a:cubicBezTo>
                  <a:cubicBezTo>
                    <a:pt x="497" y="259"/>
                    <a:pt x="497" y="259"/>
                    <a:pt x="497" y="259"/>
                  </a:cubicBezTo>
                  <a:cubicBezTo>
                    <a:pt x="497" y="268"/>
                    <a:pt x="493" y="276"/>
                    <a:pt x="487" y="282"/>
                  </a:cubicBezTo>
                  <a:cubicBezTo>
                    <a:pt x="483" y="285"/>
                    <a:pt x="478" y="287"/>
                    <a:pt x="473" y="288"/>
                  </a:cubicBezTo>
                  <a:cubicBezTo>
                    <a:pt x="470" y="298"/>
                    <a:pt x="467" y="308"/>
                    <a:pt x="462" y="318"/>
                  </a:cubicBezTo>
                  <a:cubicBezTo>
                    <a:pt x="455" y="338"/>
                    <a:pt x="447" y="354"/>
                    <a:pt x="441" y="366"/>
                  </a:cubicBezTo>
                  <a:cubicBezTo>
                    <a:pt x="443" y="393"/>
                    <a:pt x="443" y="393"/>
                    <a:pt x="443" y="393"/>
                  </a:cubicBezTo>
                  <a:cubicBezTo>
                    <a:pt x="443" y="396"/>
                    <a:pt x="444" y="399"/>
                    <a:pt x="444" y="401"/>
                  </a:cubicBezTo>
                  <a:cubicBezTo>
                    <a:pt x="454" y="407"/>
                    <a:pt x="464" y="412"/>
                    <a:pt x="476" y="415"/>
                  </a:cubicBezTo>
                  <a:cubicBezTo>
                    <a:pt x="485" y="418"/>
                    <a:pt x="491" y="426"/>
                    <a:pt x="490" y="435"/>
                  </a:cubicBezTo>
                  <a:cubicBezTo>
                    <a:pt x="490" y="444"/>
                    <a:pt x="483" y="452"/>
                    <a:pt x="474" y="454"/>
                  </a:cubicBezTo>
                  <a:cubicBezTo>
                    <a:pt x="454" y="458"/>
                    <a:pt x="430" y="463"/>
                    <a:pt x="408" y="472"/>
                  </a:cubicBezTo>
                  <a:cubicBezTo>
                    <a:pt x="351" y="495"/>
                    <a:pt x="317" y="530"/>
                    <a:pt x="306" y="576"/>
                  </a:cubicBezTo>
                  <a:cubicBezTo>
                    <a:pt x="306" y="580"/>
                    <a:pt x="305" y="583"/>
                    <a:pt x="304" y="586"/>
                  </a:cubicBezTo>
                  <a:cubicBezTo>
                    <a:pt x="297" y="606"/>
                    <a:pt x="286" y="641"/>
                    <a:pt x="283" y="750"/>
                  </a:cubicBezTo>
                  <a:cubicBezTo>
                    <a:pt x="283" y="756"/>
                    <a:pt x="280" y="761"/>
                    <a:pt x="276" y="765"/>
                  </a:cubicBezTo>
                  <a:cubicBezTo>
                    <a:pt x="272" y="768"/>
                    <a:pt x="268" y="770"/>
                    <a:pt x="263" y="770"/>
                  </a:cubicBezTo>
                  <a:close/>
                  <a:moveTo>
                    <a:pt x="64" y="689"/>
                  </a:moveTo>
                  <a:cubicBezTo>
                    <a:pt x="111" y="707"/>
                    <a:pt x="168" y="719"/>
                    <a:pt x="244" y="728"/>
                  </a:cubicBezTo>
                  <a:cubicBezTo>
                    <a:pt x="248" y="625"/>
                    <a:pt x="259" y="591"/>
                    <a:pt x="266" y="571"/>
                  </a:cubicBezTo>
                  <a:cubicBezTo>
                    <a:pt x="267" y="571"/>
                    <a:pt x="267" y="571"/>
                    <a:pt x="267" y="571"/>
                  </a:cubicBezTo>
                  <a:cubicBezTo>
                    <a:pt x="267" y="570"/>
                    <a:pt x="267" y="570"/>
                    <a:pt x="267" y="569"/>
                  </a:cubicBezTo>
                  <a:cubicBezTo>
                    <a:pt x="280" y="509"/>
                    <a:pt x="323" y="463"/>
                    <a:pt x="393" y="435"/>
                  </a:cubicBezTo>
                  <a:cubicBezTo>
                    <a:pt x="399" y="432"/>
                    <a:pt x="406" y="430"/>
                    <a:pt x="412" y="428"/>
                  </a:cubicBezTo>
                  <a:cubicBezTo>
                    <a:pt x="410" y="426"/>
                    <a:pt x="409" y="423"/>
                    <a:pt x="408" y="420"/>
                  </a:cubicBezTo>
                  <a:cubicBezTo>
                    <a:pt x="405" y="413"/>
                    <a:pt x="404" y="406"/>
                    <a:pt x="403" y="398"/>
                  </a:cubicBezTo>
                  <a:cubicBezTo>
                    <a:pt x="403" y="398"/>
                    <a:pt x="403" y="398"/>
                    <a:pt x="403" y="397"/>
                  </a:cubicBezTo>
                  <a:cubicBezTo>
                    <a:pt x="400" y="364"/>
                    <a:pt x="400" y="364"/>
                    <a:pt x="400" y="364"/>
                  </a:cubicBezTo>
                  <a:cubicBezTo>
                    <a:pt x="400" y="360"/>
                    <a:pt x="401" y="356"/>
                    <a:pt x="403" y="353"/>
                  </a:cubicBezTo>
                  <a:cubicBezTo>
                    <a:pt x="409" y="341"/>
                    <a:pt x="417" y="325"/>
                    <a:pt x="425" y="303"/>
                  </a:cubicBezTo>
                  <a:cubicBezTo>
                    <a:pt x="425" y="303"/>
                    <a:pt x="425" y="303"/>
                    <a:pt x="426" y="303"/>
                  </a:cubicBezTo>
                  <a:cubicBezTo>
                    <a:pt x="430" y="292"/>
                    <a:pt x="434" y="281"/>
                    <a:pt x="437" y="270"/>
                  </a:cubicBezTo>
                  <a:cubicBezTo>
                    <a:pt x="438" y="266"/>
                    <a:pt x="439" y="263"/>
                    <a:pt x="440" y="260"/>
                  </a:cubicBezTo>
                  <a:cubicBezTo>
                    <a:pt x="443" y="253"/>
                    <a:pt x="448" y="248"/>
                    <a:pt x="455" y="247"/>
                  </a:cubicBezTo>
                  <a:cubicBezTo>
                    <a:pt x="456" y="247"/>
                    <a:pt x="457" y="246"/>
                    <a:pt x="458" y="246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60" y="204"/>
                    <a:pt x="459" y="203"/>
                    <a:pt x="458" y="202"/>
                  </a:cubicBezTo>
                  <a:cubicBezTo>
                    <a:pt x="455" y="198"/>
                    <a:pt x="453" y="193"/>
                    <a:pt x="453" y="187"/>
                  </a:cubicBezTo>
                  <a:cubicBezTo>
                    <a:pt x="457" y="132"/>
                    <a:pt x="448" y="106"/>
                    <a:pt x="448" y="105"/>
                  </a:cubicBezTo>
                  <a:cubicBezTo>
                    <a:pt x="447" y="104"/>
                    <a:pt x="428" y="55"/>
                    <a:pt x="368" y="43"/>
                  </a:cubicBezTo>
                  <a:cubicBezTo>
                    <a:pt x="368" y="43"/>
                    <a:pt x="368" y="43"/>
                    <a:pt x="367" y="43"/>
                  </a:cubicBezTo>
                  <a:cubicBezTo>
                    <a:pt x="361" y="42"/>
                    <a:pt x="355" y="41"/>
                    <a:pt x="349" y="41"/>
                  </a:cubicBezTo>
                  <a:cubicBezTo>
                    <a:pt x="346" y="40"/>
                    <a:pt x="344" y="40"/>
                    <a:pt x="342" y="40"/>
                  </a:cubicBezTo>
                  <a:cubicBezTo>
                    <a:pt x="340" y="40"/>
                    <a:pt x="338" y="40"/>
                    <a:pt x="336" y="41"/>
                  </a:cubicBezTo>
                  <a:cubicBezTo>
                    <a:pt x="329" y="41"/>
                    <a:pt x="323" y="41"/>
                    <a:pt x="317" y="43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256" y="56"/>
                    <a:pt x="236" y="105"/>
                    <a:pt x="236" y="105"/>
                  </a:cubicBezTo>
                  <a:cubicBezTo>
                    <a:pt x="236" y="106"/>
                    <a:pt x="227" y="132"/>
                    <a:pt x="231" y="187"/>
                  </a:cubicBezTo>
                  <a:cubicBezTo>
                    <a:pt x="231" y="193"/>
                    <a:pt x="230" y="198"/>
                    <a:pt x="226" y="202"/>
                  </a:cubicBezTo>
                  <a:cubicBezTo>
                    <a:pt x="225" y="203"/>
                    <a:pt x="224" y="204"/>
                    <a:pt x="223" y="205"/>
                  </a:cubicBezTo>
                  <a:cubicBezTo>
                    <a:pt x="226" y="246"/>
                    <a:pt x="226" y="246"/>
                    <a:pt x="226" y="246"/>
                  </a:cubicBezTo>
                  <a:cubicBezTo>
                    <a:pt x="227" y="246"/>
                    <a:pt x="228" y="247"/>
                    <a:pt x="229" y="247"/>
                  </a:cubicBezTo>
                  <a:cubicBezTo>
                    <a:pt x="236" y="248"/>
                    <a:pt x="242" y="253"/>
                    <a:pt x="244" y="260"/>
                  </a:cubicBezTo>
                  <a:cubicBezTo>
                    <a:pt x="245" y="263"/>
                    <a:pt x="246" y="266"/>
                    <a:pt x="247" y="270"/>
                  </a:cubicBezTo>
                  <a:cubicBezTo>
                    <a:pt x="250" y="281"/>
                    <a:pt x="254" y="292"/>
                    <a:pt x="259" y="303"/>
                  </a:cubicBezTo>
                  <a:cubicBezTo>
                    <a:pt x="259" y="303"/>
                    <a:pt x="259" y="303"/>
                    <a:pt x="259" y="303"/>
                  </a:cubicBezTo>
                  <a:cubicBezTo>
                    <a:pt x="267" y="326"/>
                    <a:pt x="274" y="340"/>
                    <a:pt x="281" y="352"/>
                  </a:cubicBezTo>
                  <a:cubicBezTo>
                    <a:pt x="283" y="356"/>
                    <a:pt x="284" y="360"/>
                    <a:pt x="284" y="364"/>
                  </a:cubicBezTo>
                  <a:cubicBezTo>
                    <a:pt x="281" y="397"/>
                    <a:pt x="281" y="397"/>
                    <a:pt x="281" y="397"/>
                  </a:cubicBezTo>
                  <a:cubicBezTo>
                    <a:pt x="281" y="398"/>
                    <a:pt x="281" y="398"/>
                    <a:pt x="281" y="398"/>
                  </a:cubicBezTo>
                  <a:cubicBezTo>
                    <a:pt x="280" y="406"/>
                    <a:pt x="279" y="413"/>
                    <a:pt x="276" y="420"/>
                  </a:cubicBezTo>
                  <a:cubicBezTo>
                    <a:pt x="275" y="424"/>
                    <a:pt x="272" y="428"/>
                    <a:pt x="269" y="430"/>
                  </a:cubicBezTo>
                  <a:cubicBezTo>
                    <a:pt x="237" y="453"/>
                    <a:pt x="199" y="460"/>
                    <a:pt x="166" y="466"/>
                  </a:cubicBezTo>
                  <a:cubicBezTo>
                    <a:pt x="145" y="470"/>
                    <a:pt x="126" y="474"/>
                    <a:pt x="110" y="481"/>
                  </a:cubicBezTo>
                  <a:cubicBezTo>
                    <a:pt x="63" y="499"/>
                    <a:pt x="58" y="524"/>
                    <a:pt x="56" y="533"/>
                  </a:cubicBezTo>
                  <a:cubicBezTo>
                    <a:pt x="56" y="534"/>
                    <a:pt x="56" y="536"/>
                    <a:pt x="55" y="537"/>
                  </a:cubicBezTo>
                  <a:cubicBezTo>
                    <a:pt x="55" y="538"/>
                    <a:pt x="55" y="538"/>
                    <a:pt x="55" y="538"/>
                  </a:cubicBezTo>
                  <a:cubicBezTo>
                    <a:pt x="54" y="540"/>
                    <a:pt x="54" y="540"/>
                    <a:pt x="54" y="540"/>
                  </a:cubicBezTo>
                  <a:cubicBezTo>
                    <a:pt x="49" y="554"/>
                    <a:pt x="42" y="574"/>
                    <a:pt x="40" y="660"/>
                  </a:cubicBezTo>
                  <a:cubicBezTo>
                    <a:pt x="40" y="670"/>
                    <a:pt x="40" y="678"/>
                    <a:pt x="64" y="689"/>
                  </a:cubicBezTo>
                  <a:close/>
                  <a:moveTo>
                    <a:pt x="266" y="575"/>
                  </a:moveTo>
                  <a:cubicBezTo>
                    <a:pt x="266" y="575"/>
                    <a:pt x="266" y="575"/>
                    <a:pt x="266" y="575"/>
                  </a:cubicBezTo>
                  <a:cubicBezTo>
                    <a:pt x="286" y="575"/>
                    <a:pt x="286" y="575"/>
                    <a:pt x="286" y="575"/>
                  </a:cubicBezTo>
                  <a:lnTo>
                    <a:pt x="266" y="575"/>
                  </a:lnTo>
                  <a:close/>
                  <a:moveTo>
                    <a:pt x="473" y="252"/>
                  </a:moveTo>
                  <a:cubicBezTo>
                    <a:pt x="473" y="252"/>
                    <a:pt x="473" y="252"/>
                    <a:pt x="474" y="252"/>
                  </a:cubicBezTo>
                  <a:cubicBezTo>
                    <a:pt x="473" y="252"/>
                    <a:pt x="473" y="252"/>
                    <a:pt x="473" y="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57033670-ADF2-47DD-BDB2-0A164F424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72738" y="2317750"/>
              <a:ext cx="1982788" cy="2905125"/>
            </a:xfrm>
            <a:custGeom>
              <a:avLst/>
              <a:gdLst>
                <a:gd name="T0" fmla="*/ 237 w 526"/>
                <a:gd name="T1" fmla="*/ 765 h 770"/>
                <a:gd name="T2" fmla="*/ 208 w 526"/>
                <a:gd name="T3" fmla="*/ 584 h 770"/>
                <a:gd name="T4" fmla="*/ 206 w 526"/>
                <a:gd name="T5" fmla="*/ 576 h 770"/>
                <a:gd name="T6" fmla="*/ 29 w 526"/>
                <a:gd name="T7" fmla="*/ 454 h 770"/>
                <a:gd name="T8" fmla="*/ 27 w 526"/>
                <a:gd name="T9" fmla="*/ 415 h 770"/>
                <a:gd name="T10" fmla="*/ 62 w 526"/>
                <a:gd name="T11" fmla="*/ 396 h 770"/>
                <a:gd name="T12" fmla="*/ 64 w 526"/>
                <a:gd name="T13" fmla="*/ 367 h 770"/>
                <a:gd name="T14" fmla="*/ 30 w 526"/>
                <a:gd name="T15" fmla="*/ 288 h 770"/>
                <a:gd name="T16" fmla="*/ 5 w 526"/>
                <a:gd name="T17" fmla="*/ 261 h 770"/>
                <a:gd name="T18" fmla="*/ 0 w 526"/>
                <a:gd name="T19" fmla="*/ 201 h 770"/>
                <a:gd name="T20" fmla="*/ 9 w 526"/>
                <a:gd name="T21" fmla="*/ 178 h 770"/>
                <a:gd name="T22" fmla="*/ 132 w 526"/>
                <a:gd name="T23" fmla="*/ 4 h 770"/>
                <a:gd name="T24" fmla="*/ 166 w 526"/>
                <a:gd name="T25" fmla="*/ 0 h 770"/>
                <a:gd name="T26" fmla="*/ 177 w 526"/>
                <a:gd name="T27" fmla="*/ 1 h 770"/>
                <a:gd name="T28" fmla="*/ 316 w 526"/>
                <a:gd name="T29" fmla="*/ 91 h 770"/>
                <a:gd name="T30" fmla="*/ 335 w 526"/>
                <a:gd name="T31" fmla="*/ 199 h 770"/>
                <a:gd name="T32" fmla="*/ 330 w 526"/>
                <a:gd name="T33" fmla="*/ 260 h 770"/>
                <a:gd name="T34" fmla="*/ 317 w 526"/>
                <a:gd name="T35" fmla="*/ 283 h 770"/>
                <a:gd name="T36" fmla="*/ 293 w 526"/>
                <a:gd name="T37" fmla="*/ 318 h 770"/>
                <a:gd name="T38" fmla="*/ 273 w 526"/>
                <a:gd name="T39" fmla="*/ 394 h 770"/>
                <a:gd name="T40" fmla="*/ 274 w 526"/>
                <a:gd name="T41" fmla="*/ 401 h 770"/>
                <a:gd name="T42" fmla="*/ 426 w 526"/>
                <a:gd name="T43" fmla="*/ 443 h 770"/>
                <a:gd name="T44" fmla="*/ 508 w 526"/>
                <a:gd name="T45" fmla="*/ 525 h 770"/>
                <a:gd name="T46" fmla="*/ 526 w 526"/>
                <a:gd name="T47" fmla="*/ 659 h 770"/>
                <a:gd name="T48" fmla="*/ 475 w 526"/>
                <a:gd name="T49" fmla="*/ 726 h 770"/>
                <a:gd name="T50" fmla="*/ 252 w 526"/>
                <a:gd name="T51" fmla="*/ 770 h 770"/>
                <a:gd name="T52" fmla="*/ 246 w 526"/>
                <a:gd name="T53" fmla="*/ 572 h 770"/>
                <a:gd name="T54" fmla="*/ 460 w 526"/>
                <a:gd name="T55" fmla="*/ 689 h 770"/>
                <a:gd name="T56" fmla="*/ 471 w 526"/>
                <a:gd name="T57" fmla="*/ 541 h 770"/>
                <a:gd name="T58" fmla="*/ 469 w 526"/>
                <a:gd name="T59" fmla="*/ 533 h 770"/>
                <a:gd name="T60" fmla="*/ 353 w 526"/>
                <a:gd name="T61" fmla="*/ 466 h 770"/>
                <a:gd name="T62" fmla="*/ 238 w 526"/>
                <a:gd name="T63" fmla="*/ 420 h 770"/>
                <a:gd name="T64" fmla="*/ 230 w 526"/>
                <a:gd name="T65" fmla="*/ 364 h 770"/>
                <a:gd name="T66" fmla="*/ 255 w 526"/>
                <a:gd name="T67" fmla="*/ 304 h 770"/>
                <a:gd name="T68" fmla="*/ 271 w 526"/>
                <a:gd name="T69" fmla="*/ 261 h 770"/>
                <a:gd name="T70" fmla="*/ 291 w 526"/>
                <a:gd name="T71" fmla="*/ 246 h 770"/>
                <a:gd name="T72" fmla="*/ 286 w 526"/>
                <a:gd name="T73" fmla="*/ 187 h 770"/>
                <a:gd name="T74" fmla="*/ 279 w 526"/>
                <a:gd name="T75" fmla="*/ 106 h 770"/>
                <a:gd name="T76" fmla="*/ 194 w 526"/>
                <a:gd name="T77" fmla="*/ 43 h 770"/>
                <a:gd name="T78" fmla="*/ 167 w 526"/>
                <a:gd name="T79" fmla="*/ 40 h 770"/>
                <a:gd name="T80" fmla="*/ 141 w 526"/>
                <a:gd name="T81" fmla="*/ 43 h 770"/>
                <a:gd name="T82" fmla="*/ 56 w 526"/>
                <a:gd name="T83" fmla="*/ 106 h 770"/>
                <a:gd name="T84" fmla="*/ 49 w 526"/>
                <a:gd name="T85" fmla="*/ 187 h 770"/>
                <a:gd name="T86" fmla="*/ 44 w 526"/>
                <a:gd name="T87" fmla="*/ 246 h 770"/>
                <a:gd name="T88" fmla="*/ 64 w 526"/>
                <a:gd name="T89" fmla="*/ 261 h 770"/>
                <a:gd name="T90" fmla="*/ 80 w 526"/>
                <a:gd name="T91" fmla="*/ 304 h 770"/>
                <a:gd name="T92" fmla="*/ 105 w 526"/>
                <a:gd name="T93" fmla="*/ 364 h 770"/>
                <a:gd name="T94" fmla="*/ 97 w 526"/>
                <a:gd name="T95" fmla="*/ 420 h 770"/>
                <a:gd name="T96" fmla="*/ 113 w 526"/>
                <a:gd name="T97" fmla="*/ 435 h 770"/>
                <a:gd name="T98" fmla="*/ 245 w 526"/>
                <a:gd name="T99" fmla="*/ 570 h 770"/>
                <a:gd name="T100" fmla="*/ 508 w 526"/>
                <a:gd name="T101" fmla="*/ 525 h 770"/>
                <a:gd name="T102" fmla="*/ 508 w 526"/>
                <a:gd name="T103" fmla="*/ 525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6" h="770">
                  <a:moveTo>
                    <a:pt x="250" y="770"/>
                  </a:moveTo>
                  <a:cubicBezTo>
                    <a:pt x="245" y="770"/>
                    <a:pt x="241" y="768"/>
                    <a:pt x="237" y="765"/>
                  </a:cubicBezTo>
                  <a:cubicBezTo>
                    <a:pt x="233" y="761"/>
                    <a:pt x="230" y="756"/>
                    <a:pt x="230" y="751"/>
                  </a:cubicBezTo>
                  <a:cubicBezTo>
                    <a:pt x="227" y="637"/>
                    <a:pt x="215" y="604"/>
                    <a:pt x="208" y="584"/>
                  </a:cubicBezTo>
                  <a:cubicBezTo>
                    <a:pt x="208" y="584"/>
                    <a:pt x="207" y="584"/>
                    <a:pt x="207" y="584"/>
                  </a:cubicBezTo>
                  <a:cubicBezTo>
                    <a:pt x="207" y="582"/>
                    <a:pt x="206" y="579"/>
                    <a:pt x="206" y="576"/>
                  </a:cubicBezTo>
                  <a:cubicBezTo>
                    <a:pt x="195" y="530"/>
                    <a:pt x="159" y="496"/>
                    <a:pt x="98" y="472"/>
                  </a:cubicBezTo>
                  <a:cubicBezTo>
                    <a:pt x="77" y="464"/>
                    <a:pt x="52" y="458"/>
                    <a:pt x="29" y="454"/>
                  </a:cubicBezTo>
                  <a:cubicBezTo>
                    <a:pt x="20" y="452"/>
                    <a:pt x="13" y="444"/>
                    <a:pt x="12" y="435"/>
                  </a:cubicBezTo>
                  <a:cubicBezTo>
                    <a:pt x="12" y="426"/>
                    <a:pt x="18" y="418"/>
                    <a:pt x="27" y="415"/>
                  </a:cubicBezTo>
                  <a:cubicBezTo>
                    <a:pt x="40" y="411"/>
                    <a:pt x="52" y="407"/>
                    <a:pt x="61" y="401"/>
                  </a:cubicBezTo>
                  <a:cubicBezTo>
                    <a:pt x="61" y="399"/>
                    <a:pt x="62" y="397"/>
                    <a:pt x="62" y="396"/>
                  </a:cubicBezTo>
                  <a:cubicBezTo>
                    <a:pt x="62" y="395"/>
                    <a:pt x="62" y="394"/>
                    <a:pt x="62" y="394"/>
                  </a:cubicBezTo>
                  <a:cubicBezTo>
                    <a:pt x="64" y="367"/>
                    <a:pt x="64" y="367"/>
                    <a:pt x="64" y="367"/>
                  </a:cubicBezTo>
                  <a:cubicBezTo>
                    <a:pt x="57" y="353"/>
                    <a:pt x="49" y="338"/>
                    <a:pt x="42" y="318"/>
                  </a:cubicBezTo>
                  <a:cubicBezTo>
                    <a:pt x="38" y="308"/>
                    <a:pt x="34" y="298"/>
                    <a:pt x="30" y="288"/>
                  </a:cubicBezTo>
                  <a:cubicBezTo>
                    <a:pt x="26" y="288"/>
                    <a:pt x="22" y="286"/>
                    <a:pt x="18" y="283"/>
                  </a:cubicBezTo>
                  <a:cubicBezTo>
                    <a:pt x="11" y="278"/>
                    <a:pt x="6" y="270"/>
                    <a:pt x="5" y="261"/>
                  </a:cubicBezTo>
                  <a:cubicBezTo>
                    <a:pt x="5" y="261"/>
                    <a:pt x="5" y="260"/>
                    <a:pt x="5" y="260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200"/>
                    <a:pt x="0" y="200"/>
                    <a:pt x="0" y="199"/>
                  </a:cubicBezTo>
                  <a:cubicBezTo>
                    <a:pt x="0" y="191"/>
                    <a:pt x="3" y="184"/>
                    <a:pt x="9" y="178"/>
                  </a:cubicBezTo>
                  <a:cubicBezTo>
                    <a:pt x="6" y="123"/>
                    <a:pt x="17" y="95"/>
                    <a:pt x="19" y="91"/>
                  </a:cubicBezTo>
                  <a:cubicBezTo>
                    <a:pt x="21" y="84"/>
                    <a:pt x="49" y="20"/>
                    <a:pt x="132" y="4"/>
                  </a:cubicBezTo>
                  <a:cubicBezTo>
                    <a:pt x="142" y="2"/>
                    <a:pt x="150" y="1"/>
                    <a:pt x="158" y="1"/>
                  </a:cubicBezTo>
                  <a:cubicBezTo>
                    <a:pt x="161" y="0"/>
                    <a:pt x="163" y="0"/>
                    <a:pt x="166" y="0"/>
                  </a:cubicBezTo>
                  <a:cubicBezTo>
                    <a:pt x="167" y="0"/>
                    <a:pt x="168" y="0"/>
                    <a:pt x="169" y="0"/>
                  </a:cubicBezTo>
                  <a:cubicBezTo>
                    <a:pt x="172" y="0"/>
                    <a:pt x="174" y="0"/>
                    <a:pt x="177" y="1"/>
                  </a:cubicBezTo>
                  <a:cubicBezTo>
                    <a:pt x="184" y="1"/>
                    <a:pt x="193" y="2"/>
                    <a:pt x="203" y="4"/>
                  </a:cubicBezTo>
                  <a:cubicBezTo>
                    <a:pt x="286" y="20"/>
                    <a:pt x="314" y="84"/>
                    <a:pt x="316" y="91"/>
                  </a:cubicBezTo>
                  <a:cubicBezTo>
                    <a:pt x="318" y="95"/>
                    <a:pt x="329" y="123"/>
                    <a:pt x="326" y="178"/>
                  </a:cubicBezTo>
                  <a:cubicBezTo>
                    <a:pt x="332" y="184"/>
                    <a:pt x="335" y="191"/>
                    <a:pt x="335" y="199"/>
                  </a:cubicBezTo>
                  <a:cubicBezTo>
                    <a:pt x="335" y="200"/>
                    <a:pt x="335" y="200"/>
                    <a:pt x="335" y="201"/>
                  </a:cubicBezTo>
                  <a:cubicBezTo>
                    <a:pt x="330" y="260"/>
                    <a:pt x="330" y="260"/>
                    <a:pt x="330" y="260"/>
                  </a:cubicBezTo>
                  <a:cubicBezTo>
                    <a:pt x="330" y="260"/>
                    <a:pt x="330" y="261"/>
                    <a:pt x="330" y="261"/>
                  </a:cubicBezTo>
                  <a:cubicBezTo>
                    <a:pt x="329" y="270"/>
                    <a:pt x="324" y="278"/>
                    <a:pt x="317" y="283"/>
                  </a:cubicBezTo>
                  <a:cubicBezTo>
                    <a:pt x="313" y="286"/>
                    <a:pt x="309" y="288"/>
                    <a:pt x="304" y="288"/>
                  </a:cubicBezTo>
                  <a:cubicBezTo>
                    <a:pt x="301" y="298"/>
                    <a:pt x="297" y="308"/>
                    <a:pt x="293" y="318"/>
                  </a:cubicBezTo>
                  <a:cubicBezTo>
                    <a:pt x="286" y="338"/>
                    <a:pt x="278" y="353"/>
                    <a:pt x="271" y="367"/>
                  </a:cubicBezTo>
                  <a:cubicBezTo>
                    <a:pt x="273" y="394"/>
                    <a:pt x="273" y="394"/>
                    <a:pt x="273" y="394"/>
                  </a:cubicBezTo>
                  <a:cubicBezTo>
                    <a:pt x="273" y="394"/>
                    <a:pt x="273" y="395"/>
                    <a:pt x="273" y="396"/>
                  </a:cubicBezTo>
                  <a:cubicBezTo>
                    <a:pt x="273" y="397"/>
                    <a:pt x="273" y="399"/>
                    <a:pt x="274" y="401"/>
                  </a:cubicBezTo>
                  <a:cubicBezTo>
                    <a:pt x="299" y="416"/>
                    <a:pt x="330" y="421"/>
                    <a:pt x="360" y="427"/>
                  </a:cubicBezTo>
                  <a:cubicBezTo>
                    <a:pt x="382" y="431"/>
                    <a:pt x="405" y="435"/>
                    <a:pt x="426" y="443"/>
                  </a:cubicBezTo>
                  <a:cubicBezTo>
                    <a:pt x="472" y="461"/>
                    <a:pt x="500" y="488"/>
                    <a:pt x="508" y="524"/>
                  </a:cubicBezTo>
                  <a:cubicBezTo>
                    <a:pt x="508" y="525"/>
                    <a:pt x="508" y="525"/>
                    <a:pt x="508" y="525"/>
                  </a:cubicBezTo>
                  <a:cubicBezTo>
                    <a:pt x="509" y="527"/>
                    <a:pt x="509" y="528"/>
                    <a:pt x="509" y="529"/>
                  </a:cubicBezTo>
                  <a:cubicBezTo>
                    <a:pt x="515" y="544"/>
                    <a:pt x="524" y="570"/>
                    <a:pt x="526" y="659"/>
                  </a:cubicBezTo>
                  <a:cubicBezTo>
                    <a:pt x="526" y="659"/>
                    <a:pt x="526" y="659"/>
                    <a:pt x="526" y="659"/>
                  </a:cubicBezTo>
                  <a:cubicBezTo>
                    <a:pt x="526" y="674"/>
                    <a:pt x="526" y="704"/>
                    <a:pt x="475" y="726"/>
                  </a:cubicBezTo>
                  <a:cubicBezTo>
                    <a:pt x="475" y="726"/>
                    <a:pt x="475" y="726"/>
                    <a:pt x="474" y="726"/>
                  </a:cubicBezTo>
                  <a:cubicBezTo>
                    <a:pt x="418" y="747"/>
                    <a:pt x="348" y="761"/>
                    <a:pt x="252" y="770"/>
                  </a:cubicBezTo>
                  <a:cubicBezTo>
                    <a:pt x="251" y="770"/>
                    <a:pt x="251" y="770"/>
                    <a:pt x="250" y="770"/>
                  </a:cubicBezTo>
                  <a:close/>
                  <a:moveTo>
                    <a:pt x="246" y="572"/>
                  </a:moveTo>
                  <a:cubicBezTo>
                    <a:pt x="253" y="593"/>
                    <a:pt x="265" y="627"/>
                    <a:pt x="269" y="728"/>
                  </a:cubicBezTo>
                  <a:cubicBezTo>
                    <a:pt x="351" y="719"/>
                    <a:pt x="412" y="707"/>
                    <a:pt x="460" y="689"/>
                  </a:cubicBezTo>
                  <a:cubicBezTo>
                    <a:pt x="486" y="678"/>
                    <a:pt x="486" y="669"/>
                    <a:pt x="486" y="660"/>
                  </a:cubicBezTo>
                  <a:cubicBezTo>
                    <a:pt x="484" y="578"/>
                    <a:pt x="476" y="555"/>
                    <a:pt x="471" y="541"/>
                  </a:cubicBezTo>
                  <a:cubicBezTo>
                    <a:pt x="471" y="540"/>
                    <a:pt x="471" y="539"/>
                    <a:pt x="470" y="537"/>
                  </a:cubicBezTo>
                  <a:cubicBezTo>
                    <a:pt x="470" y="536"/>
                    <a:pt x="469" y="535"/>
                    <a:pt x="469" y="533"/>
                  </a:cubicBezTo>
                  <a:cubicBezTo>
                    <a:pt x="467" y="525"/>
                    <a:pt x="462" y="499"/>
                    <a:pt x="412" y="481"/>
                  </a:cubicBezTo>
                  <a:cubicBezTo>
                    <a:pt x="394" y="474"/>
                    <a:pt x="374" y="470"/>
                    <a:pt x="353" y="466"/>
                  </a:cubicBezTo>
                  <a:cubicBezTo>
                    <a:pt x="317" y="460"/>
                    <a:pt x="279" y="453"/>
                    <a:pt x="246" y="431"/>
                  </a:cubicBezTo>
                  <a:cubicBezTo>
                    <a:pt x="242" y="428"/>
                    <a:pt x="239" y="425"/>
                    <a:pt x="238" y="420"/>
                  </a:cubicBezTo>
                  <a:cubicBezTo>
                    <a:pt x="236" y="414"/>
                    <a:pt x="233" y="406"/>
                    <a:pt x="233" y="396"/>
                  </a:cubicBezTo>
                  <a:cubicBezTo>
                    <a:pt x="230" y="364"/>
                    <a:pt x="230" y="364"/>
                    <a:pt x="230" y="364"/>
                  </a:cubicBezTo>
                  <a:cubicBezTo>
                    <a:pt x="230" y="360"/>
                    <a:pt x="231" y="356"/>
                    <a:pt x="233" y="353"/>
                  </a:cubicBezTo>
                  <a:cubicBezTo>
                    <a:pt x="240" y="340"/>
                    <a:pt x="248" y="324"/>
                    <a:pt x="255" y="304"/>
                  </a:cubicBezTo>
                  <a:cubicBezTo>
                    <a:pt x="255" y="303"/>
                    <a:pt x="256" y="303"/>
                    <a:pt x="256" y="302"/>
                  </a:cubicBezTo>
                  <a:cubicBezTo>
                    <a:pt x="262" y="289"/>
                    <a:pt x="267" y="274"/>
                    <a:pt x="271" y="261"/>
                  </a:cubicBezTo>
                  <a:cubicBezTo>
                    <a:pt x="273" y="255"/>
                    <a:pt x="277" y="251"/>
                    <a:pt x="282" y="248"/>
                  </a:cubicBezTo>
                  <a:cubicBezTo>
                    <a:pt x="285" y="247"/>
                    <a:pt x="288" y="246"/>
                    <a:pt x="291" y="246"/>
                  </a:cubicBezTo>
                  <a:cubicBezTo>
                    <a:pt x="294" y="205"/>
                    <a:pt x="294" y="205"/>
                    <a:pt x="294" y="205"/>
                  </a:cubicBezTo>
                  <a:cubicBezTo>
                    <a:pt x="289" y="202"/>
                    <a:pt x="285" y="195"/>
                    <a:pt x="286" y="187"/>
                  </a:cubicBezTo>
                  <a:cubicBezTo>
                    <a:pt x="290" y="132"/>
                    <a:pt x="279" y="106"/>
                    <a:pt x="279" y="106"/>
                  </a:cubicBezTo>
                  <a:cubicBezTo>
                    <a:pt x="279" y="106"/>
                    <a:pt x="279" y="106"/>
                    <a:pt x="279" y="106"/>
                  </a:cubicBezTo>
                  <a:cubicBezTo>
                    <a:pt x="278" y="104"/>
                    <a:pt x="259" y="56"/>
                    <a:pt x="195" y="43"/>
                  </a:cubicBezTo>
                  <a:cubicBezTo>
                    <a:pt x="195" y="43"/>
                    <a:pt x="194" y="43"/>
                    <a:pt x="194" y="43"/>
                  </a:cubicBezTo>
                  <a:cubicBezTo>
                    <a:pt x="187" y="41"/>
                    <a:pt x="181" y="41"/>
                    <a:pt x="174" y="41"/>
                  </a:cubicBezTo>
                  <a:cubicBezTo>
                    <a:pt x="172" y="40"/>
                    <a:pt x="170" y="40"/>
                    <a:pt x="167" y="40"/>
                  </a:cubicBezTo>
                  <a:cubicBezTo>
                    <a:pt x="165" y="40"/>
                    <a:pt x="163" y="40"/>
                    <a:pt x="161" y="41"/>
                  </a:cubicBezTo>
                  <a:cubicBezTo>
                    <a:pt x="154" y="41"/>
                    <a:pt x="147" y="41"/>
                    <a:pt x="141" y="4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75" y="56"/>
                    <a:pt x="56" y="105"/>
                    <a:pt x="56" y="106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6"/>
                    <a:pt x="45" y="132"/>
                    <a:pt x="49" y="187"/>
                  </a:cubicBezTo>
                  <a:cubicBezTo>
                    <a:pt x="50" y="195"/>
                    <a:pt x="46" y="202"/>
                    <a:pt x="41" y="205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47" y="246"/>
                    <a:pt x="50" y="247"/>
                    <a:pt x="53" y="248"/>
                  </a:cubicBezTo>
                  <a:cubicBezTo>
                    <a:pt x="58" y="251"/>
                    <a:pt x="62" y="255"/>
                    <a:pt x="64" y="261"/>
                  </a:cubicBezTo>
                  <a:cubicBezTo>
                    <a:pt x="68" y="274"/>
                    <a:pt x="73" y="289"/>
                    <a:pt x="79" y="302"/>
                  </a:cubicBezTo>
                  <a:cubicBezTo>
                    <a:pt x="79" y="303"/>
                    <a:pt x="80" y="303"/>
                    <a:pt x="80" y="304"/>
                  </a:cubicBezTo>
                  <a:cubicBezTo>
                    <a:pt x="87" y="324"/>
                    <a:pt x="95" y="340"/>
                    <a:pt x="102" y="353"/>
                  </a:cubicBezTo>
                  <a:cubicBezTo>
                    <a:pt x="104" y="356"/>
                    <a:pt x="105" y="360"/>
                    <a:pt x="105" y="364"/>
                  </a:cubicBezTo>
                  <a:cubicBezTo>
                    <a:pt x="102" y="396"/>
                    <a:pt x="102" y="396"/>
                    <a:pt x="102" y="396"/>
                  </a:cubicBezTo>
                  <a:cubicBezTo>
                    <a:pt x="102" y="406"/>
                    <a:pt x="99" y="414"/>
                    <a:pt x="97" y="420"/>
                  </a:cubicBezTo>
                  <a:cubicBezTo>
                    <a:pt x="96" y="423"/>
                    <a:pt x="94" y="426"/>
                    <a:pt x="92" y="428"/>
                  </a:cubicBezTo>
                  <a:cubicBezTo>
                    <a:pt x="99" y="430"/>
                    <a:pt x="106" y="432"/>
                    <a:pt x="113" y="435"/>
                  </a:cubicBezTo>
                  <a:cubicBezTo>
                    <a:pt x="187" y="463"/>
                    <a:pt x="232" y="510"/>
                    <a:pt x="245" y="569"/>
                  </a:cubicBezTo>
                  <a:cubicBezTo>
                    <a:pt x="245" y="570"/>
                    <a:pt x="245" y="570"/>
                    <a:pt x="245" y="570"/>
                  </a:cubicBezTo>
                  <a:cubicBezTo>
                    <a:pt x="245" y="571"/>
                    <a:pt x="246" y="571"/>
                    <a:pt x="246" y="572"/>
                  </a:cubicBezTo>
                  <a:close/>
                  <a:moveTo>
                    <a:pt x="508" y="525"/>
                  </a:moveTo>
                  <a:cubicBezTo>
                    <a:pt x="508" y="525"/>
                    <a:pt x="508" y="525"/>
                    <a:pt x="508" y="525"/>
                  </a:cubicBezTo>
                  <a:cubicBezTo>
                    <a:pt x="508" y="525"/>
                    <a:pt x="508" y="525"/>
                    <a:pt x="508" y="5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6309C85-1B01-4C53-8ABD-6670C2FC6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238" y="1857375"/>
              <a:ext cx="3633788" cy="4006850"/>
            </a:xfrm>
            <a:custGeom>
              <a:avLst/>
              <a:gdLst>
                <a:gd name="T0" fmla="*/ 476 w 964"/>
                <a:gd name="T1" fmla="*/ 1062 h 1062"/>
                <a:gd name="T2" fmla="*/ 66 w 964"/>
                <a:gd name="T3" fmla="*/ 994 h 1062"/>
                <a:gd name="T4" fmla="*/ 1 w 964"/>
                <a:gd name="T5" fmla="*/ 908 h 1062"/>
                <a:gd name="T6" fmla="*/ 25 w 964"/>
                <a:gd name="T7" fmla="*/ 724 h 1062"/>
                <a:gd name="T8" fmla="*/ 132 w 964"/>
                <a:gd name="T9" fmla="*/ 615 h 1062"/>
                <a:gd name="T10" fmla="*/ 344 w 964"/>
                <a:gd name="T11" fmla="*/ 555 h 1062"/>
                <a:gd name="T12" fmla="*/ 346 w 964"/>
                <a:gd name="T13" fmla="*/ 539 h 1062"/>
                <a:gd name="T14" fmla="*/ 318 w 964"/>
                <a:gd name="T15" fmla="*/ 432 h 1062"/>
                <a:gd name="T16" fmla="*/ 269 w 964"/>
                <a:gd name="T17" fmla="*/ 351 h 1062"/>
                <a:gd name="T18" fmla="*/ 269 w 964"/>
                <a:gd name="T19" fmla="*/ 248 h 1062"/>
                <a:gd name="T20" fmla="*/ 286 w 964"/>
                <a:gd name="T21" fmla="*/ 121 h 1062"/>
                <a:gd name="T22" fmla="*/ 482 w 964"/>
                <a:gd name="T23" fmla="*/ 0 h 1062"/>
                <a:gd name="T24" fmla="*/ 530 w 964"/>
                <a:gd name="T25" fmla="*/ 5 h 1062"/>
                <a:gd name="T26" fmla="*/ 691 w 964"/>
                <a:gd name="T27" fmla="*/ 242 h 1062"/>
                <a:gd name="T28" fmla="*/ 704 w 964"/>
                <a:gd name="T29" fmla="*/ 270 h 1062"/>
                <a:gd name="T30" fmla="*/ 697 w 964"/>
                <a:gd name="T31" fmla="*/ 352 h 1062"/>
                <a:gd name="T32" fmla="*/ 647 w 964"/>
                <a:gd name="T33" fmla="*/ 432 h 1062"/>
                <a:gd name="T34" fmla="*/ 619 w 964"/>
                <a:gd name="T35" fmla="*/ 539 h 1062"/>
                <a:gd name="T36" fmla="*/ 622 w 964"/>
                <a:gd name="T37" fmla="*/ 555 h 1062"/>
                <a:gd name="T38" fmla="*/ 833 w 964"/>
                <a:gd name="T39" fmla="*/ 615 h 1062"/>
                <a:gd name="T40" fmla="*/ 940 w 964"/>
                <a:gd name="T41" fmla="*/ 724 h 1062"/>
                <a:gd name="T42" fmla="*/ 964 w 964"/>
                <a:gd name="T43" fmla="*/ 908 h 1062"/>
                <a:gd name="T44" fmla="*/ 901 w 964"/>
                <a:gd name="T45" fmla="*/ 993 h 1062"/>
                <a:gd name="T46" fmla="*/ 490 w 964"/>
                <a:gd name="T47" fmla="*/ 1062 h 1062"/>
                <a:gd name="T48" fmla="*/ 477 w 964"/>
                <a:gd name="T49" fmla="*/ 1022 h 1062"/>
                <a:gd name="T50" fmla="*/ 885 w 964"/>
                <a:gd name="T51" fmla="*/ 956 h 1062"/>
                <a:gd name="T52" fmla="*/ 903 w 964"/>
                <a:gd name="T53" fmla="*/ 740 h 1062"/>
                <a:gd name="T54" fmla="*/ 902 w 964"/>
                <a:gd name="T55" fmla="*/ 737 h 1062"/>
                <a:gd name="T56" fmla="*/ 819 w 964"/>
                <a:gd name="T57" fmla="*/ 652 h 1062"/>
                <a:gd name="T58" fmla="*/ 594 w 964"/>
                <a:gd name="T59" fmla="*/ 584 h 1062"/>
                <a:gd name="T60" fmla="*/ 579 w 964"/>
                <a:gd name="T61" fmla="*/ 544 h 1062"/>
                <a:gd name="T62" fmla="*/ 578 w 964"/>
                <a:gd name="T63" fmla="*/ 486 h 1062"/>
                <a:gd name="T64" fmla="*/ 610 w 964"/>
                <a:gd name="T65" fmla="*/ 416 h 1062"/>
                <a:gd name="T66" fmla="*/ 632 w 964"/>
                <a:gd name="T67" fmla="*/ 356 h 1062"/>
                <a:gd name="T68" fmla="*/ 658 w 964"/>
                <a:gd name="T69" fmla="*/ 343 h 1062"/>
                <a:gd name="T70" fmla="*/ 656 w 964"/>
                <a:gd name="T71" fmla="*/ 268 h 1062"/>
                <a:gd name="T72" fmla="*/ 642 w 964"/>
                <a:gd name="T73" fmla="*/ 136 h 1062"/>
                <a:gd name="T74" fmla="*/ 522 w 964"/>
                <a:gd name="T75" fmla="*/ 44 h 1062"/>
                <a:gd name="T76" fmla="*/ 483 w 964"/>
                <a:gd name="T77" fmla="*/ 40 h 1062"/>
                <a:gd name="T78" fmla="*/ 444 w 964"/>
                <a:gd name="T79" fmla="*/ 44 h 1062"/>
                <a:gd name="T80" fmla="*/ 323 w 964"/>
                <a:gd name="T81" fmla="*/ 136 h 1062"/>
                <a:gd name="T82" fmla="*/ 314 w 964"/>
                <a:gd name="T83" fmla="*/ 253 h 1062"/>
                <a:gd name="T84" fmla="*/ 308 w 964"/>
                <a:gd name="T85" fmla="*/ 343 h 1062"/>
                <a:gd name="T86" fmla="*/ 334 w 964"/>
                <a:gd name="T87" fmla="*/ 357 h 1062"/>
                <a:gd name="T88" fmla="*/ 387 w 964"/>
                <a:gd name="T89" fmla="*/ 486 h 1062"/>
                <a:gd name="T90" fmla="*/ 386 w 964"/>
                <a:gd name="T91" fmla="*/ 543 h 1062"/>
                <a:gd name="T92" fmla="*/ 372 w 964"/>
                <a:gd name="T93" fmla="*/ 584 h 1062"/>
                <a:gd name="T94" fmla="*/ 146 w 964"/>
                <a:gd name="T95" fmla="*/ 652 h 1062"/>
                <a:gd name="T96" fmla="*/ 63 w 964"/>
                <a:gd name="T97" fmla="*/ 737 h 1062"/>
                <a:gd name="T98" fmla="*/ 41 w 964"/>
                <a:gd name="T99" fmla="*/ 909 h 1062"/>
                <a:gd name="T100" fmla="*/ 81 w 964"/>
                <a:gd name="T101" fmla="*/ 956 h 1062"/>
                <a:gd name="T102" fmla="*/ 657 w 964"/>
                <a:gd name="T103" fmla="*/ 344 h 1062"/>
                <a:gd name="T104" fmla="*/ 657 w 964"/>
                <a:gd name="T105" fmla="*/ 344 h 1062"/>
                <a:gd name="T106" fmla="*/ 308 w 964"/>
                <a:gd name="T107" fmla="*/ 344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64" h="1062">
                  <a:moveTo>
                    <a:pt x="489" y="1062"/>
                  </a:moveTo>
                  <a:cubicBezTo>
                    <a:pt x="476" y="1062"/>
                    <a:pt x="476" y="1062"/>
                    <a:pt x="476" y="1062"/>
                  </a:cubicBezTo>
                  <a:cubicBezTo>
                    <a:pt x="475" y="1062"/>
                    <a:pt x="475" y="1062"/>
                    <a:pt x="475" y="1062"/>
                  </a:cubicBezTo>
                  <a:cubicBezTo>
                    <a:pt x="340" y="1053"/>
                    <a:pt x="186" y="1040"/>
                    <a:pt x="66" y="994"/>
                  </a:cubicBezTo>
                  <a:cubicBezTo>
                    <a:pt x="66" y="993"/>
                    <a:pt x="65" y="993"/>
                    <a:pt x="65" y="993"/>
                  </a:cubicBezTo>
                  <a:cubicBezTo>
                    <a:pt x="6" y="968"/>
                    <a:pt x="0" y="934"/>
                    <a:pt x="1" y="908"/>
                  </a:cubicBezTo>
                  <a:cubicBezTo>
                    <a:pt x="4" y="786"/>
                    <a:pt x="16" y="750"/>
                    <a:pt x="23" y="729"/>
                  </a:cubicBezTo>
                  <a:cubicBezTo>
                    <a:pt x="24" y="727"/>
                    <a:pt x="24" y="726"/>
                    <a:pt x="25" y="724"/>
                  </a:cubicBezTo>
                  <a:cubicBezTo>
                    <a:pt x="25" y="724"/>
                    <a:pt x="25" y="723"/>
                    <a:pt x="25" y="722"/>
                  </a:cubicBezTo>
                  <a:cubicBezTo>
                    <a:pt x="29" y="704"/>
                    <a:pt x="41" y="650"/>
                    <a:pt x="132" y="615"/>
                  </a:cubicBezTo>
                  <a:cubicBezTo>
                    <a:pt x="160" y="604"/>
                    <a:pt x="191" y="598"/>
                    <a:pt x="222" y="593"/>
                  </a:cubicBezTo>
                  <a:cubicBezTo>
                    <a:pt x="265" y="585"/>
                    <a:pt x="309" y="577"/>
                    <a:pt x="344" y="555"/>
                  </a:cubicBezTo>
                  <a:cubicBezTo>
                    <a:pt x="345" y="550"/>
                    <a:pt x="346" y="546"/>
                    <a:pt x="346" y="542"/>
                  </a:cubicBezTo>
                  <a:cubicBezTo>
                    <a:pt x="346" y="541"/>
                    <a:pt x="346" y="540"/>
                    <a:pt x="346" y="539"/>
                  </a:cubicBezTo>
                  <a:cubicBezTo>
                    <a:pt x="348" y="527"/>
                    <a:pt x="348" y="513"/>
                    <a:pt x="349" y="499"/>
                  </a:cubicBezTo>
                  <a:cubicBezTo>
                    <a:pt x="338" y="477"/>
                    <a:pt x="327" y="455"/>
                    <a:pt x="318" y="432"/>
                  </a:cubicBezTo>
                  <a:cubicBezTo>
                    <a:pt x="312" y="415"/>
                    <a:pt x="306" y="400"/>
                    <a:pt x="301" y="385"/>
                  </a:cubicBezTo>
                  <a:cubicBezTo>
                    <a:pt x="283" y="385"/>
                    <a:pt x="269" y="370"/>
                    <a:pt x="269" y="351"/>
                  </a:cubicBezTo>
                  <a:cubicBezTo>
                    <a:pt x="262" y="270"/>
                    <a:pt x="262" y="270"/>
                    <a:pt x="262" y="270"/>
                  </a:cubicBezTo>
                  <a:cubicBezTo>
                    <a:pt x="261" y="262"/>
                    <a:pt x="263" y="254"/>
                    <a:pt x="269" y="248"/>
                  </a:cubicBezTo>
                  <a:cubicBezTo>
                    <a:pt x="270" y="246"/>
                    <a:pt x="272" y="244"/>
                    <a:pt x="273" y="243"/>
                  </a:cubicBezTo>
                  <a:cubicBezTo>
                    <a:pt x="269" y="166"/>
                    <a:pt x="284" y="126"/>
                    <a:pt x="286" y="121"/>
                  </a:cubicBezTo>
                  <a:cubicBezTo>
                    <a:pt x="288" y="115"/>
                    <a:pt x="325" y="27"/>
                    <a:pt x="435" y="5"/>
                  </a:cubicBezTo>
                  <a:cubicBezTo>
                    <a:pt x="455" y="1"/>
                    <a:pt x="472" y="0"/>
                    <a:pt x="482" y="0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500" y="0"/>
                    <a:pt x="515" y="2"/>
                    <a:pt x="530" y="5"/>
                  </a:cubicBezTo>
                  <a:cubicBezTo>
                    <a:pt x="641" y="27"/>
                    <a:pt x="676" y="115"/>
                    <a:pt x="679" y="122"/>
                  </a:cubicBezTo>
                  <a:cubicBezTo>
                    <a:pt x="681" y="127"/>
                    <a:pt x="695" y="166"/>
                    <a:pt x="691" y="242"/>
                  </a:cubicBezTo>
                  <a:cubicBezTo>
                    <a:pt x="699" y="249"/>
                    <a:pt x="704" y="258"/>
                    <a:pt x="704" y="268"/>
                  </a:cubicBezTo>
                  <a:cubicBezTo>
                    <a:pt x="704" y="269"/>
                    <a:pt x="704" y="269"/>
                    <a:pt x="704" y="270"/>
                  </a:cubicBezTo>
                  <a:cubicBezTo>
                    <a:pt x="697" y="352"/>
                    <a:pt x="697" y="352"/>
                    <a:pt x="697" y="352"/>
                  </a:cubicBezTo>
                  <a:cubicBezTo>
                    <a:pt x="697" y="352"/>
                    <a:pt x="697" y="352"/>
                    <a:pt x="697" y="352"/>
                  </a:cubicBezTo>
                  <a:cubicBezTo>
                    <a:pt x="695" y="371"/>
                    <a:pt x="681" y="385"/>
                    <a:pt x="664" y="385"/>
                  </a:cubicBezTo>
                  <a:cubicBezTo>
                    <a:pt x="659" y="400"/>
                    <a:pt x="654" y="416"/>
                    <a:pt x="647" y="432"/>
                  </a:cubicBezTo>
                  <a:cubicBezTo>
                    <a:pt x="637" y="455"/>
                    <a:pt x="627" y="477"/>
                    <a:pt x="616" y="499"/>
                  </a:cubicBezTo>
                  <a:cubicBezTo>
                    <a:pt x="616" y="513"/>
                    <a:pt x="617" y="527"/>
                    <a:pt x="619" y="539"/>
                  </a:cubicBezTo>
                  <a:cubicBezTo>
                    <a:pt x="619" y="539"/>
                    <a:pt x="619" y="539"/>
                    <a:pt x="619" y="540"/>
                  </a:cubicBezTo>
                  <a:cubicBezTo>
                    <a:pt x="620" y="545"/>
                    <a:pt x="621" y="550"/>
                    <a:pt x="622" y="555"/>
                  </a:cubicBezTo>
                  <a:cubicBezTo>
                    <a:pt x="657" y="577"/>
                    <a:pt x="701" y="585"/>
                    <a:pt x="743" y="593"/>
                  </a:cubicBezTo>
                  <a:cubicBezTo>
                    <a:pt x="774" y="598"/>
                    <a:pt x="805" y="604"/>
                    <a:pt x="833" y="615"/>
                  </a:cubicBezTo>
                  <a:cubicBezTo>
                    <a:pt x="924" y="650"/>
                    <a:pt x="936" y="704"/>
                    <a:pt x="940" y="722"/>
                  </a:cubicBezTo>
                  <a:cubicBezTo>
                    <a:pt x="940" y="723"/>
                    <a:pt x="940" y="724"/>
                    <a:pt x="940" y="724"/>
                  </a:cubicBezTo>
                  <a:cubicBezTo>
                    <a:pt x="941" y="726"/>
                    <a:pt x="941" y="726"/>
                    <a:pt x="941" y="726"/>
                  </a:cubicBezTo>
                  <a:cubicBezTo>
                    <a:pt x="949" y="749"/>
                    <a:pt x="962" y="782"/>
                    <a:pt x="964" y="908"/>
                  </a:cubicBezTo>
                  <a:cubicBezTo>
                    <a:pt x="964" y="909"/>
                    <a:pt x="964" y="909"/>
                    <a:pt x="964" y="909"/>
                  </a:cubicBezTo>
                  <a:cubicBezTo>
                    <a:pt x="964" y="929"/>
                    <a:pt x="964" y="966"/>
                    <a:pt x="901" y="993"/>
                  </a:cubicBezTo>
                  <a:cubicBezTo>
                    <a:pt x="900" y="993"/>
                    <a:pt x="900" y="993"/>
                    <a:pt x="900" y="994"/>
                  </a:cubicBezTo>
                  <a:cubicBezTo>
                    <a:pt x="779" y="1040"/>
                    <a:pt x="625" y="1053"/>
                    <a:pt x="490" y="1062"/>
                  </a:cubicBezTo>
                  <a:cubicBezTo>
                    <a:pt x="490" y="1062"/>
                    <a:pt x="489" y="1062"/>
                    <a:pt x="489" y="1062"/>
                  </a:cubicBezTo>
                  <a:close/>
                  <a:moveTo>
                    <a:pt x="477" y="1022"/>
                  </a:moveTo>
                  <a:cubicBezTo>
                    <a:pt x="488" y="1022"/>
                    <a:pt x="488" y="1022"/>
                    <a:pt x="488" y="1022"/>
                  </a:cubicBezTo>
                  <a:cubicBezTo>
                    <a:pt x="620" y="1013"/>
                    <a:pt x="770" y="1000"/>
                    <a:pt x="885" y="956"/>
                  </a:cubicBezTo>
                  <a:cubicBezTo>
                    <a:pt x="924" y="939"/>
                    <a:pt x="924" y="924"/>
                    <a:pt x="924" y="909"/>
                  </a:cubicBezTo>
                  <a:cubicBezTo>
                    <a:pt x="922" y="790"/>
                    <a:pt x="910" y="759"/>
                    <a:pt x="903" y="740"/>
                  </a:cubicBezTo>
                  <a:cubicBezTo>
                    <a:pt x="902" y="737"/>
                    <a:pt x="902" y="737"/>
                    <a:pt x="902" y="737"/>
                  </a:cubicBezTo>
                  <a:cubicBezTo>
                    <a:pt x="902" y="737"/>
                    <a:pt x="902" y="737"/>
                    <a:pt x="902" y="737"/>
                  </a:cubicBezTo>
                  <a:cubicBezTo>
                    <a:pt x="901" y="735"/>
                    <a:pt x="901" y="733"/>
                    <a:pt x="900" y="731"/>
                  </a:cubicBezTo>
                  <a:cubicBezTo>
                    <a:pt x="898" y="718"/>
                    <a:pt x="890" y="679"/>
                    <a:pt x="819" y="652"/>
                  </a:cubicBezTo>
                  <a:cubicBezTo>
                    <a:pt x="794" y="643"/>
                    <a:pt x="766" y="637"/>
                    <a:pt x="736" y="632"/>
                  </a:cubicBezTo>
                  <a:cubicBezTo>
                    <a:pt x="687" y="623"/>
                    <a:pt x="637" y="614"/>
                    <a:pt x="594" y="584"/>
                  </a:cubicBezTo>
                  <a:cubicBezTo>
                    <a:pt x="590" y="582"/>
                    <a:pt x="588" y="579"/>
                    <a:pt x="586" y="575"/>
                  </a:cubicBezTo>
                  <a:cubicBezTo>
                    <a:pt x="582" y="564"/>
                    <a:pt x="580" y="552"/>
                    <a:pt x="579" y="544"/>
                  </a:cubicBezTo>
                  <a:cubicBezTo>
                    <a:pt x="577" y="528"/>
                    <a:pt x="576" y="512"/>
                    <a:pt x="575" y="496"/>
                  </a:cubicBezTo>
                  <a:cubicBezTo>
                    <a:pt x="575" y="493"/>
                    <a:pt x="576" y="489"/>
                    <a:pt x="578" y="486"/>
                  </a:cubicBezTo>
                  <a:cubicBezTo>
                    <a:pt x="590" y="463"/>
                    <a:pt x="600" y="441"/>
                    <a:pt x="610" y="417"/>
                  </a:cubicBezTo>
                  <a:cubicBezTo>
                    <a:pt x="610" y="417"/>
                    <a:pt x="610" y="417"/>
                    <a:pt x="610" y="416"/>
                  </a:cubicBezTo>
                  <a:cubicBezTo>
                    <a:pt x="617" y="400"/>
                    <a:pt x="623" y="383"/>
                    <a:pt x="628" y="367"/>
                  </a:cubicBezTo>
                  <a:cubicBezTo>
                    <a:pt x="630" y="363"/>
                    <a:pt x="631" y="359"/>
                    <a:pt x="632" y="356"/>
                  </a:cubicBezTo>
                  <a:cubicBezTo>
                    <a:pt x="634" y="349"/>
                    <a:pt x="640" y="344"/>
                    <a:pt x="646" y="343"/>
                  </a:cubicBezTo>
                  <a:cubicBezTo>
                    <a:pt x="650" y="342"/>
                    <a:pt x="654" y="342"/>
                    <a:pt x="658" y="343"/>
                  </a:cubicBezTo>
                  <a:cubicBezTo>
                    <a:pt x="663" y="273"/>
                    <a:pt x="663" y="273"/>
                    <a:pt x="663" y="273"/>
                  </a:cubicBezTo>
                  <a:cubicBezTo>
                    <a:pt x="661" y="272"/>
                    <a:pt x="658" y="270"/>
                    <a:pt x="656" y="268"/>
                  </a:cubicBezTo>
                  <a:cubicBezTo>
                    <a:pt x="652" y="264"/>
                    <a:pt x="650" y="258"/>
                    <a:pt x="651" y="253"/>
                  </a:cubicBezTo>
                  <a:cubicBezTo>
                    <a:pt x="657" y="174"/>
                    <a:pt x="642" y="137"/>
                    <a:pt x="642" y="136"/>
                  </a:cubicBezTo>
                  <a:cubicBezTo>
                    <a:pt x="642" y="136"/>
                    <a:pt x="642" y="136"/>
                    <a:pt x="642" y="136"/>
                  </a:cubicBezTo>
                  <a:cubicBezTo>
                    <a:pt x="640" y="133"/>
                    <a:pt x="612" y="62"/>
                    <a:pt x="522" y="44"/>
                  </a:cubicBezTo>
                  <a:cubicBezTo>
                    <a:pt x="522" y="44"/>
                    <a:pt x="521" y="44"/>
                    <a:pt x="521" y="44"/>
                  </a:cubicBezTo>
                  <a:cubicBezTo>
                    <a:pt x="509" y="41"/>
                    <a:pt x="497" y="40"/>
                    <a:pt x="483" y="40"/>
                  </a:cubicBezTo>
                  <a:cubicBezTo>
                    <a:pt x="482" y="40"/>
                    <a:pt x="482" y="40"/>
                    <a:pt x="482" y="40"/>
                  </a:cubicBezTo>
                  <a:cubicBezTo>
                    <a:pt x="468" y="40"/>
                    <a:pt x="456" y="41"/>
                    <a:pt x="444" y="44"/>
                  </a:cubicBezTo>
                  <a:cubicBezTo>
                    <a:pt x="444" y="44"/>
                    <a:pt x="443" y="44"/>
                    <a:pt x="443" y="44"/>
                  </a:cubicBezTo>
                  <a:cubicBezTo>
                    <a:pt x="353" y="62"/>
                    <a:pt x="324" y="133"/>
                    <a:pt x="323" y="136"/>
                  </a:cubicBezTo>
                  <a:cubicBezTo>
                    <a:pt x="323" y="136"/>
                    <a:pt x="323" y="136"/>
                    <a:pt x="323" y="137"/>
                  </a:cubicBezTo>
                  <a:cubicBezTo>
                    <a:pt x="323" y="137"/>
                    <a:pt x="308" y="174"/>
                    <a:pt x="314" y="253"/>
                  </a:cubicBezTo>
                  <a:cubicBezTo>
                    <a:pt x="315" y="261"/>
                    <a:pt x="310" y="269"/>
                    <a:pt x="302" y="273"/>
                  </a:cubicBezTo>
                  <a:cubicBezTo>
                    <a:pt x="308" y="343"/>
                    <a:pt x="308" y="343"/>
                    <a:pt x="308" y="343"/>
                  </a:cubicBezTo>
                  <a:cubicBezTo>
                    <a:pt x="313" y="342"/>
                    <a:pt x="318" y="342"/>
                    <a:pt x="323" y="344"/>
                  </a:cubicBezTo>
                  <a:cubicBezTo>
                    <a:pt x="328" y="346"/>
                    <a:pt x="333" y="351"/>
                    <a:pt x="334" y="357"/>
                  </a:cubicBezTo>
                  <a:cubicBezTo>
                    <a:pt x="339" y="375"/>
                    <a:pt x="347" y="395"/>
                    <a:pt x="355" y="417"/>
                  </a:cubicBezTo>
                  <a:cubicBezTo>
                    <a:pt x="365" y="441"/>
                    <a:pt x="375" y="463"/>
                    <a:pt x="387" y="486"/>
                  </a:cubicBezTo>
                  <a:cubicBezTo>
                    <a:pt x="389" y="489"/>
                    <a:pt x="390" y="493"/>
                    <a:pt x="390" y="496"/>
                  </a:cubicBezTo>
                  <a:cubicBezTo>
                    <a:pt x="389" y="512"/>
                    <a:pt x="388" y="528"/>
                    <a:pt x="386" y="543"/>
                  </a:cubicBezTo>
                  <a:cubicBezTo>
                    <a:pt x="386" y="554"/>
                    <a:pt x="384" y="565"/>
                    <a:pt x="380" y="575"/>
                  </a:cubicBezTo>
                  <a:cubicBezTo>
                    <a:pt x="378" y="579"/>
                    <a:pt x="376" y="582"/>
                    <a:pt x="372" y="584"/>
                  </a:cubicBezTo>
                  <a:cubicBezTo>
                    <a:pt x="329" y="614"/>
                    <a:pt x="278" y="623"/>
                    <a:pt x="229" y="632"/>
                  </a:cubicBezTo>
                  <a:cubicBezTo>
                    <a:pt x="199" y="637"/>
                    <a:pt x="171" y="643"/>
                    <a:pt x="146" y="652"/>
                  </a:cubicBezTo>
                  <a:cubicBezTo>
                    <a:pt x="75" y="679"/>
                    <a:pt x="67" y="718"/>
                    <a:pt x="64" y="731"/>
                  </a:cubicBezTo>
                  <a:cubicBezTo>
                    <a:pt x="64" y="733"/>
                    <a:pt x="64" y="735"/>
                    <a:pt x="63" y="737"/>
                  </a:cubicBezTo>
                  <a:cubicBezTo>
                    <a:pt x="62" y="738"/>
                    <a:pt x="62" y="740"/>
                    <a:pt x="61" y="742"/>
                  </a:cubicBezTo>
                  <a:cubicBezTo>
                    <a:pt x="55" y="761"/>
                    <a:pt x="44" y="793"/>
                    <a:pt x="41" y="909"/>
                  </a:cubicBezTo>
                  <a:cubicBezTo>
                    <a:pt x="41" y="910"/>
                    <a:pt x="41" y="910"/>
                    <a:pt x="41" y="910"/>
                  </a:cubicBezTo>
                  <a:cubicBezTo>
                    <a:pt x="41" y="922"/>
                    <a:pt x="40" y="939"/>
                    <a:pt x="81" y="956"/>
                  </a:cubicBezTo>
                  <a:cubicBezTo>
                    <a:pt x="195" y="1000"/>
                    <a:pt x="345" y="1013"/>
                    <a:pt x="477" y="1022"/>
                  </a:cubicBezTo>
                  <a:close/>
                  <a:moveTo>
                    <a:pt x="657" y="344"/>
                  </a:moveTo>
                  <a:cubicBezTo>
                    <a:pt x="657" y="344"/>
                    <a:pt x="657" y="344"/>
                    <a:pt x="657" y="344"/>
                  </a:cubicBezTo>
                  <a:cubicBezTo>
                    <a:pt x="657" y="344"/>
                    <a:pt x="657" y="344"/>
                    <a:pt x="657" y="344"/>
                  </a:cubicBezTo>
                  <a:close/>
                  <a:moveTo>
                    <a:pt x="308" y="344"/>
                  </a:moveTo>
                  <a:cubicBezTo>
                    <a:pt x="308" y="344"/>
                    <a:pt x="308" y="344"/>
                    <a:pt x="308" y="344"/>
                  </a:cubicBezTo>
                  <a:cubicBezTo>
                    <a:pt x="308" y="344"/>
                    <a:pt x="308" y="344"/>
                    <a:pt x="308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CDDC61DB-0011-4FD4-A3AC-5F3948B64F78}"/>
              </a:ext>
            </a:extLst>
          </p:cNvPr>
          <p:cNvSpPr/>
          <p:nvPr/>
        </p:nvSpPr>
        <p:spPr>
          <a:xfrm>
            <a:off x="906242" y="3258894"/>
            <a:ext cx="1689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7 doradców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4C4380DB-3416-40F8-B8A7-81E1D7D00D4B}"/>
              </a:ext>
            </a:extLst>
          </p:cNvPr>
          <p:cNvSpPr/>
          <p:nvPr/>
        </p:nvSpPr>
        <p:spPr>
          <a:xfrm>
            <a:off x="906242" y="4016175"/>
            <a:ext cx="288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Oferta w 24 godziny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F92D093E-35FB-4EEE-B129-E5F34D3A358B}"/>
              </a:ext>
            </a:extLst>
          </p:cNvPr>
          <p:cNvGrpSpPr/>
          <p:nvPr/>
        </p:nvGrpSpPr>
        <p:grpSpPr>
          <a:xfrm>
            <a:off x="566431" y="4841828"/>
            <a:ext cx="283465" cy="219485"/>
            <a:chOff x="-772926" y="5159887"/>
            <a:chExt cx="449076" cy="347716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D8295440-9D4E-402C-B60F-B35EB93721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79305" y="5201298"/>
              <a:ext cx="355455" cy="306305"/>
            </a:xfrm>
            <a:custGeom>
              <a:avLst/>
              <a:gdLst>
                <a:gd name="T0" fmla="*/ 1080 w 1102"/>
                <a:gd name="T1" fmla="*/ 949 h 949"/>
                <a:gd name="T2" fmla="*/ 1074 w 1102"/>
                <a:gd name="T3" fmla="*/ 948 h 949"/>
                <a:gd name="T4" fmla="*/ 709 w 1102"/>
                <a:gd name="T5" fmla="*/ 836 h 949"/>
                <a:gd name="T6" fmla="*/ 554 w 1102"/>
                <a:gd name="T7" fmla="*/ 855 h 949"/>
                <a:gd name="T8" fmla="*/ 163 w 1102"/>
                <a:gd name="T9" fmla="*/ 731 h 949"/>
                <a:gd name="T10" fmla="*/ 0 w 1102"/>
                <a:gd name="T11" fmla="*/ 424 h 949"/>
                <a:gd name="T12" fmla="*/ 163 w 1102"/>
                <a:gd name="T13" fmla="*/ 123 h 949"/>
                <a:gd name="T14" fmla="*/ 554 w 1102"/>
                <a:gd name="T15" fmla="*/ 0 h 949"/>
                <a:gd name="T16" fmla="*/ 1100 w 1102"/>
                <a:gd name="T17" fmla="*/ 424 h 949"/>
                <a:gd name="T18" fmla="*/ 996 w 1102"/>
                <a:gd name="T19" fmla="*/ 678 h 949"/>
                <a:gd name="T20" fmla="*/ 1099 w 1102"/>
                <a:gd name="T21" fmla="*/ 922 h 949"/>
                <a:gd name="T22" fmla="*/ 1095 w 1102"/>
                <a:gd name="T23" fmla="*/ 943 h 949"/>
                <a:gd name="T24" fmla="*/ 1080 w 1102"/>
                <a:gd name="T25" fmla="*/ 949 h 949"/>
                <a:gd name="T26" fmla="*/ 709 w 1102"/>
                <a:gd name="T27" fmla="*/ 795 h 949"/>
                <a:gd name="T28" fmla="*/ 715 w 1102"/>
                <a:gd name="T29" fmla="*/ 796 h 949"/>
                <a:gd name="T30" fmla="*/ 1045 w 1102"/>
                <a:gd name="T31" fmla="*/ 898 h 949"/>
                <a:gd name="T32" fmla="*/ 954 w 1102"/>
                <a:gd name="T33" fmla="*/ 681 h 949"/>
                <a:gd name="T34" fmla="*/ 958 w 1102"/>
                <a:gd name="T35" fmla="*/ 659 h 949"/>
                <a:gd name="T36" fmla="*/ 1060 w 1102"/>
                <a:gd name="T37" fmla="*/ 424 h 949"/>
                <a:gd name="T38" fmla="*/ 554 w 1102"/>
                <a:gd name="T39" fmla="*/ 40 h 949"/>
                <a:gd name="T40" fmla="*/ 40 w 1102"/>
                <a:gd name="T41" fmla="*/ 424 h 949"/>
                <a:gd name="T42" fmla="*/ 188 w 1102"/>
                <a:gd name="T43" fmla="*/ 700 h 949"/>
                <a:gd name="T44" fmla="*/ 554 w 1102"/>
                <a:gd name="T45" fmla="*/ 815 h 949"/>
                <a:gd name="T46" fmla="*/ 703 w 1102"/>
                <a:gd name="T47" fmla="*/ 796 h 949"/>
                <a:gd name="T48" fmla="*/ 709 w 1102"/>
                <a:gd name="T49" fmla="*/ 79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02" h="949">
                  <a:moveTo>
                    <a:pt x="1080" y="949"/>
                  </a:moveTo>
                  <a:cubicBezTo>
                    <a:pt x="1078" y="949"/>
                    <a:pt x="1076" y="949"/>
                    <a:pt x="1074" y="948"/>
                  </a:cubicBezTo>
                  <a:cubicBezTo>
                    <a:pt x="709" y="836"/>
                    <a:pt x="709" y="836"/>
                    <a:pt x="709" y="836"/>
                  </a:cubicBezTo>
                  <a:cubicBezTo>
                    <a:pt x="662" y="848"/>
                    <a:pt x="608" y="855"/>
                    <a:pt x="554" y="855"/>
                  </a:cubicBezTo>
                  <a:cubicBezTo>
                    <a:pt x="405" y="855"/>
                    <a:pt x="267" y="811"/>
                    <a:pt x="163" y="731"/>
                  </a:cubicBezTo>
                  <a:cubicBezTo>
                    <a:pt x="58" y="650"/>
                    <a:pt x="0" y="541"/>
                    <a:pt x="0" y="424"/>
                  </a:cubicBezTo>
                  <a:cubicBezTo>
                    <a:pt x="0" y="310"/>
                    <a:pt x="58" y="203"/>
                    <a:pt x="163" y="123"/>
                  </a:cubicBezTo>
                  <a:cubicBezTo>
                    <a:pt x="267" y="44"/>
                    <a:pt x="406" y="0"/>
                    <a:pt x="554" y="0"/>
                  </a:cubicBezTo>
                  <a:cubicBezTo>
                    <a:pt x="855" y="0"/>
                    <a:pt x="1100" y="190"/>
                    <a:pt x="1100" y="424"/>
                  </a:cubicBezTo>
                  <a:cubicBezTo>
                    <a:pt x="1100" y="517"/>
                    <a:pt x="1063" y="606"/>
                    <a:pt x="996" y="678"/>
                  </a:cubicBezTo>
                  <a:cubicBezTo>
                    <a:pt x="1099" y="922"/>
                    <a:pt x="1099" y="922"/>
                    <a:pt x="1099" y="922"/>
                  </a:cubicBezTo>
                  <a:cubicBezTo>
                    <a:pt x="1102" y="929"/>
                    <a:pt x="1100" y="937"/>
                    <a:pt x="1095" y="943"/>
                  </a:cubicBezTo>
                  <a:cubicBezTo>
                    <a:pt x="1091" y="947"/>
                    <a:pt x="1086" y="949"/>
                    <a:pt x="1080" y="949"/>
                  </a:cubicBezTo>
                  <a:close/>
                  <a:moveTo>
                    <a:pt x="709" y="795"/>
                  </a:moveTo>
                  <a:cubicBezTo>
                    <a:pt x="711" y="795"/>
                    <a:pt x="713" y="795"/>
                    <a:pt x="715" y="796"/>
                  </a:cubicBezTo>
                  <a:cubicBezTo>
                    <a:pt x="1045" y="898"/>
                    <a:pt x="1045" y="898"/>
                    <a:pt x="1045" y="898"/>
                  </a:cubicBezTo>
                  <a:cubicBezTo>
                    <a:pt x="954" y="681"/>
                    <a:pt x="954" y="681"/>
                    <a:pt x="954" y="681"/>
                  </a:cubicBezTo>
                  <a:cubicBezTo>
                    <a:pt x="951" y="674"/>
                    <a:pt x="952" y="665"/>
                    <a:pt x="958" y="659"/>
                  </a:cubicBezTo>
                  <a:cubicBezTo>
                    <a:pt x="1024" y="594"/>
                    <a:pt x="1060" y="510"/>
                    <a:pt x="1060" y="424"/>
                  </a:cubicBezTo>
                  <a:cubicBezTo>
                    <a:pt x="1060" y="213"/>
                    <a:pt x="833" y="40"/>
                    <a:pt x="554" y="40"/>
                  </a:cubicBezTo>
                  <a:cubicBezTo>
                    <a:pt x="270" y="40"/>
                    <a:pt x="40" y="213"/>
                    <a:pt x="40" y="424"/>
                  </a:cubicBezTo>
                  <a:cubicBezTo>
                    <a:pt x="40" y="529"/>
                    <a:pt x="93" y="626"/>
                    <a:pt x="188" y="700"/>
                  </a:cubicBezTo>
                  <a:cubicBezTo>
                    <a:pt x="284" y="774"/>
                    <a:pt x="414" y="815"/>
                    <a:pt x="554" y="815"/>
                  </a:cubicBezTo>
                  <a:cubicBezTo>
                    <a:pt x="607" y="815"/>
                    <a:pt x="659" y="808"/>
                    <a:pt x="703" y="796"/>
                  </a:cubicBezTo>
                  <a:cubicBezTo>
                    <a:pt x="705" y="795"/>
                    <a:pt x="707" y="795"/>
                    <a:pt x="709" y="7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8157877-22F0-4EE9-86D2-CC05C4AFD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72926" y="5159887"/>
              <a:ext cx="286075" cy="306305"/>
            </a:xfrm>
            <a:custGeom>
              <a:avLst/>
              <a:gdLst>
                <a:gd name="T0" fmla="*/ 21 w 887"/>
                <a:gd name="T1" fmla="*/ 949 h 949"/>
                <a:gd name="T2" fmla="*/ 7 w 887"/>
                <a:gd name="T3" fmla="*/ 943 h 949"/>
                <a:gd name="T4" fmla="*/ 3 w 887"/>
                <a:gd name="T5" fmla="*/ 922 h 949"/>
                <a:gd name="T6" fmla="*/ 106 w 887"/>
                <a:gd name="T7" fmla="*/ 677 h 949"/>
                <a:gd name="T8" fmla="*/ 1 w 887"/>
                <a:gd name="T9" fmla="*/ 424 h 949"/>
                <a:gd name="T10" fmla="*/ 165 w 887"/>
                <a:gd name="T11" fmla="*/ 123 h 949"/>
                <a:gd name="T12" fmla="*/ 555 w 887"/>
                <a:gd name="T13" fmla="*/ 0 h 949"/>
                <a:gd name="T14" fmla="*/ 875 w 887"/>
                <a:gd name="T15" fmla="*/ 77 h 949"/>
                <a:gd name="T16" fmla="*/ 885 w 887"/>
                <a:gd name="T17" fmla="*/ 99 h 949"/>
                <a:gd name="T18" fmla="*/ 865 w 887"/>
                <a:gd name="T19" fmla="*/ 114 h 949"/>
                <a:gd name="T20" fmla="*/ 805 w 887"/>
                <a:gd name="T21" fmla="*/ 114 h 949"/>
                <a:gd name="T22" fmla="*/ 402 w 887"/>
                <a:gd name="T23" fmla="*/ 246 h 949"/>
                <a:gd name="T24" fmla="*/ 237 w 887"/>
                <a:gd name="T25" fmla="*/ 552 h 949"/>
                <a:gd name="T26" fmla="*/ 347 w 887"/>
                <a:gd name="T27" fmla="*/ 815 h 949"/>
                <a:gd name="T28" fmla="*/ 351 w 887"/>
                <a:gd name="T29" fmla="*/ 833 h 949"/>
                <a:gd name="T30" fmla="*/ 338 w 887"/>
                <a:gd name="T31" fmla="*/ 847 h 949"/>
                <a:gd name="T32" fmla="*/ 28 w 887"/>
                <a:gd name="T33" fmla="*/ 948 h 949"/>
                <a:gd name="T34" fmla="*/ 21 w 887"/>
                <a:gd name="T35" fmla="*/ 949 h 949"/>
                <a:gd name="T36" fmla="*/ 555 w 887"/>
                <a:gd name="T37" fmla="*/ 40 h 949"/>
                <a:gd name="T38" fmla="*/ 41 w 887"/>
                <a:gd name="T39" fmla="*/ 424 h 949"/>
                <a:gd name="T40" fmla="*/ 144 w 887"/>
                <a:gd name="T41" fmla="*/ 660 h 949"/>
                <a:gd name="T42" fmla="*/ 148 w 887"/>
                <a:gd name="T43" fmla="*/ 681 h 949"/>
                <a:gd name="T44" fmla="*/ 57 w 887"/>
                <a:gd name="T45" fmla="*/ 897 h 949"/>
                <a:gd name="T46" fmla="*/ 297 w 887"/>
                <a:gd name="T47" fmla="*/ 819 h 949"/>
                <a:gd name="T48" fmla="*/ 197 w 887"/>
                <a:gd name="T49" fmla="*/ 552 h 949"/>
                <a:gd name="T50" fmla="*/ 377 w 887"/>
                <a:gd name="T51" fmla="*/ 214 h 949"/>
                <a:gd name="T52" fmla="*/ 771 w 887"/>
                <a:gd name="T53" fmla="*/ 75 h 949"/>
                <a:gd name="T54" fmla="*/ 555 w 887"/>
                <a:gd name="T55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7" h="949">
                  <a:moveTo>
                    <a:pt x="21" y="949"/>
                  </a:moveTo>
                  <a:cubicBezTo>
                    <a:pt x="16" y="949"/>
                    <a:pt x="10" y="947"/>
                    <a:pt x="7" y="943"/>
                  </a:cubicBezTo>
                  <a:cubicBezTo>
                    <a:pt x="1" y="937"/>
                    <a:pt x="0" y="929"/>
                    <a:pt x="3" y="922"/>
                  </a:cubicBezTo>
                  <a:cubicBezTo>
                    <a:pt x="106" y="677"/>
                    <a:pt x="106" y="677"/>
                    <a:pt x="106" y="677"/>
                  </a:cubicBezTo>
                  <a:cubicBezTo>
                    <a:pt x="36" y="597"/>
                    <a:pt x="1" y="514"/>
                    <a:pt x="1" y="424"/>
                  </a:cubicBezTo>
                  <a:cubicBezTo>
                    <a:pt x="1" y="310"/>
                    <a:pt x="59" y="203"/>
                    <a:pt x="165" y="123"/>
                  </a:cubicBezTo>
                  <a:cubicBezTo>
                    <a:pt x="269" y="44"/>
                    <a:pt x="407" y="0"/>
                    <a:pt x="555" y="0"/>
                  </a:cubicBezTo>
                  <a:cubicBezTo>
                    <a:pt x="671" y="0"/>
                    <a:pt x="782" y="27"/>
                    <a:pt x="875" y="77"/>
                  </a:cubicBezTo>
                  <a:cubicBezTo>
                    <a:pt x="883" y="81"/>
                    <a:pt x="887" y="90"/>
                    <a:pt x="885" y="99"/>
                  </a:cubicBezTo>
                  <a:cubicBezTo>
                    <a:pt x="883" y="108"/>
                    <a:pt x="875" y="114"/>
                    <a:pt x="865" y="114"/>
                  </a:cubicBezTo>
                  <a:cubicBezTo>
                    <a:pt x="805" y="114"/>
                    <a:pt x="805" y="114"/>
                    <a:pt x="805" y="114"/>
                  </a:cubicBezTo>
                  <a:cubicBezTo>
                    <a:pt x="653" y="114"/>
                    <a:pt x="510" y="161"/>
                    <a:pt x="402" y="246"/>
                  </a:cubicBezTo>
                  <a:cubicBezTo>
                    <a:pt x="296" y="329"/>
                    <a:pt x="237" y="438"/>
                    <a:pt x="237" y="552"/>
                  </a:cubicBezTo>
                  <a:cubicBezTo>
                    <a:pt x="237" y="670"/>
                    <a:pt x="297" y="760"/>
                    <a:pt x="347" y="815"/>
                  </a:cubicBezTo>
                  <a:cubicBezTo>
                    <a:pt x="351" y="820"/>
                    <a:pt x="353" y="827"/>
                    <a:pt x="351" y="833"/>
                  </a:cubicBezTo>
                  <a:cubicBezTo>
                    <a:pt x="350" y="840"/>
                    <a:pt x="345" y="845"/>
                    <a:pt x="338" y="847"/>
                  </a:cubicBezTo>
                  <a:cubicBezTo>
                    <a:pt x="28" y="948"/>
                    <a:pt x="28" y="948"/>
                    <a:pt x="28" y="948"/>
                  </a:cubicBezTo>
                  <a:cubicBezTo>
                    <a:pt x="25" y="949"/>
                    <a:pt x="23" y="949"/>
                    <a:pt x="21" y="949"/>
                  </a:cubicBezTo>
                  <a:close/>
                  <a:moveTo>
                    <a:pt x="555" y="40"/>
                  </a:moveTo>
                  <a:cubicBezTo>
                    <a:pt x="272" y="40"/>
                    <a:pt x="41" y="213"/>
                    <a:pt x="41" y="424"/>
                  </a:cubicBezTo>
                  <a:cubicBezTo>
                    <a:pt x="41" y="507"/>
                    <a:pt x="75" y="584"/>
                    <a:pt x="144" y="660"/>
                  </a:cubicBezTo>
                  <a:cubicBezTo>
                    <a:pt x="149" y="666"/>
                    <a:pt x="151" y="674"/>
                    <a:pt x="148" y="681"/>
                  </a:cubicBezTo>
                  <a:cubicBezTo>
                    <a:pt x="57" y="897"/>
                    <a:pt x="57" y="897"/>
                    <a:pt x="57" y="897"/>
                  </a:cubicBezTo>
                  <a:cubicBezTo>
                    <a:pt x="297" y="819"/>
                    <a:pt x="297" y="819"/>
                    <a:pt x="297" y="819"/>
                  </a:cubicBezTo>
                  <a:cubicBezTo>
                    <a:pt x="232" y="738"/>
                    <a:pt x="197" y="646"/>
                    <a:pt x="197" y="552"/>
                  </a:cubicBezTo>
                  <a:cubicBezTo>
                    <a:pt x="197" y="425"/>
                    <a:pt x="261" y="305"/>
                    <a:pt x="377" y="214"/>
                  </a:cubicBezTo>
                  <a:cubicBezTo>
                    <a:pt x="484" y="130"/>
                    <a:pt x="623" y="82"/>
                    <a:pt x="771" y="75"/>
                  </a:cubicBezTo>
                  <a:cubicBezTo>
                    <a:pt x="704" y="52"/>
                    <a:pt x="631" y="40"/>
                    <a:pt x="555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2531578D-F78A-472D-AEED-FF5527E95865}"/>
                </a:ext>
              </a:extLst>
            </p:cNvPr>
            <p:cNvGrpSpPr/>
            <p:nvPr/>
          </p:nvGrpSpPr>
          <p:grpSpPr>
            <a:xfrm>
              <a:off x="-596901" y="5331590"/>
              <a:ext cx="168691" cy="45719"/>
              <a:chOff x="-596901" y="5331590"/>
              <a:chExt cx="168691" cy="45719"/>
            </a:xfrm>
          </p:grpSpPr>
          <p:sp>
            <p:nvSpPr>
              <p:cNvPr id="44" name="Owal 43">
                <a:extLst>
                  <a:ext uri="{FF2B5EF4-FFF2-40B4-BE49-F238E27FC236}">
                    <a16:creationId xmlns:a16="http://schemas.microsoft.com/office/drawing/2014/main" id="{8441865E-F93E-4155-9438-3D89D03394B6}"/>
                  </a:ext>
                </a:extLst>
              </p:cNvPr>
              <p:cNvSpPr/>
              <p:nvPr/>
            </p:nvSpPr>
            <p:spPr>
              <a:xfrm>
                <a:off x="-596901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5" name="Owal 44">
                <a:extLst>
                  <a:ext uri="{FF2B5EF4-FFF2-40B4-BE49-F238E27FC236}">
                    <a16:creationId xmlns:a16="http://schemas.microsoft.com/office/drawing/2014/main" id="{C358DF15-0A26-4204-8C80-20CCF7D58156}"/>
                  </a:ext>
                </a:extLst>
              </p:cNvPr>
              <p:cNvSpPr/>
              <p:nvPr/>
            </p:nvSpPr>
            <p:spPr>
              <a:xfrm>
                <a:off x="-535075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6" name="Owal 45">
                <a:extLst>
                  <a:ext uri="{FF2B5EF4-FFF2-40B4-BE49-F238E27FC236}">
                    <a16:creationId xmlns:a16="http://schemas.microsoft.com/office/drawing/2014/main" id="{414D00AD-D359-4478-9B64-3E311E1AD24E}"/>
                  </a:ext>
                </a:extLst>
              </p:cNvPr>
              <p:cNvSpPr/>
              <p:nvPr/>
            </p:nvSpPr>
            <p:spPr>
              <a:xfrm>
                <a:off x="-473929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3B8DF92-9271-4289-B816-072BA4D97601}"/>
              </a:ext>
            </a:extLst>
          </p:cNvPr>
          <p:cNvGrpSpPr/>
          <p:nvPr/>
        </p:nvGrpSpPr>
        <p:grpSpPr>
          <a:xfrm>
            <a:off x="560109" y="4037801"/>
            <a:ext cx="296452" cy="276597"/>
            <a:chOff x="4064000" y="4068763"/>
            <a:chExt cx="2749551" cy="2565400"/>
          </a:xfrm>
          <a:solidFill>
            <a:schemeClr val="bg1"/>
          </a:solidFill>
        </p:grpSpPr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08CE4551-EE05-4385-98C6-26C0F7AA3E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0600" y="4760913"/>
              <a:ext cx="1211263" cy="828675"/>
            </a:xfrm>
            <a:custGeom>
              <a:avLst/>
              <a:gdLst>
                <a:gd name="T0" fmla="*/ 319 w 487"/>
                <a:gd name="T1" fmla="*/ 241 h 333"/>
                <a:gd name="T2" fmla="*/ 316 w 487"/>
                <a:gd name="T3" fmla="*/ 228 h 333"/>
                <a:gd name="T4" fmla="*/ 480 w 487"/>
                <a:gd name="T5" fmla="*/ 78 h 333"/>
                <a:gd name="T6" fmla="*/ 483 w 487"/>
                <a:gd name="T7" fmla="*/ 58 h 333"/>
                <a:gd name="T8" fmla="*/ 463 w 487"/>
                <a:gd name="T9" fmla="*/ 58 h 333"/>
                <a:gd name="T10" fmla="*/ 279 w 487"/>
                <a:gd name="T11" fmla="*/ 186 h 333"/>
                <a:gd name="T12" fmla="*/ 255 w 487"/>
                <a:gd name="T13" fmla="*/ 179 h 333"/>
                <a:gd name="T14" fmla="*/ 255 w 487"/>
                <a:gd name="T15" fmla="*/ 9 h 333"/>
                <a:gd name="T16" fmla="*/ 242 w 487"/>
                <a:gd name="T17" fmla="*/ 0 h 333"/>
                <a:gd name="T18" fmla="*/ 232 w 487"/>
                <a:gd name="T19" fmla="*/ 9 h 333"/>
                <a:gd name="T20" fmla="*/ 232 w 487"/>
                <a:gd name="T21" fmla="*/ 179 h 333"/>
                <a:gd name="T22" fmla="*/ 185 w 487"/>
                <a:gd name="T23" fmla="*/ 202 h 333"/>
                <a:gd name="T24" fmla="*/ 20 w 487"/>
                <a:gd name="T25" fmla="*/ 163 h 333"/>
                <a:gd name="T26" fmla="*/ 4 w 487"/>
                <a:gd name="T27" fmla="*/ 169 h 333"/>
                <a:gd name="T28" fmla="*/ 10 w 487"/>
                <a:gd name="T29" fmla="*/ 189 h 333"/>
                <a:gd name="T30" fmla="*/ 165 w 487"/>
                <a:gd name="T31" fmla="*/ 254 h 333"/>
                <a:gd name="T32" fmla="*/ 165 w 487"/>
                <a:gd name="T33" fmla="*/ 264 h 333"/>
                <a:gd name="T34" fmla="*/ 255 w 487"/>
                <a:gd name="T35" fmla="*/ 326 h 333"/>
                <a:gd name="T36" fmla="*/ 319 w 487"/>
                <a:gd name="T37" fmla="*/ 241 h 333"/>
                <a:gd name="T38" fmla="*/ 242 w 487"/>
                <a:gd name="T39" fmla="*/ 300 h 333"/>
                <a:gd name="T40" fmla="*/ 198 w 487"/>
                <a:gd name="T41" fmla="*/ 267 h 333"/>
                <a:gd name="T42" fmla="*/ 195 w 487"/>
                <a:gd name="T43" fmla="*/ 251 h 333"/>
                <a:gd name="T44" fmla="*/ 215 w 487"/>
                <a:gd name="T45" fmla="*/ 212 h 333"/>
                <a:gd name="T46" fmla="*/ 232 w 487"/>
                <a:gd name="T47" fmla="*/ 205 h 333"/>
                <a:gd name="T48" fmla="*/ 232 w 487"/>
                <a:gd name="T49" fmla="*/ 225 h 333"/>
                <a:gd name="T50" fmla="*/ 232 w 487"/>
                <a:gd name="T51" fmla="*/ 225 h 333"/>
                <a:gd name="T52" fmla="*/ 212 w 487"/>
                <a:gd name="T53" fmla="*/ 251 h 333"/>
                <a:gd name="T54" fmla="*/ 242 w 487"/>
                <a:gd name="T55" fmla="*/ 280 h 333"/>
                <a:gd name="T56" fmla="*/ 272 w 487"/>
                <a:gd name="T57" fmla="*/ 251 h 333"/>
                <a:gd name="T58" fmla="*/ 255 w 487"/>
                <a:gd name="T59" fmla="*/ 225 h 333"/>
                <a:gd name="T60" fmla="*/ 255 w 487"/>
                <a:gd name="T61" fmla="*/ 225 h 333"/>
                <a:gd name="T62" fmla="*/ 255 w 487"/>
                <a:gd name="T63" fmla="*/ 205 h 333"/>
                <a:gd name="T64" fmla="*/ 292 w 487"/>
                <a:gd name="T65" fmla="*/ 251 h 333"/>
                <a:gd name="T66" fmla="*/ 292 w 487"/>
                <a:gd name="T67" fmla="*/ 251 h 333"/>
                <a:gd name="T68" fmla="*/ 242 w 487"/>
                <a:gd name="T69" fmla="*/ 30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7" h="333">
                  <a:moveTo>
                    <a:pt x="319" y="241"/>
                  </a:moveTo>
                  <a:cubicBezTo>
                    <a:pt x="319" y="235"/>
                    <a:pt x="316" y="231"/>
                    <a:pt x="316" y="228"/>
                  </a:cubicBezTo>
                  <a:cubicBezTo>
                    <a:pt x="480" y="78"/>
                    <a:pt x="480" y="78"/>
                    <a:pt x="480" y="78"/>
                  </a:cubicBezTo>
                  <a:cubicBezTo>
                    <a:pt x="487" y="71"/>
                    <a:pt x="487" y="65"/>
                    <a:pt x="483" y="58"/>
                  </a:cubicBezTo>
                  <a:cubicBezTo>
                    <a:pt x="477" y="52"/>
                    <a:pt x="470" y="52"/>
                    <a:pt x="463" y="58"/>
                  </a:cubicBezTo>
                  <a:cubicBezTo>
                    <a:pt x="279" y="186"/>
                    <a:pt x="279" y="186"/>
                    <a:pt x="279" y="186"/>
                  </a:cubicBezTo>
                  <a:cubicBezTo>
                    <a:pt x="272" y="182"/>
                    <a:pt x="262" y="179"/>
                    <a:pt x="255" y="179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3"/>
                    <a:pt x="248" y="0"/>
                    <a:pt x="242" y="0"/>
                  </a:cubicBezTo>
                  <a:cubicBezTo>
                    <a:pt x="235" y="0"/>
                    <a:pt x="232" y="3"/>
                    <a:pt x="232" y="9"/>
                  </a:cubicBezTo>
                  <a:cubicBezTo>
                    <a:pt x="232" y="179"/>
                    <a:pt x="232" y="179"/>
                    <a:pt x="232" y="179"/>
                  </a:cubicBezTo>
                  <a:cubicBezTo>
                    <a:pt x="212" y="179"/>
                    <a:pt x="195" y="189"/>
                    <a:pt x="185" y="202"/>
                  </a:cubicBezTo>
                  <a:cubicBezTo>
                    <a:pt x="20" y="163"/>
                    <a:pt x="20" y="163"/>
                    <a:pt x="20" y="163"/>
                  </a:cubicBezTo>
                  <a:cubicBezTo>
                    <a:pt x="14" y="160"/>
                    <a:pt x="7" y="163"/>
                    <a:pt x="4" y="169"/>
                  </a:cubicBezTo>
                  <a:cubicBezTo>
                    <a:pt x="0" y="176"/>
                    <a:pt x="4" y="186"/>
                    <a:pt x="10" y="189"/>
                  </a:cubicBezTo>
                  <a:cubicBezTo>
                    <a:pt x="165" y="254"/>
                    <a:pt x="165" y="254"/>
                    <a:pt x="165" y="254"/>
                  </a:cubicBezTo>
                  <a:cubicBezTo>
                    <a:pt x="165" y="257"/>
                    <a:pt x="165" y="261"/>
                    <a:pt x="165" y="264"/>
                  </a:cubicBezTo>
                  <a:cubicBezTo>
                    <a:pt x="171" y="303"/>
                    <a:pt x="212" y="333"/>
                    <a:pt x="255" y="326"/>
                  </a:cubicBezTo>
                  <a:cubicBezTo>
                    <a:pt x="295" y="320"/>
                    <a:pt x="326" y="280"/>
                    <a:pt x="319" y="241"/>
                  </a:cubicBezTo>
                  <a:close/>
                  <a:moveTo>
                    <a:pt x="242" y="300"/>
                  </a:moveTo>
                  <a:cubicBezTo>
                    <a:pt x="222" y="300"/>
                    <a:pt x="205" y="287"/>
                    <a:pt x="198" y="267"/>
                  </a:cubicBezTo>
                  <a:cubicBezTo>
                    <a:pt x="195" y="264"/>
                    <a:pt x="195" y="257"/>
                    <a:pt x="195" y="251"/>
                  </a:cubicBezTo>
                  <a:cubicBezTo>
                    <a:pt x="195" y="235"/>
                    <a:pt x="202" y="222"/>
                    <a:pt x="215" y="212"/>
                  </a:cubicBezTo>
                  <a:cubicBezTo>
                    <a:pt x="222" y="209"/>
                    <a:pt x="225" y="209"/>
                    <a:pt x="232" y="205"/>
                  </a:cubicBezTo>
                  <a:cubicBezTo>
                    <a:pt x="232" y="225"/>
                    <a:pt x="232" y="225"/>
                    <a:pt x="232" y="225"/>
                  </a:cubicBezTo>
                  <a:cubicBezTo>
                    <a:pt x="232" y="225"/>
                    <a:pt x="232" y="225"/>
                    <a:pt x="232" y="225"/>
                  </a:cubicBezTo>
                  <a:cubicBezTo>
                    <a:pt x="218" y="231"/>
                    <a:pt x="212" y="241"/>
                    <a:pt x="212" y="251"/>
                  </a:cubicBezTo>
                  <a:cubicBezTo>
                    <a:pt x="212" y="267"/>
                    <a:pt x="225" y="280"/>
                    <a:pt x="242" y="280"/>
                  </a:cubicBezTo>
                  <a:cubicBezTo>
                    <a:pt x="259" y="280"/>
                    <a:pt x="272" y="267"/>
                    <a:pt x="272" y="251"/>
                  </a:cubicBezTo>
                  <a:cubicBezTo>
                    <a:pt x="272" y="241"/>
                    <a:pt x="265" y="231"/>
                    <a:pt x="255" y="225"/>
                  </a:cubicBezTo>
                  <a:cubicBezTo>
                    <a:pt x="255" y="225"/>
                    <a:pt x="255" y="225"/>
                    <a:pt x="255" y="225"/>
                  </a:cubicBezTo>
                  <a:cubicBezTo>
                    <a:pt x="255" y="205"/>
                    <a:pt x="255" y="205"/>
                    <a:pt x="255" y="205"/>
                  </a:cubicBezTo>
                  <a:cubicBezTo>
                    <a:pt x="275" y="212"/>
                    <a:pt x="289" y="228"/>
                    <a:pt x="292" y="251"/>
                  </a:cubicBezTo>
                  <a:cubicBezTo>
                    <a:pt x="292" y="251"/>
                    <a:pt x="292" y="251"/>
                    <a:pt x="292" y="251"/>
                  </a:cubicBezTo>
                  <a:cubicBezTo>
                    <a:pt x="292" y="277"/>
                    <a:pt x="269" y="300"/>
                    <a:pt x="242" y="3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1DA7AAC8-C033-4BCC-9D9F-A3C96544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8" y="4378325"/>
              <a:ext cx="127000" cy="192088"/>
            </a:xfrm>
            <a:custGeom>
              <a:avLst/>
              <a:gdLst>
                <a:gd name="T0" fmla="*/ 0 w 51"/>
                <a:gd name="T1" fmla="*/ 0 h 77"/>
                <a:gd name="T2" fmla="*/ 0 w 51"/>
                <a:gd name="T3" fmla="*/ 3 h 77"/>
                <a:gd name="T4" fmla="*/ 0 w 51"/>
                <a:gd name="T5" fmla="*/ 56 h 77"/>
                <a:gd name="T6" fmla="*/ 26 w 51"/>
                <a:gd name="T7" fmla="*/ 77 h 77"/>
                <a:gd name="T8" fmla="*/ 51 w 51"/>
                <a:gd name="T9" fmla="*/ 56 h 77"/>
                <a:gd name="T10" fmla="*/ 51 w 51"/>
                <a:gd name="T11" fmla="*/ 3 h 77"/>
                <a:gd name="T12" fmla="*/ 51 w 51"/>
                <a:gd name="T13" fmla="*/ 0 h 77"/>
                <a:gd name="T14" fmla="*/ 0 w 51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7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6"/>
                    <a:pt x="11" y="77"/>
                    <a:pt x="26" y="77"/>
                  </a:cubicBezTo>
                  <a:cubicBezTo>
                    <a:pt x="40" y="77"/>
                    <a:pt x="51" y="66"/>
                    <a:pt x="51" y="56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33" y="0"/>
                    <a:pt x="18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8BADA75F-83EB-4AF2-A551-6AE8C880D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8" y="6226175"/>
              <a:ext cx="127000" cy="127000"/>
            </a:xfrm>
            <a:custGeom>
              <a:avLst/>
              <a:gdLst>
                <a:gd name="T0" fmla="*/ 51 w 51"/>
                <a:gd name="T1" fmla="*/ 51 h 51"/>
                <a:gd name="T2" fmla="*/ 51 w 51"/>
                <a:gd name="T3" fmla="*/ 51 h 51"/>
                <a:gd name="T4" fmla="*/ 51 w 51"/>
                <a:gd name="T5" fmla="*/ 16 h 51"/>
                <a:gd name="T6" fmla="*/ 26 w 51"/>
                <a:gd name="T7" fmla="*/ 0 h 51"/>
                <a:gd name="T8" fmla="*/ 0 w 51"/>
                <a:gd name="T9" fmla="*/ 16 h 51"/>
                <a:gd name="T10" fmla="*/ 0 w 51"/>
                <a:gd name="T11" fmla="*/ 51 h 51"/>
                <a:gd name="T12" fmla="*/ 0 w 51"/>
                <a:gd name="T13" fmla="*/ 51 h 51"/>
                <a:gd name="T14" fmla="*/ 51 w 51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cubicBezTo>
                    <a:pt x="51" y="51"/>
                    <a:pt x="51" y="51"/>
                    <a:pt x="51" y="51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7"/>
                    <a:pt x="40" y="0"/>
                    <a:pt x="26" y="0"/>
                  </a:cubicBezTo>
                  <a:cubicBezTo>
                    <a:pt x="11" y="0"/>
                    <a:pt x="0" y="7"/>
                    <a:pt x="0" y="1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8" y="51"/>
                    <a:pt x="33" y="51"/>
                    <a:pt x="5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D3E4C6D7-730A-4423-85CE-C8D0DF184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513" y="5334000"/>
              <a:ext cx="192088" cy="63500"/>
            </a:xfrm>
            <a:custGeom>
              <a:avLst/>
              <a:gdLst>
                <a:gd name="T0" fmla="*/ 4 w 77"/>
                <a:gd name="T1" fmla="*/ 0 h 26"/>
                <a:gd name="T2" fmla="*/ 0 w 77"/>
                <a:gd name="T3" fmla="*/ 0 h 26"/>
                <a:gd name="T4" fmla="*/ 0 w 77"/>
                <a:gd name="T5" fmla="*/ 26 h 26"/>
                <a:gd name="T6" fmla="*/ 4 w 77"/>
                <a:gd name="T7" fmla="*/ 26 h 26"/>
                <a:gd name="T8" fmla="*/ 56 w 77"/>
                <a:gd name="T9" fmla="*/ 26 h 26"/>
                <a:gd name="T10" fmla="*/ 77 w 77"/>
                <a:gd name="T11" fmla="*/ 13 h 26"/>
                <a:gd name="T12" fmla="*/ 56 w 77"/>
                <a:gd name="T13" fmla="*/ 0 h 26"/>
                <a:gd name="T14" fmla="*/ 4 w 77"/>
                <a:gd name="T15" fmla="*/ 0 h 26"/>
                <a:gd name="T16" fmla="*/ 4 w 77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26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66" y="26"/>
                    <a:pt x="77" y="20"/>
                    <a:pt x="77" y="13"/>
                  </a:cubicBezTo>
                  <a:cubicBezTo>
                    <a:pt x="77" y="6"/>
                    <a:pt x="66" y="0"/>
                    <a:pt x="5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3F128641-35C7-45AB-93A8-A2B955FDA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5334000"/>
              <a:ext cx="190500" cy="63500"/>
            </a:xfrm>
            <a:custGeom>
              <a:avLst/>
              <a:gdLst>
                <a:gd name="T0" fmla="*/ 25 w 77"/>
                <a:gd name="T1" fmla="*/ 0 h 26"/>
                <a:gd name="T2" fmla="*/ 0 w 77"/>
                <a:gd name="T3" fmla="*/ 13 h 26"/>
                <a:gd name="T4" fmla="*/ 25 w 77"/>
                <a:gd name="T5" fmla="*/ 26 h 26"/>
                <a:gd name="T6" fmla="*/ 77 w 77"/>
                <a:gd name="T7" fmla="*/ 26 h 26"/>
                <a:gd name="T8" fmla="*/ 77 w 77"/>
                <a:gd name="T9" fmla="*/ 26 h 26"/>
                <a:gd name="T10" fmla="*/ 77 w 77"/>
                <a:gd name="T11" fmla="*/ 0 h 26"/>
                <a:gd name="T12" fmla="*/ 77 w 77"/>
                <a:gd name="T13" fmla="*/ 0 h 26"/>
                <a:gd name="T14" fmla="*/ 25 w 77"/>
                <a:gd name="T15" fmla="*/ 0 h 26"/>
                <a:gd name="T16" fmla="*/ 25 w 77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26">
                  <a:moveTo>
                    <a:pt x="25" y="0"/>
                  </a:moveTo>
                  <a:cubicBezTo>
                    <a:pt x="11" y="0"/>
                    <a:pt x="0" y="6"/>
                    <a:pt x="0" y="13"/>
                  </a:cubicBezTo>
                  <a:cubicBezTo>
                    <a:pt x="0" y="20"/>
                    <a:pt x="11" y="26"/>
                    <a:pt x="25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17"/>
                    <a:pt x="77" y="9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48026597-9A96-4BBB-A7CC-C2E55CC4D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0" y="4068763"/>
              <a:ext cx="2554288" cy="2552700"/>
            </a:xfrm>
            <a:custGeom>
              <a:avLst/>
              <a:gdLst>
                <a:gd name="T0" fmla="*/ 569 w 1027"/>
                <a:gd name="T1" fmla="*/ 984 h 1027"/>
                <a:gd name="T2" fmla="*/ 513 w 1027"/>
                <a:gd name="T3" fmla="*/ 987 h 1027"/>
                <a:gd name="T4" fmla="*/ 40 w 1027"/>
                <a:gd name="T5" fmla="*/ 514 h 1027"/>
                <a:gd name="T6" fmla="*/ 513 w 1027"/>
                <a:gd name="T7" fmla="*/ 40 h 1027"/>
                <a:gd name="T8" fmla="*/ 987 w 1027"/>
                <a:gd name="T9" fmla="*/ 514 h 1027"/>
                <a:gd name="T10" fmla="*/ 972 w 1027"/>
                <a:gd name="T11" fmla="*/ 631 h 1027"/>
                <a:gd name="T12" fmla="*/ 1013 w 1027"/>
                <a:gd name="T13" fmla="*/ 631 h 1027"/>
                <a:gd name="T14" fmla="*/ 1027 w 1027"/>
                <a:gd name="T15" fmla="*/ 514 h 1027"/>
                <a:gd name="T16" fmla="*/ 513 w 1027"/>
                <a:gd name="T17" fmla="*/ 0 h 1027"/>
                <a:gd name="T18" fmla="*/ 0 w 1027"/>
                <a:gd name="T19" fmla="*/ 514 h 1027"/>
                <a:gd name="T20" fmla="*/ 513 w 1027"/>
                <a:gd name="T21" fmla="*/ 1027 h 1027"/>
                <a:gd name="T22" fmla="*/ 569 w 1027"/>
                <a:gd name="T23" fmla="*/ 1024 h 1027"/>
                <a:gd name="T24" fmla="*/ 569 w 1027"/>
                <a:gd name="T25" fmla="*/ 984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7" h="1027">
                  <a:moveTo>
                    <a:pt x="569" y="984"/>
                  </a:moveTo>
                  <a:cubicBezTo>
                    <a:pt x="551" y="986"/>
                    <a:pt x="532" y="987"/>
                    <a:pt x="513" y="987"/>
                  </a:cubicBezTo>
                  <a:cubicBezTo>
                    <a:pt x="252" y="987"/>
                    <a:pt x="40" y="775"/>
                    <a:pt x="40" y="514"/>
                  </a:cubicBezTo>
                  <a:cubicBezTo>
                    <a:pt x="40" y="253"/>
                    <a:pt x="252" y="40"/>
                    <a:pt x="513" y="40"/>
                  </a:cubicBezTo>
                  <a:cubicBezTo>
                    <a:pt x="774" y="40"/>
                    <a:pt x="987" y="253"/>
                    <a:pt x="987" y="514"/>
                  </a:cubicBezTo>
                  <a:cubicBezTo>
                    <a:pt x="987" y="554"/>
                    <a:pt x="982" y="594"/>
                    <a:pt x="972" y="631"/>
                  </a:cubicBezTo>
                  <a:cubicBezTo>
                    <a:pt x="1013" y="631"/>
                    <a:pt x="1013" y="631"/>
                    <a:pt x="1013" y="631"/>
                  </a:cubicBezTo>
                  <a:cubicBezTo>
                    <a:pt x="1022" y="594"/>
                    <a:pt x="1027" y="554"/>
                    <a:pt x="1027" y="514"/>
                  </a:cubicBezTo>
                  <a:cubicBezTo>
                    <a:pt x="1027" y="231"/>
                    <a:pt x="796" y="0"/>
                    <a:pt x="513" y="0"/>
                  </a:cubicBezTo>
                  <a:cubicBezTo>
                    <a:pt x="230" y="0"/>
                    <a:pt x="0" y="231"/>
                    <a:pt x="0" y="514"/>
                  </a:cubicBezTo>
                  <a:cubicBezTo>
                    <a:pt x="0" y="797"/>
                    <a:pt x="230" y="1027"/>
                    <a:pt x="513" y="1027"/>
                  </a:cubicBezTo>
                  <a:cubicBezTo>
                    <a:pt x="532" y="1027"/>
                    <a:pt x="551" y="1026"/>
                    <a:pt x="569" y="1024"/>
                  </a:cubicBezTo>
                  <a:lnTo>
                    <a:pt x="569" y="9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6F0DE112-D864-4F68-A8AF-519CA8880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1013" y="5726113"/>
              <a:ext cx="1252538" cy="908050"/>
            </a:xfrm>
            <a:custGeom>
              <a:avLst/>
              <a:gdLst>
                <a:gd name="T0" fmla="*/ 458 w 504"/>
                <a:gd name="T1" fmla="*/ 0 h 365"/>
                <a:gd name="T2" fmla="*/ 46 w 504"/>
                <a:gd name="T3" fmla="*/ 0 h 365"/>
                <a:gd name="T4" fmla="*/ 0 w 504"/>
                <a:gd name="T5" fmla="*/ 46 h 365"/>
                <a:gd name="T6" fmla="*/ 0 w 504"/>
                <a:gd name="T7" fmla="*/ 319 h 365"/>
                <a:gd name="T8" fmla="*/ 46 w 504"/>
                <a:gd name="T9" fmla="*/ 365 h 365"/>
                <a:gd name="T10" fmla="*/ 458 w 504"/>
                <a:gd name="T11" fmla="*/ 365 h 365"/>
                <a:gd name="T12" fmla="*/ 504 w 504"/>
                <a:gd name="T13" fmla="*/ 319 h 365"/>
                <a:gd name="T14" fmla="*/ 504 w 504"/>
                <a:gd name="T15" fmla="*/ 46 h 365"/>
                <a:gd name="T16" fmla="*/ 458 w 504"/>
                <a:gd name="T17" fmla="*/ 0 h 365"/>
                <a:gd name="T18" fmla="*/ 164 w 504"/>
                <a:gd name="T19" fmla="*/ 273 h 365"/>
                <a:gd name="T20" fmla="*/ 41 w 504"/>
                <a:gd name="T21" fmla="*/ 273 h 365"/>
                <a:gd name="T22" fmla="*/ 41 w 504"/>
                <a:gd name="T23" fmla="*/ 246 h 365"/>
                <a:gd name="T24" fmla="*/ 64 w 504"/>
                <a:gd name="T25" fmla="*/ 225 h 365"/>
                <a:gd name="T26" fmla="*/ 115 w 504"/>
                <a:gd name="T27" fmla="*/ 162 h 365"/>
                <a:gd name="T28" fmla="*/ 91 w 504"/>
                <a:gd name="T29" fmla="*/ 141 h 365"/>
                <a:gd name="T30" fmla="*/ 55 w 504"/>
                <a:gd name="T31" fmla="*/ 155 h 365"/>
                <a:gd name="T32" fmla="*/ 42 w 504"/>
                <a:gd name="T33" fmla="*/ 122 h 365"/>
                <a:gd name="T34" fmla="*/ 100 w 504"/>
                <a:gd name="T35" fmla="*/ 104 h 365"/>
                <a:gd name="T36" fmla="*/ 161 w 504"/>
                <a:gd name="T37" fmla="*/ 158 h 365"/>
                <a:gd name="T38" fmla="*/ 123 w 504"/>
                <a:gd name="T39" fmla="*/ 222 h 365"/>
                <a:gd name="T40" fmla="*/ 106 w 504"/>
                <a:gd name="T41" fmla="*/ 235 h 365"/>
                <a:gd name="T42" fmla="*/ 106 w 504"/>
                <a:gd name="T43" fmla="*/ 236 h 365"/>
                <a:gd name="T44" fmla="*/ 164 w 504"/>
                <a:gd name="T45" fmla="*/ 236 h 365"/>
                <a:gd name="T46" fmla="*/ 164 w 504"/>
                <a:gd name="T47" fmla="*/ 273 h 365"/>
                <a:gd name="T48" fmla="*/ 318 w 504"/>
                <a:gd name="T49" fmla="*/ 236 h 365"/>
                <a:gd name="T50" fmla="*/ 300 w 504"/>
                <a:gd name="T51" fmla="*/ 236 h 365"/>
                <a:gd name="T52" fmla="*/ 300 w 504"/>
                <a:gd name="T53" fmla="*/ 273 h 365"/>
                <a:gd name="T54" fmla="*/ 256 w 504"/>
                <a:gd name="T55" fmla="*/ 273 h 365"/>
                <a:gd name="T56" fmla="*/ 256 w 504"/>
                <a:gd name="T57" fmla="*/ 236 h 365"/>
                <a:gd name="T58" fmla="*/ 184 w 504"/>
                <a:gd name="T59" fmla="*/ 236 h 365"/>
                <a:gd name="T60" fmla="*/ 184 w 504"/>
                <a:gd name="T61" fmla="*/ 206 h 365"/>
                <a:gd name="T62" fmla="*/ 242 w 504"/>
                <a:gd name="T63" fmla="*/ 107 h 365"/>
                <a:gd name="T64" fmla="*/ 300 w 504"/>
                <a:gd name="T65" fmla="*/ 107 h 365"/>
                <a:gd name="T66" fmla="*/ 300 w 504"/>
                <a:gd name="T67" fmla="*/ 202 h 365"/>
                <a:gd name="T68" fmla="*/ 318 w 504"/>
                <a:gd name="T69" fmla="*/ 202 h 365"/>
                <a:gd name="T70" fmla="*/ 318 w 504"/>
                <a:gd name="T71" fmla="*/ 236 h 365"/>
                <a:gd name="T72" fmla="*/ 463 w 504"/>
                <a:gd name="T73" fmla="*/ 273 h 365"/>
                <a:gd name="T74" fmla="*/ 416 w 504"/>
                <a:gd name="T75" fmla="*/ 273 h 365"/>
                <a:gd name="T76" fmla="*/ 416 w 504"/>
                <a:gd name="T77" fmla="*/ 206 h 365"/>
                <a:gd name="T78" fmla="*/ 400 w 504"/>
                <a:gd name="T79" fmla="*/ 182 h 365"/>
                <a:gd name="T80" fmla="*/ 385 w 504"/>
                <a:gd name="T81" fmla="*/ 192 h 365"/>
                <a:gd name="T82" fmla="*/ 384 w 504"/>
                <a:gd name="T83" fmla="*/ 199 h 365"/>
                <a:gd name="T84" fmla="*/ 384 w 504"/>
                <a:gd name="T85" fmla="*/ 273 h 365"/>
                <a:gd name="T86" fmla="*/ 338 w 504"/>
                <a:gd name="T87" fmla="*/ 273 h 365"/>
                <a:gd name="T88" fmla="*/ 338 w 504"/>
                <a:gd name="T89" fmla="*/ 92 h 365"/>
                <a:gd name="T90" fmla="*/ 384 w 504"/>
                <a:gd name="T91" fmla="*/ 92 h 365"/>
                <a:gd name="T92" fmla="*/ 384 w 504"/>
                <a:gd name="T93" fmla="*/ 161 h 365"/>
                <a:gd name="T94" fmla="*/ 384 w 504"/>
                <a:gd name="T95" fmla="*/ 161 h 365"/>
                <a:gd name="T96" fmla="*/ 399 w 504"/>
                <a:gd name="T97" fmla="*/ 149 h 365"/>
                <a:gd name="T98" fmla="*/ 418 w 504"/>
                <a:gd name="T99" fmla="*/ 145 h 365"/>
                <a:gd name="T100" fmla="*/ 463 w 504"/>
                <a:gd name="T101" fmla="*/ 201 h 365"/>
                <a:gd name="T102" fmla="*/ 463 w 504"/>
                <a:gd name="T103" fmla="*/ 273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04" h="365">
                  <a:moveTo>
                    <a:pt x="458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44"/>
                    <a:pt x="21" y="365"/>
                    <a:pt x="46" y="365"/>
                  </a:cubicBezTo>
                  <a:cubicBezTo>
                    <a:pt x="458" y="365"/>
                    <a:pt x="458" y="365"/>
                    <a:pt x="458" y="365"/>
                  </a:cubicBezTo>
                  <a:cubicBezTo>
                    <a:pt x="483" y="365"/>
                    <a:pt x="504" y="344"/>
                    <a:pt x="504" y="319"/>
                  </a:cubicBezTo>
                  <a:cubicBezTo>
                    <a:pt x="504" y="46"/>
                    <a:pt x="504" y="46"/>
                    <a:pt x="504" y="46"/>
                  </a:cubicBezTo>
                  <a:cubicBezTo>
                    <a:pt x="504" y="21"/>
                    <a:pt x="483" y="0"/>
                    <a:pt x="458" y="0"/>
                  </a:cubicBezTo>
                  <a:close/>
                  <a:moveTo>
                    <a:pt x="164" y="273"/>
                  </a:moveTo>
                  <a:cubicBezTo>
                    <a:pt x="41" y="273"/>
                    <a:pt x="41" y="273"/>
                    <a:pt x="41" y="273"/>
                  </a:cubicBezTo>
                  <a:cubicBezTo>
                    <a:pt x="41" y="246"/>
                    <a:pt x="41" y="246"/>
                    <a:pt x="41" y="246"/>
                  </a:cubicBezTo>
                  <a:cubicBezTo>
                    <a:pt x="64" y="225"/>
                    <a:pt x="64" y="225"/>
                    <a:pt x="64" y="225"/>
                  </a:cubicBezTo>
                  <a:cubicBezTo>
                    <a:pt x="98" y="196"/>
                    <a:pt x="115" y="179"/>
                    <a:pt x="115" y="162"/>
                  </a:cubicBezTo>
                  <a:cubicBezTo>
                    <a:pt x="115" y="150"/>
                    <a:pt x="107" y="141"/>
                    <a:pt x="91" y="141"/>
                  </a:cubicBezTo>
                  <a:cubicBezTo>
                    <a:pt x="77" y="141"/>
                    <a:pt x="64" y="148"/>
                    <a:pt x="55" y="155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55" y="112"/>
                    <a:pt x="76" y="104"/>
                    <a:pt x="100" y="104"/>
                  </a:cubicBezTo>
                  <a:cubicBezTo>
                    <a:pt x="138" y="104"/>
                    <a:pt x="161" y="125"/>
                    <a:pt x="161" y="158"/>
                  </a:cubicBezTo>
                  <a:cubicBezTo>
                    <a:pt x="161" y="185"/>
                    <a:pt x="142" y="206"/>
                    <a:pt x="123" y="222"/>
                  </a:cubicBezTo>
                  <a:cubicBezTo>
                    <a:pt x="106" y="235"/>
                    <a:pt x="106" y="235"/>
                    <a:pt x="106" y="235"/>
                  </a:cubicBezTo>
                  <a:cubicBezTo>
                    <a:pt x="106" y="236"/>
                    <a:pt x="106" y="236"/>
                    <a:pt x="106" y="236"/>
                  </a:cubicBezTo>
                  <a:cubicBezTo>
                    <a:pt x="164" y="236"/>
                    <a:pt x="164" y="236"/>
                    <a:pt x="164" y="236"/>
                  </a:cubicBezTo>
                  <a:lnTo>
                    <a:pt x="164" y="273"/>
                  </a:lnTo>
                  <a:close/>
                  <a:moveTo>
                    <a:pt x="318" y="236"/>
                  </a:moveTo>
                  <a:cubicBezTo>
                    <a:pt x="300" y="236"/>
                    <a:pt x="300" y="236"/>
                    <a:pt x="300" y="236"/>
                  </a:cubicBezTo>
                  <a:cubicBezTo>
                    <a:pt x="300" y="273"/>
                    <a:pt x="300" y="273"/>
                    <a:pt x="300" y="273"/>
                  </a:cubicBezTo>
                  <a:cubicBezTo>
                    <a:pt x="256" y="273"/>
                    <a:pt x="256" y="273"/>
                    <a:pt x="256" y="273"/>
                  </a:cubicBezTo>
                  <a:cubicBezTo>
                    <a:pt x="256" y="236"/>
                    <a:pt x="256" y="236"/>
                    <a:pt x="256" y="236"/>
                  </a:cubicBezTo>
                  <a:cubicBezTo>
                    <a:pt x="184" y="236"/>
                    <a:pt x="184" y="236"/>
                    <a:pt x="184" y="236"/>
                  </a:cubicBezTo>
                  <a:cubicBezTo>
                    <a:pt x="184" y="206"/>
                    <a:pt x="184" y="206"/>
                    <a:pt x="184" y="206"/>
                  </a:cubicBezTo>
                  <a:cubicBezTo>
                    <a:pt x="242" y="107"/>
                    <a:pt x="242" y="107"/>
                    <a:pt x="242" y="107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0" y="202"/>
                    <a:pt x="300" y="202"/>
                    <a:pt x="300" y="202"/>
                  </a:cubicBezTo>
                  <a:cubicBezTo>
                    <a:pt x="318" y="202"/>
                    <a:pt x="318" y="202"/>
                    <a:pt x="318" y="202"/>
                  </a:cubicBezTo>
                  <a:lnTo>
                    <a:pt x="318" y="236"/>
                  </a:lnTo>
                  <a:close/>
                  <a:moveTo>
                    <a:pt x="463" y="273"/>
                  </a:moveTo>
                  <a:cubicBezTo>
                    <a:pt x="416" y="273"/>
                    <a:pt x="416" y="273"/>
                    <a:pt x="416" y="273"/>
                  </a:cubicBezTo>
                  <a:cubicBezTo>
                    <a:pt x="416" y="206"/>
                    <a:pt x="416" y="206"/>
                    <a:pt x="416" y="206"/>
                  </a:cubicBezTo>
                  <a:cubicBezTo>
                    <a:pt x="416" y="191"/>
                    <a:pt x="412" y="182"/>
                    <a:pt x="400" y="182"/>
                  </a:cubicBezTo>
                  <a:cubicBezTo>
                    <a:pt x="391" y="182"/>
                    <a:pt x="387" y="187"/>
                    <a:pt x="385" y="192"/>
                  </a:cubicBezTo>
                  <a:cubicBezTo>
                    <a:pt x="384" y="194"/>
                    <a:pt x="384" y="197"/>
                    <a:pt x="384" y="199"/>
                  </a:cubicBezTo>
                  <a:cubicBezTo>
                    <a:pt x="384" y="273"/>
                    <a:pt x="384" y="273"/>
                    <a:pt x="384" y="273"/>
                  </a:cubicBezTo>
                  <a:cubicBezTo>
                    <a:pt x="338" y="273"/>
                    <a:pt x="338" y="273"/>
                    <a:pt x="338" y="273"/>
                  </a:cubicBezTo>
                  <a:cubicBezTo>
                    <a:pt x="338" y="92"/>
                    <a:pt x="338" y="92"/>
                    <a:pt x="338" y="92"/>
                  </a:cubicBezTo>
                  <a:cubicBezTo>
                    <a:pt x="384" y="92"/>
                    <a:pt x="384" y="92"/>
                    <a:pt x="384" y="92"/>
                  </a:cubicBezTo>
                  <a:cubicBezTo>
                    <a:pt x="384" y="161"/>
                    <a:pt x="384" y="161"/>
                    <a:pt x="384" y="161"/>
                  </a:cubicBezTo>
                  <a:cubicBezTo>
                    <a:pt x="384" y="161"/>
                    <a:pt x="384" y="161"/>
                    <a:pt x="384" y="161"/>
                  </a:cubicBezTo>
                  <a:cubicBezTo>
                    <a:pt x="389" y="156"/>
                    <a:pt x="394" y="152"/>
                    <a:pt x="399" y="149"/>
                  </a:cubicBezTo>
                  <a:cubicBezTo>
                    <a:pt x="405" y="146"/>
                    <a:pt x="412" y="145"/>
                    <a:pt x="418" y="145"/>
                  </a:cubicBezTo>
                  <a:cubicBezTo>
                    <a:pt x="447" y="145"/>
                    <a:pt x="463" y="165"/>
                    <a:pt x="463" y="201"/>
                  </a:cubicBezTo>
                  <a:lnTo>
                    <a:pt x="463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6A5D3E0B-4436-4B3E-8C84-44A85FB46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6073775"/>
              <a:ext cx="77788" cy="153988"/>
            </a:xfrm>
            <a:custGeom>
              <a:avLst/>
              <a:gdLst>
                <a:gd name="T0" fmla="*/ 14 w 31"/>
                <a:gd name="T1" fmla="*/ 34 h 62"/>
                <a:gd name="T2" fmla="*/ 0 w 31"/>
                <a:gd name="T3" fmla="*/ 61 h 62"/>
                <a:gd name="T4" fmla="*/ 0 w 31"/>
                <a:gd name="T5" fmla="*/ 62 h 62"/>
                <a:gd name="T6" fmla="*/ 30 w 31"/>
                <a:gd name="T7" fmla="*/ 62 h 62"/>
                <a:gd name="T8" fmla="*/ 30 w 31"/>
                <a:gd name="T9" fmla="*/ 33 h 62"/>
                <a:gd name="T10" fmla="*/ 31 w 31"/>
                <a:gd name="T11" fmla="*/ 0 h 62"/>
                <a:gd name="T12" fmla="*/ 30 w 31"/>
                <a:gd name="T13" fmla="*/ 0 h 62"/>
                <a:gd name="T14" fmla="*/ 14 w 31"/>
                <a:gd name="T15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62">
                  <a:moveTo>
                    <a:pt x="14" y="34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23"/>
                    <a:pt x="31" y="12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5" y="11"/>
                    <a:pt x="20" y="22"/>
                    <a:pt x="1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71" name="Prostokąt 70">
            <a:extLst>
              <a:ext uri="{FF2B5EF4-FFF2-40B4-BE49-F238E27FC236}">
                <a16:creationId xmlns:a16="http://schemas.microsoft.com/office/drawing/2014/main" id="{044C25AF-9406-462C-BBB0-077864936431}"/>
              </a:ext>
            </a:extLst>
          </p:cNvPr>
          <p:cNvSpPr/>
          <p:nvPr/>
        </p:nvSpPr>
        <p:spPr>
          <a:xfrm rot="10800000">
            <a:off x="496658" y="1670998"/>
            <a:ext cx="76722" cy="52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7069F9D8-7478-41D3-8240-8821B2CB00F1}"/>
              </a:ext>
            </a:extLst>
          </p:cNvPr>
          <p:cNvSpPr/>
          <p:nvPr/>
        </p:nvSpPr>
        <p:spPr>
          <a:xfrm>
            <a:off x="6375049" y="1376362"/>
            <a:ext cx="2985194" cy="4973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15A26CB3-01D9-45EA-AD35-0481F8BE5943}"/>
              </a:ext>
            </a:extLst>
          </p:cNvPr>
          <p:cNvSpPr txBox="1"/>
          <p:nvPr/>
        </p:nvSpPr>
        <p:spPr>
          <a:xfrm>
            <a:off x="6547831" y="1582719"/>
            <a:ext cx="1727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solidFill>
                  <a:schemeClr val="bg1"/>
                </a:solidFill>
              </a:rPr>
              <a:t>STRONA </a:t>
            </a:r>
            <a:br>
              <a:rPr lang="pl-PL" sz="2000" b="1">
                <a:solidFill>
                  <a:schemeClr val="bg1"/>
                </a:solidFill>
              </a:rPr>
            </a:br>
            <a:r>
              <a:rPr lang="pl-PL" sz="2000" b="1">
                <a:solidFill>
                  <a:schemeClr val="bg1"/>
                </a:solidFill>
              </a:rPr>
              <a:t>WWW</a:t>
            </a:r>
          </a:p>
        </p:txBody>
      </p:sp>
      <p:sp>
        <p:nvSpPr>
          <p:cNvPr id="75" name="Prostokąt 74">
            <a:extLst>
              <a:ext uri="{FF2B5EF4-FFF2-40B4-BE49-F238E27FC236}">
                <a16:creationId xmlns:a16="http://schemas.microsoft.com/office/drawing/2014/main" id="{8325AD58-312E-403C-A3EE-A82A072969EA}"/>
              </a:ext>
            </a:extLst>
          </p:cNvPr>
          <p:cNvSpPr/>
          <p:nvPr/>
        </p:nvSpPr>
        <p:spPr>
          <a:xfrm>
            <a:off x="6820311" y="5521232"/>
            <a:ext cx="283901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Pełen katalog </a:t>
            </a:r>
          </a:p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produktów</a:t>
            </a:r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id="{7B9E482B-D163-496B-8780-669DE9603B08}"/>
              </a:ext>
            </a:extLst>
          </p:cNvPr>
          <p:cNvSpPr/>
          <p:nvPr/>
        </p:nvSpPr>
        <p:spPr>
          <a:xfrm>
            <a:off x="6820311" y="3258894"/>
            <a:ext cx="2839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12 wersji językowych</a:t>
            </a:r>
          </a:p>
        </p:txBody>
      </p:sp>
      <p:sp>
        <p:nvSpPr>
          <p:cNvPr id="81" name="Prostokąt 80">
            <a:extLst>
              <a:ext uri="{FF2B5EF4-FFF2-40B4-BE49-F238E27FC236}">
                <a16:creationId xmlns:a16="http://schemas.microsoft.com/office/drawing/2014/main" id="{845B0922-D77D-4DD9-8606-932AB48E9FB4}"/>
              </a:ext>
            </a:extLst>
          </p:cNvPr>
          <p:cNvSpPr/>
          <p:nvPr/>
        </p:nvSpPr>
        <p:spPr>
          <a:xfrm>
            <a:off x="6820311" y="4016175"/>
            <a:ext cx="288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Baza wiedzy, publikacje</a:t>
            </a:r>
          </a:p>
        </p:txBody>
      </p:sp>
      <p:grpSp>
        <p:nvGrpSpPr>
          <p:cNvPr id="99" name="Grupa 98">
            <a:extLst>
              <a:ext uri="{FF2B5EF4-FFF2-40B4-BE49-F238E27FC236}">
                <a16:creationId xmlns:a16="http://schemas.microsoft.com/office/drawing/2014/main" id="{10996C82-E95D-45D4-A233-C87648F8239D}"/>
              </a:ext>
            </a:extLst>
          </p:cNvPr>
          <p:cNvGrpSpPr/>
          <p:nvPr/>
        </p:nvGrpSpPr>
        <p:grpSpPr>
          <a:xfrm>
            <a:off x="6507146" y="3320878"/>
            <a:ext cx="316888" cy="245364"/>
            <a:chOff x="-772926" y="5159887"/>
            <a:chExt cx="449076" cy="347716"/>
          </a:xfrm>
        </p:grpSpPr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id="{93CC7DAA-2E33-4AB1-9D6C-56FE10A49B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79305" y="5201298"/>
              <a:ext cx="355455" cy="306305"/>
            </a:xfrm>
            <a:custGeom>
              <a:avLst/>
              <a:gdLst>
                <a:gd name="T0" fmla="*/ 1080 w 1102"/>
                <a:gd name="T1" fmla="*/ 949 h 949"/>
                <a:gd name="T2" fmla="*/ 1074 w 1102"/>
                <a:gd name="T3" fmla="*/ 948 h 949"/>
                <a:gd name="T4" fmla="*/ 709 w 1102"/>
                <a:gd name="T5" fmla="*/ 836 h 949"/>
                <a:gd name="T6" fmla="*/ 554 w 1102"/>
                <a:gd name="T7" fmla="*/ 855 h 949"/>
                <a:gd name="T8" fmla="*/ 163 w 1102"/>
                <a:gd name="T9" fmla="*/ 731 h 949"/>
                <a:gd name="T10" fmla="*/ 0 w 1102"/>
                <a:gd name="T11" fmla="*/ 424 h 949"/>
                <a:gd name="T12" fmla="*/ 163 w 1102"/>
                <a:gd name="T13" fmla="*/ 123 h 949"/>
                <a:gd name="T14" fmla="*/ 554 w 1102"/>
                <a:gd name="T15" fmla="*/ 0 h 949"/>
                <a:gd name="T16" fmla="*/ 1100 w 1102"/>
                <a:gd name="T17" fmla="*/ 424 h 949"/>
                <a:gd name="T18" fmla="*/ 996 w 1102"/>
                <a:gd name="T19" fmla="*/ 678 h 949"/>
                <a:gd name="T20" fmla="*/ 1099 w 1102"/>
                <a:gd name="T21" fmla="*/ 922 h 949"/>
                <a:gd name="T22" fmla="*/ 1095 w 1102"/>
                <a:gd name="T23" fmla="*/ 943 h 949"/>
                <a:gd name="T24" fmla="*/ 1080 w 1102"/>
                <a:gd name="T25" fmla="*/ 949 h 949"/>
                <a:gd name="T26" fmla="*/ 709 w 1102"/>
                <a:gd name="T27" fmla="*/ 795 h 949"/>
                <a:gd name="T28" fmla="*/ 715 w 1102"/>
                <a:gd name="T29" fmla="*/ 796 h 949"/>
                <a:gd name="T30" fmla="*/ 1045 w 1102"/>
                <a:gd name="T31" fmla="*/ 898 h 949"/>
                <a:gd name="T32" fmla="*/ 954 w 1102"/>
                <a:gd name="T33" fmla="*/ 681 h 949"/>
                <a:gd name="T34" fmla="*/ 958 w 1102"/>
                <a:gd name="T35" fmla="*/ 659 h 949"/>
                <a:gd name="T36" fmla="*/ 1060 w 1102"/>
                <a:gd name="T37" fmla="*/ 424 h 949"/>
                <a:gd name="T38" fmla="*/ 554 w 1102"/>
                <a:gd name="T39" fmla="*/ 40 h 949"/>
                <a:gd name="T40" fmla="*/ 40 w 1102"/>
                <a:gd name="T41" fmla="*/ 424 h 949"/>
                <a:gd name="T42" fmla="*/ 188 w 1102"/>
                <a:gd name="T43" fmla="*/ 700 h 949"/>
                <a:gd name="T44" fmla="*/ 554 w 1102"/>
                <a:gd name="T45" fmla="*/ 815 h 949"/>
                <a:gd name="T46" fmla="*/ 703 w 1102"/>
                <a:gd name="T47" fmla="*/ 796 h 949"/>
                <a:gd name="T48" fmla="*/ 709 w 1102"/>
                <a:gd name="T49" fmla="*/ 79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02" h="949">
                  <a:moveTo>
                    <a:pt x="1080" y="949"/>
                  </a:moveTo>
                  <a:cubicBezTo>
                    <a:pt x="1078" y="949"/>
                    <a:pt x="1076" y="949"/>
                    <a:pt x="1074" y="948"/>
                  </a:cubicBezTo>
                  <a:cubicBezTo>
                    <a:pt x="709" y="836"/>
                    <a:pt x="709" y="836"/>
                    <a:pt x="709" y="836"/>
                  </a:cubicBezTo>
                  <a:cubicBezTo>
                    <a:pt x="662" y="848"/>
                    <a:pt x="608" y="855"/>
                    <a:pt x="554" y="855"/>
                  </a:cubicBezTo>
                  <a:cubicBezTo>
                    <a:pt x="405" y="855"/>
                    <a:pt x="267" y="811"/>
                    <a:pt x="163" y="731"/>
                  </a:cubicBezTo>
                  <a:cubicBezTo>
                    <a:pt x="58" y="650"/>
                    <a:pt x="0" y="541"/>
                    <a:pt x="0" y="424"/>
                  </a:cubicBezTo>
                  <a:cubicBezTo>
                    <a:pt x="0" y="310"/>
                    <a:pt x="58" y="203"/>
                    <a:pt x="163" y="123"/>
                  </a:cubicBezTo>
                  <a:cubicBezTo>
                    <a:pt x="267" y="44"/>
                    <a:pt x="406" y="0"/>
                    <a:pt x="554" y="0"/>
                  </a:cubicBezTo>
                  <a:cubicBezTo>
                    <a:pt x="855" y="0"/>
                    <a:pt x="1100" y="190"/>
                    <a:pt x="1100" y="424"/>
                  </a:cubicBezTo>
                  <a:cubicBezTo>
                    <a:pt x="1100" y="517"/>
                    <a:pt x="1063" y="606"/>
                    <a:pt x="996" y="678"/>
                  </a:cubicBezTo>
                  <a:cubicBezTo>
                    <a:pt x="1099" y="922"/>
                    <a:pt x="1099" y="922"/>
                    <a:pt x="1099" y="922"/>
                  </a:cubicBezTo>
                  <a:cubicBezTo>
                    <a:pt x="1102" y="929"/>
                    <a:pt x="1100" y="937"/>
                    <a:pt x="1095" y="943"/>
                  </a:cubicBezTo>
                  <a:cubicBezTo>
                    <a:pt x="1091" y="947"/>
                    <a:pt x="1086" y="949"/>
                    <a:pt x="1080" y="949"/>
                  </a:cubicBezTo>
                  <a:close/>
                  <a:moveTo>
                    <a:pt x="709" y="795"/>
                  </a:moveTo>
                  <a:cubicBezTo>
                    <a:pt x="711" y="795"/>
                    <a:pt x="713" y="795"/>
                    <a:pt x="715" y="796"/>
                  </a:cubicBezTo>
                  <a:cubicBezTo>
                    <a:pt x="1045" y="898"/>
                    <a:pt x="1045" y="898"/>
                    <a:pt x="1045" y="898"/>
                  </a:cubicBezTo>
                  <a:cubicBezTo>
                    <a:pt x="954" y="681"/>
                    <a:pt x="954" y="681"/>
                    <a:pt x="954" y="681"/>
                  </a:cubicBezTo>
                  <a:cubicBezTo>
                    <a:pt x="951" y="674"/>
                    <a:pt x="952" y="665"/>
                    <a:pt x="958" y="659"/>
                  </a:cubicBezTo>
                  <a:cubicBezTo>
                    <a:pt x="1024" y="594"/>
                    <a:pt x="1060" y="510"/>
                    <a:pt x="1060" y="424"/>
                  </a:cubicBezTo>
                  <a:cubicBezTo>
                    <a:pt x="1060" y="213"/>
                    <a:pt x="833" y="40"/>
                    <a:pt x="554" y="40"/>
                  </a:cubicBezTo>
                  <a:cubicBezTo>
                    <a:pt x="270" y="40"/>
                    <a:pt x="40" y="213"/>
                    <a:pt x="40" y="424"/>
                  </a:cubicBezTo>
                  <a:cubicBezTo>
                    <a:pt x="40" y="529"/>
                    <a:pt x="93" y="626"/>
                    <a:pt x="188" y="700"/>
                  </a:cubicBezTo>
                  <a:cubicBezTo>
                    <a:pt x="284" y="774"/>
                    <a:pt x="414" y="815"/>
                    <a:pt x="554" y="815"/>
                  </a:cubicBezTo>
                  <a:cubicBezTo>
                    <a:pt x="607" y="815"/>
                    <a:pt x="659" y="808"/>
                    <a:pt x="703" y="796"/>
                  </a:cubicBezTo>
                  <a:cubicBezTo>
                    <a:pt x="705" y="795"/>
                    <a:pt x="707" y="795"/>
                    <a:pt x="709" y="7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id="{37E43088-70A0-434A-BF89-4C11DFD181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72926" y="5159887"/>
              <a:ext cx="286075" cy="306305"/>
            </a:xfrm>
            <a:custGeom>
              <a:avLst/>
              <a:gdLst>
                <a:gd name="T0" fmla="*/ 21 w 887"/>
                <a:gd name="T1" fmla="*/ 949 h 949"/>
                <a:gd name="T2" fmla="*/ 7 w 887"/>
                <a:gd name="T3" fmla="*/ 943 h 949"/>
                <a:gd name="T4" fmla="*/ 3 w 887"/>
                <a:gd name="T5" fmla="*/ 922 h 949"/>
                <a:gd name="T6" fmla="*/ 106 w 887"/>
                <a:gd name="T7" fmla="*/ 677 h 949"/>
                <a:gd name="T8" fmla="*/ 1 w 887"/>
                <a:gd name="T9" fmla="*/ 424 h 949"/>
                <a:gd name="T10" fmla="*/ 165 w 887"/>
                <a:gd name="T11" fmla="*/ 123 h 949"/>
                <a:gd name="T12" fmla="*/ 555 w 887"/>
                <a:gd name="T13" fmla="*/ 0 h 949"/>
                <a:gd name="T14" fmla="*/ 875 w 887"/>
                <a:gd name="T15" fmla="*/ 77 h 949"/>
                <a:gd name="T16" fmla="*/ 885 w 887"/>
                <a:gd name="T17" fmla="*/ 99 h 949"/>
                <a:gd name="T18" fmla="*/ 865 w 887"/>
                <a:gd name="T19" fmla="*/ 114 h 949"/>
                <a:gd name="T20" fmla="*/ 805 w 887"/>
                <a:gd name="T21" fmla="*/ 114 h 949"/>
                <a:gd name="T22" fmla="*/ 402 w 887"/>
                <a:gd name="T23" fmla="*/ 246 h 949"/>
                <a:gd name="T24" fmla="*/ 237 w 887"/>
                <a:gd name="T25" fmla="*/ 552 h 949"/>
                <a:gd name="T26" fmla="*/ 347 w 887"/>
                <a:gd name="T27" fmla="*/ 815 h 949"/>
                <a:gd name="T28" fmla="*/ 351 w 887"/>
                <a:gd name="T29" fmla="*/ 833 h 949"/>
                <a:gd name="T30" fmla="*/ 338 w 887"/>
                <a:gd name="T31" fmla="*/ 847 h 949"/>
                <a:gd name="T32" fmla="*/ 28 w 887"/>
                <a:gd name="T33" fmla="*/ 948 h 949"/>
                <a:gd name="T34" fmla="*/ 21 w 887"/>
                <a:gd name="T35" fmla="*/ 949 h 949"/>
                <a:gd name="T36" fmla="*/ 555 w 887"/>
                <a:gd name="T37" fmla="*/ 40 h 949"/>
                <a:gd name="T38" fmla="*/ 41 w 887"/>
                <a:gd name="T39" fmla="*/ 424 h 949"/>
                <a:gd name="T40" fmla="*/ 144 w 887"/>
                <a:gd name="T41" fmla="*/ 660 h 949"/>
                <a:gd name="T42" fmla="*/ 148 w 887"/>
                <a:gd name="T43" fmla="*/ 681 h 949"/>
                <a:gd name="T44" fmla="*/ 57 w 887"/>
                <a:gd name="T45" fmla="*/ 897 h 949"/>
                <a:gd name="T46" fmla="*/ 297 w 887"/>
                <a:gd name="T47" fmla="*/ 819 h 949"/>
                <a:gd name="T48" fmla="*/ 197 w 887"/>
                <a:gd name="T49" fmla="*/ 552 h 949"/>
                <a:gd name="T50" fmla="*/ 377 w 887"/>
                <a:gd name="T51" fmla="*/ 214 h 949"/>
                <a:gd name="T52" fmla="*/ 771 w 887"/>
                <a:gd name="T53" fmla="*/ 75 h 949"/>
                <a:gd name="T54" fmla="*/ 555 w 887"/>
                <a:gd name="T55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7" h="949">
                  <a:moveTo>
                    <a:pt x="21" y="949"/>
                  </a:moveTo>
                  <a:cubicBezTo>
                    <a:pt x="16" y="949"/>
                    <a:pt x="10" y="947"/>
                    <a:pt x="7" y="943"/>
                  </a:cubicBezTo>
                  <a:cubicBezTo>
                    <a:pt x="1" y="937"/>
                    <a:pt x="0" y="929"/>
                    <a:pt x="3" y="922"/>
                  </a:cubicBezTo>
                  <a:cubicBezTo>
                    <a:pt x="106" y="677"/>
                    <a:pt x="106" y="677"/>
                    <a:pt x="106" y="677"/>
                  </a:cubicBezTo>
                  <a:cubicBezTo>
                    <a:pt x="36" y="597"/>
                    <a:pt x="1" y="514"/>
                    <a:pt x="1" y="424"/>
                  </a:cubicBezTo>
                  <a:cubicBezTo>
                    <a:pt x="1" y="310"/>
                    <a:pt x="59" y="203"/>
                    <a:pt x="165" y="123"/>
                  </a:cubicBezTo>
                  <a:cubicBezTo>
                    <a:pt x="269" y="44"/>
                    <a:pt x="407" y="0"/>
                    <a:pt x="555" y="0"/>
                  </a:cubicBezTo>
                  <a:cubicBezTo>
                    <a:pt x="671" y="0"/>
                    <a:pt x="782" y="27"/>
                    <a:pt x="875" y="77"/>
                  </a:cubicBezTo>
                  <a:cubicBezTo>
                    <a:pt x="883" y="81"/>
                    <a:pt x="887" y="90"/>
                    <a:pt x="885" y="99"/>
                  </a:cubicBezTo>
                  <a:cubicBezTo>
                    <a:pt x="883" y="108"/>
                    <a:pt x="875" y="114"/>
                    <a:pt x="865" y="114"/>
                  </a:cubicBezTo>
                  <a:cubicBezTo>
                    <a:pt x="805" y="114"/>
                    <a:pt x="805" y="114"/>
                    <a:pt x="805" y="114"/>
                  </a:cubicBezTo>
                  <a:cubicBezTo>
                    <a:pt x="653" y="114"/>
                    <a:pt x="510" y="161"/>
                    <a:pt x="402" y="246"/>
                  </a:cubicBezTo>
                  <a:cubicBezTo>
                    <a:pt x="296" y="329"/>
                    <a:pt x="237" y="438"/>
                    <a:pt x="237" y="552"/>
                  </a:cubicBezTo>
                  <a:cubicBezTo>
                    <a:pt x="237" y="670"/>
                    <a:pt x="297" y="760"/>
                    <a:pt x="347" y="815"/>
                  </a:cubicBezTo>
                  <a:cubicBezTo>
                    <a:pt x="351" y="820"/>
                    <a:pt x="353" y="827"/>
                    <a:pt x="351" y="833"/>
                  </a:cubicBezTo>
                  <a:cubicBezTo>
                    <a:pt x="350" y="840"/>
                    <a:pt x="345" y="845"/>
                    <a:pt x="338" y="847"/>
                  </a:cubicBezTo>
                  <a:cubicBezTo>
                    <a:pt x="28" y="948"/>
                    <a:pt x="28" y="948"/>
                    <a:pt x="28" y="948"/>
                  </a:cubicBezTo>
                  <a:cubicBezTo>
                    <a:pt x="25" y="949"/>
                    <a:pt x="23" y="949"/>
                    <a:pt x="21" y="949"/>
                  </a:cubicBezTo>
                  <a:close/>
                  <a:moveTo>
                    <a:pt x="555" y="40"/>
                  </a:moveTo>
                  <a:cubicBezTo>
                    <a:pt x="272" y="40"/>
                    <a:pt x="41" y="213"/>
                    <a:pt x="41" y="424"/>
                  </a:cubicBezTo>
                  <a:cubicBezTo>
                    <a:pt x="41" y="507"/>
                    <a:pt x="75" y="584"/>
                    <a:pt x="144" y="660"/>
                  </a:cubicBezTo>
                  <a:cubicBezTo>
                    <a:pt x="149" y="666"/>
                    <a:pt x="151" y="674"/>
                    <a:pt x="148" y="681"/>
                  </a:cubicBezTo>
                  <a:cubicBezTo>
                    <a:pt x="57" y="897"/>
                    <a:pt x="57" y="897"/>
                    <a:pt x="57" y="897"/>
                  </a:cubicBezTo>
                  <a:cubicBezTo>
                    <a:pt x="297" y="819"/>
                    <a:pt x="297" y="819"/>
                    <a:pt x="297" y="819"/>
                  </a:cubicBezTo>
                  <a:cubicBezTo>
                    <a:pt x="232" y="738"/>
                    <a:pt x="197" y="646"/>
                    <a:pt x="197" y="552"/>
                  </a:cubicBezTo>
                  <a:cubicBezTo>
                    <a:pt x="197" y="425"/>
                    <a:pt x="261" y="305"/>
                    <a:pt x="377" y="214"/>
                  </a:cubicBezTo>
                  <a:cubicBezTo>
                    <a:pt x="484" y="130"/>
                    <a:pt x="623" y="82"/>
                    <a:pt x="771" y="75"/>
                  </a:cubicBezTo>
                  <a:cubicBezTo>
                    <a:pt x="704" y="52"/>
                    <a:pt x="631" y="40"/>
                    <a:pt x="555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102" name="Grupa 101">
              <a:extLst>
                <a:ext uri="{FF2B5EF4-FFF2-40B4-BE49-F238E27FC236}">
                  <a16:creationId xmlns:a16="http://schemas.microsoft.com/office/drawing/2014/main" id="{DE0C0A54-CB59-4650-B5D8-EFB62CCF8370}"/>
                </a:ext>
              </a:extLst>
            </p:cNvPr>
            <p:cNvGrpSpPr/>
            <p:nvPr/>
          </p:nvGrpSpPr>
          <p:grpSpPr>
            <a:xfrm>
              <a:off x="-596901" y="5331590"/>
              <a:ext cx="168691" cy="45719"/>
              <a:chOff x="-596901" y="5331590"/>
              <a:chExt cx="168691" cy="45719"/>
            </a:xfrm>
          </p:grpSpPr>
          <p:sp>
            <p:nvSpPr>
              <p:cNvPr id="103" name="Owal 102">
                <a:extLst>
                  <a:ext uri="{FF2B5EF4-FFF2-40B4-BE49-F238E27FC236}">
                    <a16:creationId xmlns:a16="http://schemas.microsoft.com/office/drawing/2014/main" id="{48360315-328F-44A8-B14A-8596679F08BF}"/>
                  </a:ext>
                </a:extLst>
              </p:cNvPr>
              <p:cNvSpPr/>
              <p:nvPr/>
            </p:nvSpPr>
            <p:spPr>
              <a:xfrm>
                <a:off x="-596901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4" name="Owal 103">
                <a:extLst>
                  <a:ext uri="{FF2B5EF4-FFF2-40B4-BE49-F238E27FC236}">
                    <a16:creationId xmlns:a16="http://schemas.microsoft.com/office/drawing/2014/main" id="{61C45C02-D132-417A-A413-00D9D81CA9A8}"/>
                  </a:ext>
                </a:extLst>
              </p:cNvPr>
              <p:cNvSpPr/>
              <p:nvPr/>
            </p:nvSpPr>
            <p:spPr>
              <a:xfrm>
                <a:off x="-535075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5" name="Owal 104">
                <a:extLst>
                  <a:ext uri="{FF2B5EF4-FFF2-40B4-BE49-F238E27FC236}">
                    <a16:creationId xmlns:a16="http://schemas.microsoft.com/office/drawing/2014/main" id="{5308127B-4DC7-45AA-8C83-C7E7D341F269}"/>
                  </a:ext>
                </a:extLst>
              </p:cNvPr>
              <p:cNvSpPr/>
              <p:nvPr/>
            </p:nvSpPr>
            <p:spPr>
              <a:xfrm>
                <a:off x="-473929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111" name="Grupa 110">
            <a:extLst>
              <a:ext uri="{FF2B5EF4-FFF2-40B4-BE49-F238E27FC236}">
                <a16:creationId xmlns:a16="http://schemas.microsoft.com/office/drawing/2014/main" id="{713A0D99-1A51-4B57-A5DF-8FF0955EF9CC}"/>
              </a:ext>
            </a:extLst>
          </p:cNvPr>
          <p:cNvGrpSpPr/>
          <p:nvPr/>
        </p:nvGrpSpPr>
        <p:grpSpPr>
          <a:xfrm>
            <a:off x="6580968" y="4039539"/>
            <a:ext cx="181214" cy="278120"/>
            <a:chOff x="4776788" y="4078287"/>
            <a:chExt cx="890588" cy="1366839"/>
          </a:xfrm>
          <a:solidFill>
            <a:schemeClr val="bg1"/>
          </a:solidFill>
        </p:grpSpPr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FCD960CC-5B02-4791-BB5D-70263F4BF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2050" y="5141913"/>
              <a:ext cx="500063" cy="303213"/>
            </a:xfrm>
            <a:custGeom>
              <a:avLst/>
              <a:gdLst>
                <a:gd name="T0" fmla="*/ 254 w 391"/>
                <a:gd name="T1" fmla="*/ 237 h 237"/>
                <a:gd name="T2" fmla="*/ 145 w 391"/>
                <a:gd name="T3" fmla="*/ 237 h 237"/>
                <a:gd name="T4" fmla="*/ 85 w 391"/>
                <a:gd name="T5" fmla="*/ 211 h 237"/>
                <a:gd name="T6" fmla="*/ 8 w 391"/>
                <a:gd name="T7" fmla="*/ 130 h 237"/>
                <a:gd name="T8" fmla="*/ 9 w 391"/>
                <a:gd name="T9" fmla="*/ 123 h 237"/>
                <a:gd name="T10" fmla="*/ 0 w 391"/>
                <a:gd name="T11" fmla="*/ 106 h 237"/>
                <a:gd name="T12" fmla="*/ 0 w 391"/>
                <a:gd name="T13" fmla="*/ 75 h 237"/>
                <a:gd name="T14" fmla="*/ 4 w 391"/>
                <a:gd name="T15" fmla="*/ 63 h 237"/>
                <a:gd name="T16" fmla="*/ 0 w 391"/>
                <a:gd name="T17" fmla="*/ 51 h 237"/>
                <a:gd name="T18" fmla="*/ 0 w 391"/>
                <a:gd name="T19" fmla="*/ 20 h 237"/>
                <a:gd name="T20" fmla="*/ 20 w 391"/>
                <a:gd name="T21" fmla="*/ 0 h 237"/>
                <a:gd name="T22" fmla="*/ 370 w 391"/>
                <a:gd name="T23" fmla="*/ 0 h 237"/>
                <a:gd name="T24" fmla="*/ 390 w 391"/>
                <a:gd name="T25" fmla="*/ 20 h 237"/>
                <a:gd name="T26" fmla="*/ 390 w 391"/>
                <a:gd name="T27" fmla="*/ 51 h 237"/>
                <a:gd name="T28" fmla="*/ 386 w 391"/>
                <a:gd name="T29" fmla="*/ 63 h 237"/>
                <a:gd name="T30" fmla="*/ 390 w 391"/>
                <a:gd name="T31" fmla="*/ 75 h 237"/>
                <a:gd name="T32" fmla="*/ 390 w 391"/>
                <a:gd name="T33" fmla="*/ 106 h 237"/>
                <a:gd name="T34" fmla="*/ 386 w 391"/>
                <a:gd name="T35" fmla="*/ 118 h 237"/>
                <a:gd name="T36" fmla="*/ 390 w 391"/>
                <a:gd name="T37" fmla="*/ 135 h 237"/>
                <a:gd name="T38" fmla="*/ 305 w 391"/>
                <a:gd name="T39" fmla="*/ 211 h 237"/>
                <a:gd name="T40" fmla="*/ 254 w 391"/>
                <a:gd name="T41" fmla="*/ 237 h 237"/>
                <a:gd name="T42" fmla="*/ 51 w 391"/>
                <a:gd name="T43" fmla="*/ 143 h 237"/>
                <a:gd name="T44" fmla="*/ 102 w 391"/>
                <a:gd name="T45" fmla="*/ 173 h 237"/>
                <a:gd name="T46" fmla="*/ 116 w 391"/>
                <a:gd name="T47" fmla="*/ 184 h 237"/>
                <a:gd name="T48" fmla="*/ 145 w 391"/>
                <a:gd name="T49" fmla="*/ 197 h 237"/>
                <a:gd name="T50" fmla="*/ 254 w 391"/>
                <a:gd name="T51" fmla="*/ 197 h 237"/>
                <a:gd name="T52" fmla="*/ 275 w 391"/>
                <a:gd name="T53" fmla="*/ 184 h 237"/>
                <a:gd name="T54" fmla="*/ 289 w 391"/>
                <a:gd name="T55" fmla="*/ 173 h 237"/>
                <a:gd name="T56" fmla="*/ 341 w 391"/>
                <a:gd name="T57" fmla="*/ 144 h 237"/>
                <a:gd name="T58" fmla="*/ 335 w 391"/>
                <a:gd name="T59" fmla="*/ 130 h 237"/>
                <a:gd name="T60" fmla="*/ 335 w 391"/>
                <a:gd name="T61" fmla="*/ 106 h 237"/>
                <a:gd name="T62" fmla="*/ 342 w 391"/>
                <a:gd name="T63" fmla="*/ 91 h 237"/>
                <a:gd name="T64" fmla="*/ 335 w 391"/>
                <a:gd name="T65" fmla="*/ 75 h 237"/>
                <a:gd name="T66" fmla="*/ 335 w 391"/>
                <a:gd name="T67" fmla="*/ 51 h 237"/>
                <a:gd name="T68" fmla="*/ 338 w 391"/>
                <a:gd name="T69" fmla="*/ 40 h 237"/>
                <a:gd name="T70" fmla="*/ 52 w 391"/>
                <a:gd name="T71" fmla="*/ 40 h 237"/>
                <a:gd name="T72" fmla="*/ 56 w 391"/>
                <a:gd name="T73" fmla="*/ 51 h 237"/>
                <a:gd name="T74" fmla="*/ 56 w 391"/>
                <a:gd name="T75" fmla="*/ 75 h 237"/>
                <a:gd name="T76" fmla="*/ 48 w 391"/>
                <a:gd name="T77" fmla="*/ 91 h 237"/>
                <a:gd name="T78" fmla="*/ 56 w 391"/>
                <a:gd name="T79" fmla="*/ 106 h 237"/>
                <a:gd name="T80" fmla="*/ 56 w 391"/>
                <a:gd name="T81" fmla="*/ 130 h 237"/>
                <a:gd name="T82" fmla="*/ 51 w 391"/>
                <a:gd name="T83" fmla="*/ 14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1" h="237">
                  <a:moveTo>
                    <a:pt x="254" y="237"/>
                  </a:moveTo>
                  <a:cubicBezTo>
                    <a:pt x="145" y="237"/>
                    <a:pt x="145" y="237"/>
                    <a:pt x="145" y="237"/>
                  </a:cubicBezTo>
                  <a:cubicBezTo>
                    <a:pt x="112" y="237"/>
                    <a:pt x="95" y="224"/>
                    <a:pt x="85" y="211"/>
                  </a:cubicBezTo>
                  <a:cubicBezTo>
                    <a:pt x="39" y="198"/>
                    <a:pt x="8" y="167"/>
                    <a:pt x="8" y="130"/>
                  </a:cubicBezTo>
                  <a:cubicBezTo>
                    <a:pt x="8" y="128"/>
                    <a:pt x="8" y="125"/>
                    <a:pt x="9" y="123"/>
                  </a:cubicBezTo>
                  <a:cubicBezTo>
                    <a:pt x="4" y="119"/>
                    <a:pt x="0" y="113"/>
                    <a:pt x="0" y="106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0"/>
                    <a:pt x="2" y="66"/>
                    <a:pt x="4" y="63"/>
                  </a:cubicBezTo>
                  <a:cubicBezTo>
                    <a:pt x="2" y="60"/>
                    <a:pt x="0" y="56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81" y="0"/>
                    <a:pt x="390" y="9"/>
                    <a:pt x="390" y="20"/>
                  </a:cubicBezTo>
                  <a:cubicBezTo>
                    <a:pt x="390" y="51"/>
                    <a:pt x="390" y="51"/>
                    <a:pt x="390" y="51"/>
                  </a:cubicBezTo>
                  <a:cubicBezTo>
                    <a:pt x="390" y="56"/>
                    <a:pt x="389" y="60"/>
                    <a:pt x="386" y="63"/>
                  </a:cubicBezTo>
                  <a:cubicBezTo>
                    <a:pt x="389" y="66"/>
                    <a:pt x="390" y="70"/>
                    <a:pt x="390" y="75"/>
                  </a:cubicBezTo>
                  <a:cubicBezTo>
                    <a:pt x="390" y="106"/>
                    <a:pt x="390" y="106"/>
                    <a:pt x="390" y="106"/>
                  </a:cubicBezTo>
                  <a:cubicBezTo>
                    <a:pt x="390" y="111"/>
                    <a:pt x="389" y="115"/>
                    <a:pt x="386" y="118"/>
                  </a:cubicBezTo>
                  <a:cubicBezTo>
                    <a:pt x="390" y="123"/>
                    <a:pt x="391" y="129"/>
                    <a:pt x="390" y="135"/>
                  </a:cubicBezTo>
                  <a:cubicBezTo>
                    <a:pt x="381" y="171"/>
                    <a:pt x="349" y="199"/>
                    <a:pt x="305" y="211"/>
                  </a:cubicBezTo>
                  <a:cubicBezTo>
                    <a:pt x="294" y="227"/>
                    <a:pt x="275" y="237"/>
                    <a:pt x="254" y="237"/>
                  </a:cubicBezTo>
                  <a:close/>
                  <a:moveTo>
                    <a:pt x="51" y="143"/>
                  </a:moveTo>
                  <a:cubicBezTo>
                    <a:pt x="58" y="157"/>
                    <a:pt x="77" y="168"/>
                    <a:pt x="102" y="173"/>
                  </a:cubicBezTo>
                  <a:cubicBezTo>
                    <a:pt x="108" y="175"/>
                    <a:pt x="113" y="179"/>
                    <a:pt x="116" y="184"/>
                  </a:cubicBezTo>
                  <a:cubicBezTo>
                    <a:pt x="118" y="188"/>
                    <a:pt x="122" y="197"/>
                    <a:pt x="145" y="197"/>
                  </a:cubicBezTo>
                  <a:cubicBezTo>
                    <a:pt x="254" y="197"/>
                    <a:pt x="254" y="197"/>
                    <a:pt x="254" y="197"/>
                  </a:cubicBezTo>
                  <a:cubicBezTo>
                    <a:pt x="257" y="197"/>
                    <a:pt x="269" y="196"/>
                    <a:pt x="275" y="184"/>
                  </a:cubicBezTo>
                  <a:cubicBezTo>
                    <a:pt x="277" y="179"/>
                    <a:pt x="282" y="175"/>
                    <a:pt x="289" y="173"/>
                  </a:cubicBezTo>
                  <a:cubicBezTo>
                    <a:pt x="311" y="169"/>
                    <a:pt x="330" y="158"/>
                    <a:pt x="341" y="144"/>
                  </a:cubicBezTo>
                  <a:cubicBezTo>
                    <a:pt x="337" y="141"/>
                    <a:pt x="335" y="136"/>
                    <a:pt x="335" y="130"/>
                  </a:cubicBezTo>
                  <a:cubicBezTo>
                    <a:pt x="335" y="106"/>
                    <a:pt x="335" y="106"/>
                    <a:pt x="335" y="106"/>
                  </a:cubicBezTo>
                  <a:cubicBezTo>
                    <a:pt x="335" y="100"/>
                    <a:pt x="338" y="94"/>
                    <a:pt x="342" y="91"/>
                  </a:cubicBezTo>
                  <a:cubicBezTo>
                    <a:pt x="338" y="87"/>
                    <a:pt x="335" y="81"/>
                    <a:pt x="335" y="75"/>
                  </a:cubicBezTo>
                  <a:cubicBezTo>
                    <a:pt x="335" y="51"/>
                    <a:pt x="335" y="51"/>
                    <a:pt x="335" y="51"/>
                  </a:cubicBezTo>
                  <a:cubicBezTo>
                    <a:pt x="335" y="47"/>
                    <a:pt x="336" y="43"/>
                    <a:pt x="338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4" y="43"/>
                    <a:pt x="56" y="47"/>
                    <a:pt x="56" y="51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81"/>
                    <a:pt x="53" y="87"/>
                    <a:pt x="48" y="91"/>
                  </a:cubicBezTo>
                  <a:cubicBezTo>
                    <a:pt x="53" y="94"/>
                    <a:pt x="56" y="100"/>
                    <a:pt x="56" y="106"/>
                  </a:cubicBezTo>
                  <a:cubicBezTo>
                    <a:pt x="56" y="130"/>
                    <a:pt x="56" y="130"/>
                    <a:pt x="56" y="130"/>
                  </a:cubicBezTo>
                  <a:cubicBezTo>
                    <a:pt x="56" y="135"/>
                    <a:pt x="54" y="139"/>
                    <a:pt x="51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id="{517B99BF-7492-4A24-9327-178DD48813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6788" y="4078287"/>
              <a:ext cx="890588" cy="1058863"/>
            </a:xfrm>
            <a:custGeom>
              <a:avLst/>
              <a:gdLst>
                <a:gd name="T0" fmla="*/ 168 w 697"/>
                <a:gd name="T1" fmla="*/ 829 h 829"/>
                <a:gd name="T2" fmla="*/ 149 w 697"/>
                <a:gd name="T3" fmla="*/ 805 h 829"/>
                <a:gd name="T4" fmla="*/ 129 w 697"/>
                <a:gd name="T5" fmla="*/ 681 h 829"/>
                <a:gd name="T6" fmla="*/ 0 w 697"/>
                <a:gd name="T7" fmla="*/ 345 h 829"/>
                <a:gd name="T8" fmla="*/ 594 w 697"/>
                <a:gd name="T9" fmla="*/ 102 h 829"/>
                <a:gd name="T10" fmla="*/ 690 w 697"/>
                <a:gd name="T11" fmla="*/ 373 h 829"/>
                <a:gd name="T12" fmla="*/ 675 w 697"/>
                <a:gd name="T13" fmla="*/ 471 h 829"/>
                <a:gd name="T14" fmla="*/ 559 w 697"/>
                <a:gd name="T15" fmla="*/ 683 h 829"/>
                <a:gd name="T16" fmla="*/ 536 w 697"/>
                <a:gd name="T17" fmla="*/ 822 h 829"/>
                <a:gd name="T18" fmla="*/ 191 w 697"/>
                <a:gd name="T19" fmla="*/ 789 h 829"/>
                <a:gd name="T20" fmla="*/ 528 w 697"/>
                <a:gd name="T21" fmla="*/ 657 h 829"/>
                <a:gd name="T22" fmla="*/ 649 w 697"/>
                <a:gd name="T23" fmla="*/ 376 h 829"/>
                <a:gd name="T24" fmla="*/ 657 w 697"/>
                <a:gd name="T25" fmla="*/ 345 h 829"/>
                <a:gd name="T26" fmla="*/ 40 w 697"/>
                <a:gd name="T27" fmla="*/ 345 h 829"/>
                <a:gd name="T28" fmla="*/ 161 w 697"/>
                <a:gd name="T29" fmla="*/ 657 h 829"/>
                <a:gd name="T30" fmla="*/ 655 w 697"/>
                <a:gd name="T31" fmla="*/ 390 h 829"/>
                <a:gd name="T32" fmla="*/ 655 w 697"/>
                <a:gd name="T33" fmla="*/ 390 h 829"/>
                <a:gd name="T34" fmla="*/ 651 w 697"/>
                <a:gd name="T35" fmla="*/ 383 h 829"/>
                <a:gd name="T36" fmla="*/ 583 w 697"/>
                <a:gd name="T37" fmla="*/ 380 h 829"/>
                <a:gd name="T38" fmla="*/ 539 w 697"/>
                <a:gd name="T39" fmla="*/ 312 h 829"/>
                <a:gd name="T40" fmla="*/ 547 w 697"/>
                <a:gd name="T41" fmla="*/ 272 h 829"/>
                <a:gd name="T42" fmla="*/ 511 w 697"/>
                <a:gd name="T43" fmla="*/ 247 h 829"/>
                <a:gd name="T44" fmla="*/ 363 w 697"/>
                <a:gd name="T45" fmla="*/ 162 h 829"/>
                <a:gd name="T46" fmla="*/ 330 w 697"/>
                <a:gd name="T47" fmla="*/ 104 h 829"/>
                <a:gd name="T48" fmla="*/ 591 w 697"/>
                <a:gd name="T49" fmla="*/ 202 h 829"/>
                <a:gd name="T50" fmla="*/ 586 w 697"/>
                <a:gd name="T51" fmla="*/ 256 h 829"/>
                <a:gd name="T52" fmla="*/ 634 w 697"/>
                <a:gd name="T53" fmla="*/ 330 h 829"/>
                <a:gd name="T54" fmla="*/ 591 w 697"/>
                <a:gd name="T55" fmla="*/ 380 h 829"/>
                <a:gd name="T56" fmla="*/ 579 w 697"/>
                <a:gd name="T57" fmla="*/ 306 h 829"/>
                <a:gd name="T58" fmla="*/ 586 w 697"/>
                <a:gd name="T59" fmla="*/ 340 h 829"/>
                <a:gd name="T60" fmla="*/ 592 w 697"/>
                <a:gd name="T61" fmla="*/ 313 h 829"/>
                <a:gd name="T62" fmla="*/ 580 w 697"/>
                <a:gd name="T63" fmla="*/ 296 h 829"/>
                <a:gd name="T64" fmla="*/ 544 w 697"/>
                <a:gd name="T65" fmla="*/ 224 h 829"/>
                <a:gd name="T66" fmla="*/ 553 w 697"/>
                <a:gd name="T67" fmla="*/ 230 h 829"/>
                <a:gd name="T68" fmla="*/ 559 w 697"/>
                <a:gd name="T69" fmla="*/ 226 h 829"/>
                <a:gd name="T70" fmla="*/ 378 w 697"/>
                <a:gd name="T71" fmla="*/ 110 h 829"/>
                <a:gd name="T72" fmla="*/ 369 w 697"/>
                <a:gd name="T73" fmla="*/ 117 h 829"/>
                <a:gd name="T74" fmla="*/ 544 w 697"/>
                <a:gd name="T75" fmla="*/ 224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97" h="829">
                  <a:moveTo>
                    <a:pt x="520" y="829"/>
                  </a:moveTo>
                  <a:cubicBezTo>
                    <a:pt x="168" y="829"/>
                    <a:pt x="168" y="829"/>
                    <a:pt x="168" y="829"/>
                  </a:cubicBezTo>
                  <a:cubicBezTo>
                    <a:pt x="163" y="829"/>
                    <a:pt x="157" y="826"/>
                    <a:pt x="153" y="822"/>
                  </a:cubicBezTo>
                  <a:cubicBezTo>
                    <a:pt x="149" y="817"/>
                    <a:pt x="148" y="811"/>
                    <a:pt x="149" y="805"/>
                  </a:cubicBezTo>
                  <a:cubicBezTo>
                    <a:pt x="153" y="782"/>
                    <a:pt x="157" y="715"/>
                    <a:pt x="130" y="683"/>
                  </a:cubicBezTo>
                  <a:cubicBezTo>
                    <a:pt x="129" y="682"/>
                    <a:pt x="129" y="682"/>
                    <a:pt x="129" y="681"/>
                  </a:cubicBezTo>
                  <a:cubicBezTo>
                    <a:pt x="3" y="508"/>
                    <a:pt x="0" y="377"/>
                    <a:pt x="0" y="376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152"/>
                    <a:pt x="153" y="0"/>
                    <a:pt x="348" y="0"/>
                  </a:cubicBezTo>
                  <a:cubicBezTo>
                    <a:pt x="441" y="0"/>
                    <a:pt x="528" y="36"/>
                    <a:pt x="594" y="102"/>
                  </a:cubicBezTo>
                  <a:cubicBezTo>
                    <a:pt x="660" y="167"/>
                    <a:pt x="697" y="254"/>
                    <a:pt x="697" y="345"/>
                  </a:cubicBezTo>
                  <a:cubicBezTo>
                    <a:pt x="697" y="358"/>
                    <a:pt x="693" y="367"/>
                    <a:pt x="690" y="373"/>
                  </a:cubicBezTo>
                  <a:cubicBezTo>
                    <a:pt x="690" y="374"/>
                    <a:pt x="690" y="375"/>
                    <a:pt x="689" y="375"/>
                  </a:cubicBezTo>
                  <a:cubicBezTo>
                    <a:pt x="695" y="403"/>
                    <a:pt x="681" y="454"/>
                    <a:pt x="675" y="471"/>
                  </a:cubicBezTo>
                  <a:cubicBezTo>
                    <a:pt x="660" y="518"/>
                    <a:pt x="628" y="593"/>
                    <a:pt x="560" y="682"/>
                  </a:cubicBezTo>
                  <a:cubicBezTo>
                    <a:pt x="559" y="682"/>
                    <a:pt x="559" y="682"/>
                    <a:pt x="559" y="683"/>
                  </a:cubicBezTo>
                  <a:cubicBezTo>
                    <a:pt x="532" y="715"/>
                    <a:pt x="536" y="782"/>
                    <a:pt x="540" y="805"/>
                  </a:cubicBezTo>
                  <a:cubicBezTo>
                    <a:pt x="541" y="811"/>
                    <a:pt x="539" y="817"/>
                    <a:pt x="536" y="822"/>
                  </a:cubicBezTo>
                  <a:cubicBezTo>
                    <a:pt x="532" y="826"/>
                    <a:pt x="526" y="829"/>
                    <a:pt x="520" y="829"/>
                  </a:cubicBezTo>
                  <a:close/>
                  <a:moveTo>
                    <a:pt x="191" y="789"/>
                  </a:moveTo>
                  <a:cubicBezTo>
                    <a:pt x="498" y="789"/>
                    <a:pt x="498" y="789"/>
                    <a:pt x="498" y="789"/>
                  </a:cubicBezTo>
                  <a:cubicBezTo>
                    <a:pt x="496" y="756"/>
                    <a:pt x="497" y="695"/>
                    <a:pt x="528" y="657"/>
                  </a:cubicBezTo>
                  <a:cubicBezTo>
                    <a:pt x="641" y="511"/>
                    <a:pt x="653" y="403"/>
                    <a:pt x="651" y="385"/>
                  </a:cubicBezTo>
                  <a:cubicBezTo>
                    <a:pt x="649" y="382"/>
                    <a:pt x="649" y="379"/>
                    <a:pt x="649" y="376"/>
                  </a:cubicBezTo>
                  <a:cubicBezTo>
                    <a:pt x="649" y="369"/>
                    <a:pt x="651" y="363"/>
                    <a:pt x="653" y="358"/>
                  </a:cubicBezTo>
                  <a:cubicBezTo>
                    <a:pt x="655" y="354"/>
                    <a:pt x="657" y="350"/>
                    <a:pt x="657" y="345"/>
                  </a:cubicBezTo>
                  <a:cubicBezTo>
                    <a:pt x="657" y="177"/>
                    <a:pt x="518" y="40"/>
                    <a:pt x="348" y="40"/>
                  </a:cubicBezTo>
                  <a:cubicBezTo>
                    <a:pt x="175" y="40"/>
                    <a:pt x="40" y="174"/>
                    <a:pt x="40" y="345"/>
                  </a:cubicBezTo>
                  <a:cubicBezTo>
                    <a:pt x="40" y="376"/>
                    <a:pt x="40" y="376"/>
                    <a:pt x="40" y="376"/>
                  </a:cubicBezTo>
                  <a:cubicBezTo>
                    <a:pt x="40" y="377"/>
                    <a:pt x="45" y="497"/>
                    <a:pt x="161" y="657"/>
                  </a:cubicBezTo>
                  <a:cubicBezTo>
                    <a:pt x="192" y="695"/>
                    <a:pt x="193" y="756"/>
                    <a:pt x="191" y="789"/>
                  </a:cubicBezTo>
                  <a:close/>
                  <a:moveTo>
                    <a:pt x="655" y="390"/>
                  </a:moveTo>
                  <a:cubicBezTo>
                    <a:pt x="655" y="390"/>
                    <a:pt x="655" y="390"/>
                    <a:pt x="655" y="390"/>
                  </a:cubicBezTo>
                  <a:cubicBezTo>
                    <a:pt x="655" y="390"/>
                    <a:pt x="655" y="390"/>
                    <a:pt x="655" y="390"/>
                  </a:cubicBezTo>
                  <a:close/>
                  <a:moveTo>
                    <a:pt x="651" y="383"/>
                  </a:moveTo>
                  <a:cubicBezTo>
                    <a:pt x="651" y="383"/>
                    <a:pt x="651" y="383"/>
                    <a:pt x="651" y="383"/>
                  </a:cubicBezTo>
                  <a:close/>
                  <a:moveTo>
                    <a:pt x="591" y="380"/>
                  </a:moveTo>
                  <a:cubicBezTo>
                    <a:pt x="583" y="380"/>
                    <a:pt x="583" y="380"/>
                    <a:pt x="583" y="380"/>
                  </a:cubicBezTo>
                  <a:cubicBezTo>
                    <a:pt x="562" y="380"/>
                    <a:pt x="539" y="354"/>
                    <a:pt x="539" y="330"/>
                  </a:cubicBezTo>
                  <a:cubicBezTo>
                    <a:pt x="539" y="312"/>
                    <a:pt x="539" y="312"/>
                    <a:pt x="539" y="312"/>
                  </a:cubicBezTo>
                  <a:cubicBezTo>
                    <a:pt x="537" y="307"/>
                    <a:pt x="536" y="300"/>
                    <a:pt x="537" y="293"/>
                  </a:cubicBezTo>
                  <a:cubicBezTo>
                    <a:pt x="538" y="286"/>
                    <a:pt x="542" y="278"/>
                    <a:pt x="547" y="272"/>
                  </a:cubicBezTo>
                  <a:cubicBezTo>
                    <a:pt x="533" y="270"/>
                    <a:pt x="523" y="260"/>
                    <a:pt x="514" y="251"/>
                  </a:cubicBezTo>
                  <a:cubicBezTo>
                    <a:pt x="513" y="250"/>
                    <a:pt x="512" y="248"/>
                    <a:pt x="511" y="247"/>
                  </a:cubicBezTo>
                  <a:cubicBezTo>
                    <a:pt x="485" y="203"/>
                    <a:pt x="432" y="172"/>
                    <a:pt x="369" y="164"/>
                  </a:cubicBezTo>
                  <a:cubicBezTo>
                    <a:pt x="367" y="164"/>
                    <a:pt x="365" y="163"/>
                    <a:pt x="363" y="162"/>
                  </a:cubicBezTo>
                  <a:cubicBezTo>
                    <a:pt x="347" y="154"/>
                    <a:pt x="328" y="141"/>
                    <a:pt x="328" y="113"/>
                  </a:cubicBezTo>
                  <a:cubicBezTo>
                    <a:pt x="328" y="110"/>
                    <a:pt x="329" y="107"/>
                    <a:pt x="330" y="104"/>
                  </a:cubicBezTo>
                  <a:cubicBezTo>
                    <a:pt x="337" y="90"/>
                    <a:pt x="354" y="58"/>
                    <a:pt x="385" y="70"/>
                  </a:cubicBezTo>
                  <a:cubicBezTo>
                    <a:pt x="470" y="80"/>
                    <a:pt x="551" y="131"/>
                    <a:pt x="591" y="202"/>
                  </a:cubicBezTo>
                  <a:cubicBezTo>
                    <a:pt x="598" y="210"/>
                    <a:pt x="601" y="221"/>
                    <a:pt x="600" y="232"/>
                  </a:cubicBezTo>
                  <a:cubicBezTo>
                    <a:pt x="598" y="241"/>
                    <a:pt x="593" y="250"/>
                    <a:pt x="586" y="256"/>
                  </a:cubicBezTo>
                  <a:cubicBezTo>
                    <a:pt x="607" y="260"/>
                    <a:pt x="622" y="273"/>
                    <a:pt x="626" y="291"/>
                  </a:cubicBezTo>
                  <a:cubicBezTo>
                    <a:pt x="634" y="304"/>
                    <a:pt x="634" y="321"/>
                    <a:pt x="634" y="330"/>
                  </a:cubicBezTo>
                  <a:cubicBezTo>
                    <a:pt x="634" y="358"/>
                    <a:pt x="616" y="370"/>
                    <a:pt x="599" y="378"/>
                  </a:cubicBezTo>
                  <a:cubicBezTo>
                    <a:pt x="597" y="380"/>
                    <a:pt x="594" y="380"/>
                    <a:pt x="591" y="380"/>
                  </a:cubicBezTo>
                  <a:close/>
                  <a:moveTo>
                    <a:pt x="578" y="298"/>
                  </a:moveTo>
                  <a:cubicBezTo>
                    <a:pt x="579" y="301"/>
                    <a:pt x="579" y="303"/>
                    <a:pt x="579" y="306"/>
                  </a:cubicBezTo>
                  <a:cubicBezTo>
                    <a:pt x="579" y="330"/>
                    <a:pt x="579" y="330"/>
                    <a:pt x="579" y="330"/>
                  </a:cubicBezTo>
                  <a:cubicBezTo>
                    <a:pt x="579" y="333"/>
                    <a:pt x="583" y="338"/>
                    <a:pt x="586" y="340"/>
                  </a:cubicBezTo>
                  <a:cubicBezTo>
                    <a:pt x="594" y="336"/>
                    <a:pt x="594" y="333"/>
                    <a:pt x="594" y="330"/>
                  </a:cubicBezTo>
                  <a:cubicBezTo>
                    <a:pt x="594" y="318"/>
                    <a:pt x="593" y="314"/>
                    <a:pt x="592" y="313"/>
                  </a:cubicBezTo>
                  <a:cubicBezTo>
                    <a:pt x="588" y="309"/>
                    <a:pt x="586" y="304"/>
                    <a:pt x="586" y="299"/>
                  </a:cubicBezTo>
                  <a:cubicBezTo>
                    <a:pt x="586" y="298"/>
                    <a:pt x="584" y="297"/>
                    <a:pt x="580" y="296"/>
                  </a:cubicBezTo>
                  <a:cubicBezTo>
                    <a:pt x="579" y="297"/>
                    <a:pt x="578" y="297"/>
                    <a:pt x="578" y="298"/>
                  </a:cubicBezTo>
                  <a:close/>
                  <a:moveTo>
                    <a:pt x="544" y="224"/>
                  </a:moveTo>
                  <a:cubicBezTo>
                    <a:pt x="547" y="227"/>
                    <a:pt x="550" y="230"/>
                    <a:pt x="552" y="231"/>
                  </a:cubicBezTo>
                  <a:cubicBezTo>
                    <a:pt x="552" y="231"/>
                    <a:pt x="553" y="231"/>
                    <a:pt x="553" y="230"/>
                  </a:cubicBezTo>
                  <a:cubicBezTo>
                    <a:pt x="555" y="229"/>
                    <a:pt x="556" y="228"/>
                    <a:pt x="558" y="227"/>
                  </a:cubicBezTo>
                  <a:cubicBezTo>
                    <a:pt x="559" y="226"/>
                    <a:pt x="559" y="226"/>
                    <a:pt x="559" y="226"/>
                  </a:cubicBezTo>
                  <a:cubicBezTo>
                    <a:pt x="559" y="225"/>
                    <a:pt x="558" y="224"/>
                    <a:pt x="558" y="223"/>
                  </a:cubicBezTo>
                  <a:cubicBezTo>
                    <a:pt x="523" y="162"/>
                    <a:pt x="452" y="117"/>
                    <a:pt x="378" y="110"/>
                  </a:cubicBezTo>
                  <a:cubicBezTo>
                    <a:pt x="376" y="110"/>
                    <a:pt x="375" y="109"/>
                    <a:pt x="373" y="109"/>
                  </a:cubicBezTo>
                  <a:cubicBezTo>
                    <a:pt x="372" y="111"/>
                    <a:pt x="370" y="114"/>
                    <a:pt x="369" y="117"/>
                  </a:cubicBezTo>
                  <a:cubicBezTo>
                    <a:pt x="369" y="119"/>
                    <a:pt x="372" y="121"/>
                    <a:pt x="378" y="125"/>
                  </a:cubicBezTo>
                  <a:cubicBezTo>
                    <a:pt x="451" y="135"/>
                    <a:pt x="512" y="172"/>
                    <a:pt x="544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145" name="Grupa 144">
            <a:extLst>
              <a:ext uri="{FF2B5EF4-FFF2-40B4-BE49-F238E27FC236}">
                <a16:creationId xmlns:a16="http://schemas.microsoft.com/office/drawing/2014/main" id="{1CA012BB-002E-4CCD-9736-3D84B5649D16}"/>
              </a:ext>
            </a:extLst>
          </p:cNvPr>
          <p:cNvGrpSpPr/>
          <p:nvPr/>
        </p:nvGrpSpPr>
        <p:grpSpPr>
          <a:xfrm>
            <a:off x="6524192" y="4798341"/>
            <a:ext cx="230056" cy="303738"/>
            <a:chOff x="4576762" y="4208463"/>
            <a:chExt cx="931863" cy="1230312"/>
          </a:xfrm>
          <a:solidFill>
            <a:schemeClr val="bg1"/>
          </a:solidFill>
        </p:grpSpPr>
        <p:sp>
          <p:nvSpPr>
            <p:cNvPr id="141" name="Freeform 68">
              <a:extLst>
                <a:ext uri="{FF2B5EF4-FFF2-40B4-BE49-F238E27FC236}">
                  <a16:creationId xmlns:a16="http://schemas.microsoft.com/office/drawing/2014/main" id="{BDD406E7-2C97-40D5-B433-9158110BC7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8350" y="4287838"/>
              <a:ext cx="319088" cy="1150937"/>
            </a:xfrm>
            <a:custGeom>
              <a:avLst/>
              <a:gdLst>
                <a:gd name="T0" fmla="*/ 257 w 277"/>
                <a:gd name="T1" fmla="*/ 996 h 996"/>
                <a:gd name="T2" fmla="*/ 241 w 277"/>
                <a:gd name="T3" fmla="*/ 988 h 996"/>
                <a:gd name="T4" fmla="*/ 16 w 277"/>
                <a:gd name="T5" fmla="*/ 669 h 996"/>
                <a:gd name="T6" fmla="*/ 12 w 277"/>
                <a:gd name="T7" fmla="*/ 658 h 996"/>
                <a:gd name="T8" fmla="*/ 1 w 277"/>
                <a:gd name="T9" fmla="*/ 22 h 996"/>
                <a:gd name="T10" fmla="*/ 13 w 277"/>
                <a:gd name="T11" fmla="*/ 3 h 996"/>
                <a:gd name="T12" fmla="*/ 35 w 277"/>
                <a:gd name="T13" fmla="*/ 8 h 996"/>
                <a:gd name="T14" fmla="*/ 268 w 277"/>
                <a:gd name="T15" fmla="*/ 267 h 996"/>
                <a:gd name="T16" fmla="*/ 274 w 277"/>
                <a:gd name="T17" fmla="*/ 280 h 996"/>
                <a:gd name="T18" fmla="*/ 277 w 277"/>
                <a:gd name="T19" fmla="*/ 976 h 996"/>
                <a:gd name="T20" fmla="*/ 264 w 277"/>
                <a:gd name="T21" fmla="*/ 995 h 996"/>
                <a:gd name="T22" fmla="*/ 257 w 277"/>
                <a:gd name="T23" fmla="*/ 996 h 996"/>
                <a:gd name="T24" fmla="*/ 52 w 277"/>
                <a:gd name="T25" fmla="*/ 651 h 996"/>
                <a:gd name="T26" fmla="*/ 237 w 277"/>
                <a:gd name="T27" fmla="*/ 913 h 996"/>
                <a:gd name="T28" fmla="*/ 234 w 277"/>
                <a:gd name="T29" fmla="*/ 288 h 996"/>
                <a:gd name="T30" fmla="*/ 42 w 277"/>
                <a:gd name="T31" fmla="*/ 75 h 996"/>
                <a:gd name="T32" fmla="*/ 52 w 277"/>
                <a:gd name="T33" fmla="*/ 651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996">
                  <a:moveTo>
                    <a:pt x="257" y="996"/>
                  </a:moveTo>
                  <a:cubicBezTo>
                    <a:pt x="251" y="996"/>
                    <a:pt x="245" y="993"/>
                    <a:pt x="241" y="988"/>
                  </a:cubicBezTo>
                  <a:cubicBezTo>
                    <a:pt x="16" y="669"/>
                    <a:pt x="16" y="669"/>
                    <a:pt x="16" y="669"/>
                  </a:cubicBezTo>
                  <a:cubicBezTo>
                    <a:pt x="13" y="666"/>
                    <a:pt x="12" y="662"/>
                    <a:pt x="12" y="65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14"/>
                    <a:pt x="5" y="6"/>
                    <a:pt x="13" y="3"/>
                  </a:cubicBezTo>
                  <a:cubicBezTo>
                    <a:pt x="21" y="0"/>
                    <a:pt x="30" y="2"/>
                    <a:pt x="35" y="8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272" y="270"/>
                    <a:pt x="274" y="275"/>
                    <a:pt x="274" y="280"/>
                  </a:cubicBezTo>
                  <a:cubicBezTo>
                    <a:pt x="277" y="976"/>
                    <a:pt x="277" y="976"/>
                    <a:pt x="277" y="976"/>
                  </a:cubicBezTo>
                  <a:cubicBezTo>
                    <a:pt x="277" y="985"/>
                    <a:pt x="272" y="992"/>
                    <a:pt x="264" y="995"/>
                  </a:cubicBezTo>
                  <a:cubicBezTo>
                    <a:pt x="262" y="996"/>
                    <a:pt x="259" y="996"/>
                    <a:pt x="257" y="996"/>
                  </a:cubicBezTo>
                  <a:close/>
                  <a:moveTo>
                    <a:pt x="52" y="651"/>
                  </a:moveTo>
                  <a:cubicBezTo>
                    <a:pt x="237" y="913"/>
                    <a:pt x="237" y="913"/>
                    <a:pt x="237" y="913"/>
                  </a:cubicBezTo>
                  <a:cubicBezTo>
                    <a:pt x="234" y="288"/>
                    <a:pt x="234" y="288"/>
                    <a:pt x="234" y="288"/>
                  </a:cubicBezTo>
                  <a:cubicBezTo>
                    <a:pt x="42" y="75"/>
                    <a:pt x="42" y="75"/>
                    <a:pt x="42" y="75"/>
                  </a:cubicBezTo>
                  <a:lnTo>
                    <a:pt x="52" y="6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2" name="Freeform 69">
              <a:extLst>
                <a:ext uri="{FF2B5EF4-FFF2-40B4-BE49-F238E27FC236}">
                  <a16:creationId xmlns:a16="http://schemas.microsoft.com/office/drawing/2014/main" id="{0FB744FE-9EDE-4D5A-B9E1-004002CBFB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6762" y="4208463"/>
              <a:ext cx="931863" cy="427037"/>
            </a:xfrm>
            <a:custGeom>
              <a:avLst/>
              <a:gdLst>
                <a:gd name="T0" fmla="*/ 255 w 807"/>
                <a:gd name="T1" fmla="*/ 369 h 369"/>
                <a:gd name="T2" fmla="*/ 240 w 807"/>
                <a:gd name="T3" fmla="*/ 362 h 369"/>
                <a:gd name="T4" fmla="*/ 7 w 807"/>
                <a:gd name="T5" fmla="*/ 104 h 369"/>
                <a:gd name="T6" fmla="*/ 3 w 807"/>
                <a:gd name="T7" fmla="*/ 84 h 369"/>
                <a:gd name="T8" fmla="*/ 19 w 807"/>
                <a:gd name="T9" fmla="*/ 71 h 369"/>
                <a:gd name="T10" fmla="*/ 515 w 807"/>
                <a:gd name="T11" fmla="*/ 1 h 369"/>
                <a:gd name="T12" fmla="*/ 532 w 807"/>
                <a:gd name="T13" fmla="*/ 6 h 369"/>
                <a:gd name="T14" fmla="*/ 799 w 807"/>
                <a:gd name="T15" fmla="*/ 250 h 369"/>
                <a:gd name="T16" fmla="*/ 805 w 807"/>
                <a:gd name="T17" fmla="*/ 270 h 369"/>
                <a:gd name="T18" fmla="*/ 789 w 807"/>
                <a:gd name="T19" fmla="*/ 284 h 369"/>
                <a:gd name="T20" fmla="*/ 258 w 807"/>
                <a:gd name="T21" fmla="*/ 369 h 369"/>
                <a:gd name="T22" fmla="*/ 255 w 807"/>
                <a:gd name="T23" fmla="*/ 369 h 369"/>
                <a:gd name="T24" fmla="*/ 62 w 807"/>
                <a:gd name="T25" fmla="*/ 105 h 369"/>
                <a:gd name="T26" fmla="*/ 262 w 807"/>
                <a:gd name="T27" fmla="*/ 328 h 369"/>
                <a:gd name="T28" fmla="*/ 741 w 807"/>
                <a:gd name="T29" fmla="*/ 251 h 369"/>
                <a:gd name="T30" fmla="*/ 512 w 807"/>
                <a:gd name="T31" fmla="*/ 42 h 369"/>
                <a:gd name="T32" fmla="*/ 62 w 807"/>
                <a:gd name="T33" fmla="*/ 10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7" h="369">
                  <a:moveTo>
                    <a:pt x="255" y="369"/>
                  </a:moveTo>
                  <a:cubicBezTo>
                    <a:pt x="249" y="369"/>
                    <a:pt x="244" y="367"/>
                    <a:pt x="240" y="362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2" y="98"/>
                    <a:pt x="0" y="91"/>
                    <a:pt x="3" y="84"/>
                  </a:cubicBezTo>
                  <a:cubicBezTo>
                    <a:pt x="5" y="77"/>
                    <a:pt x="11" y="72"/>
                    <a:pt x="19" y="71"/>
                  </a:cubicBezTo>
                  <a:cubicBezTo>
                    <a:pt x="515" y="1"/>
                    <a:pt x="515" y="1"/>
                    <a:pt x="515" y="1"/>
                  </a:cubicBezTo>
                  <a:cubicBezTo>
                    <a:pt x="521" y="0"/>
                    <a:pt x="527" y="2"/>
                    <a:pt x="532" y="6"/>
                  </a:cubicBezTo>
                  <a:cubicBezTo>
                    <a:pt x="799" y="250"/>
                    <a:pt x="799" y="250"/>
                    <a:pt x="799" y="250"/>
                  </a:cubicBezTo>
                  <a:cubicBezTo>
                    <a:pt x="805" y="255"/>
                    <a:pt x="807" y="263"/>
                    <a:pt x="805" y="270"/>
                  </a:cubicBezTo>
                  <a:cubicBezTo>
                    <a:pt x="803" y="278"/>
                    <a:pt x="796" y="283"/>
                    <a:pt x="789" y="284"/>
                  </a:cubicBezTo>
                  <a:cubicBezTo>
                    <a:pt x="258" y="369"/>
                    <a:pt x="258" y="369"/>
                    <a:pt x="258" y="369"/>
                  </a:cubicBezTo>
                  <a:cubicBezTo>
                    <a:pt x="257" y="369"/>
                    <a:pt x="256" y="369"/>
                    <a:pt x="255" y="369"/>
                  </a:cubicBezTo>
                  <a:close/>
                  <a:moveTo>
                    <a:pt x="62" y="105"/>
                  </a:moveTo>
                  <a:cubicBezTo>
                    <a:pt x="262" y="328"/>
                    <a:pt x="262" y="328"/>
                    <a:pt x="262" y="328"/>
                  </a:cubicBezTo>
                  <a:cubicBezTo>
                    <a:pt x="741" y="251"/>
                    <a:pt x="741" y="251"/>
                    <a:pt x="741" y="251"/>
                  </a:cubicBezTo>
                  <a:cubicBezTo>
                    <a:pt x="512" y="42"/>
                    <a:pt x="512" y="42"/>
                    <a:pt x="512" y="42"/>
                  </a:cubicBezTo>
                  <a:lnTo>
                    <a:pt x="62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3" name="Freeform 70">
              <a:extLst>
                <a:ext uri="{FF2B5EF4-FFF2-40B4-BE49-F238E27FC236}">
                  <a16:creationId xmlns:a16="http://schemas.microsoft.com/office/drawing/2014/main" id="{A55FDB09-66BA-4B1B-8A59-12882AEFBD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5" y="4491038"/>
              <a:ext cx="660400" cy="947737"/>
            </a:xfrm>
            <a:custGeom>
              <a:avLst/>
              <a:gdLst>
                <a:gd name="T0" fmla="*/ 23 w 571"/>
                <a:gd name="T1" fmla="*/ 821 h 821"/>
                <a:gd name="T2" fmla="*/ 11 w 571"/>
                <a:gd name="T3" fmla="*/ 817 h 821"/>
                <a:gd name="T4" fmla="*/ 3 w 571"/>
                <a:gd name="T5" fmla="*/ 801 h 821"/>
                <a:gd name="T6" fmla="*/ 0 w 571"/>
                <a:gd name="T7" fmla="*/ 105 h 821"/>
                <a:gd name="T8" fmla="*/ 16 w 571"/>
                <a:gd name="T9" fmla="*/ 85 h 821"/>
                <a:gd name="T10" fmla="*/ 548 w 571"/>
                <a:gd name="T11" fmla="*/ 1 h 821"/>
                <a:gd name="T12" fmla="*/ 564 w 571"/>
                <a:gd name="T13" fmla="*/ 5 h 821"/>
                <a:gd name="T14" fmla="*/ 571 w 571"/>
                <a:gd name="T15" fmla="*/ 21 h 821"/>
                <a:gd name="T16" fmla="*/ 559 w 571"/>
                <a:gd name="T17" fmla="*/ 677 h 821"/>
                <a:gd name="T18" fmla="*/ 544 w 571"/>
                <a:gd name="T19" fmla="*/ 696 h 821"/>
                <a:gd name="T20" fmla="*/ 28 w 571"/>
                <a:gd name="T21" fmla="*/ 820 h 821"/>
                <a:gd name="T22" fmla="*/ 23 w 571"/>
                <a:gd name="T23" fmla="*/ 821 h 821"/>
                <a:gd name="T24" fmla="*/ 40 w 571"/>
                <a:gd name="T25" fmla="*/ 122 h 821"/>
                <a:gd name="T26" fmla="*/ 43 w 571"/>
                <a:gd name="T27" fmla="*/ 776 h 821"/>
                <a:gd name="T28" fmla="*/ 519 w 571"/>
                <a:gd name="T29" fmla="*/ 661 h 821"/>
                <a:gd name="T30" fmla="*/ 530 w 571"/>
                <a:gd name="T31" fmla="*/ 44 h 821"/>
                <a:gd name="T32" fmla="*/ 40 w 571"/>
                <a:gd name="T33" fmla="*/ 122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1" h="821">
                  <a:moveTo>
                    <a:pt x="23" y="821"/>
                  </a:moveTo>
                  <a:cubicBezTo>
                    <a:pt x="19" y="821"/>
                    <a:pt x="15" y="820"/>
                    <a:pt x="11" y="817"/>
                  </a:cubicBezTo>
                  <a:cubicBezTo>
                    <a:pt x="6" y="813"/>
                    <a:pt x="3" y="807"/>
                    <a:pt x="3" y="801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95"/>
                    <a:pt x="7" y="87"/>
                    <a:pt x="16" y="85"/>
                  </a:cubicBezTo>
                  <a:cubicBezTo>
                    <a:pt x="548" y="1"/>
                    <a:pt x="548" y="1"/>
                    <a:pt x="548" y="1"/>
                  </a:cubicBezTo>
                  <a:cubicBezTo>
                    <a:pt x="553" y="0"/>
                    <a:pt x="559" y="2"/>
                    <a:pt x="564" y="5"/>
                  </a:cubicBezTo>
                  <a:cubicBezTo>
                    <a:pt x="568" y="9"/>
                    <a:pt x="571" y="15"/>
                    <a:pt x="571" y="21"/>
                  </a:cubicBezTo>
                  <a:cubicBezTo>
                    <a:pt x="559" y="677"/>
                    <a:pt x="559" y="677"/>
                    <a:pt x="559" y="677"/>
                  </a:cubicBezTo>
                  <a:cubicBezTo>
                    <a:pt x="559" y="686"/>
                    <a:pt x="553" y="694"/>
                    <a:pt x="544" y="696"/>
                  </a:cubicBezTo>
                  <a:cubicBezTo>
                    <a:pt x="28" y="820"/>
                    <a:pt x="28" y="820"/>
                    <a:pt x="28" y="820"/>
                  </a:cubicBezTo>
                  <a:cubicBezTo>
                    <a:pt x="27" y="821"/>
                    <a:pt x="25" y="821"/>
                    <a:pt x="23" y="821"/>
                  </a:cubicBezTo>
                  <a:close/>
                  <a:moveTo>
                    <a:pt x="40" y="122"/>
                  </a:moveTo>
                  <a:cubicBezTo>
                    <a:pt x="43" y="776"/>
                    <a:pt x="43" y="776"/>
                    <a:pt x="43" y="776"/>
                  </a:cubicBezTo>
                  <a:cubicBezTo>
                    <a:pt x="519" y="661"/>
                    <a:pt x="519" y="661"/>
                    <a:pt x="519" y="661"/>
                  </a:cubicBezTo>
                  <a:cubicBezTo>
                    <a:pt x="530" y="44"/>
                    <a:pt x="530" y="44"/>
                    <a:pt x="530" y="44"/>
                  </a:cubicBezTo>
                  <a:lnTo>
                    <a:pt x="40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4" name="Freeform 71">
              <a:extLst>
                <a:ext uri="{FF2B5EF4-FFF2-40B4-BE49-F238E27FC236}">
                  <a16:creationId xmlns:a16="http://schemas.microsoft.com/office/drawing/2014/main" id="{420FC59C-E6CD-4FE1-8C2A-40B897FF2A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9863" y="4856163"/>
              <a:ext cx="157163" cy="157162"/>
            </a:xfrm>
            <a:custGeom>
              <a:avLst/>
              <a:gdLst>
                <a:gd name="T0" fmla="*/ 68 w 136"/>
                <a:gd name="T1" fmla="*/ 136 h 136"/>
                <a:gd name="T2" fmla="*/ 0 w 136"/>
                <a:gd name="T3" fmla="*/ 68 h 136"/>
                <a:gd name="T4" fmla="*/ 68 w 136"/>
                <a:gd name="T5" fmla="*/ 0 h 136"/>
                <a:gd name="T6" fmla="*/ 136 w 136"/>
                <a:gd name="T7" fmla="*/ 68 h 136"/>
                <a:gd name="T8" fmla="*/ 68 w 136"/>
                <a:gd name="T9" fmla="*/ 136 h 136"/>
                <a:gd name="T10" fmla="*/ 68 w 136"/>
                <a:gd name="T11" fmla="*/ 40 h 136"/>
                <a:gd name="T12" fmla="*/ 40 w 136"/>
                <a:gd name="T13" fmla="*/ 68 h 136"/>
                <a:gd name="T14" fmla="*/ 68 w 136"/>
                <a:gd name="T15" fmla="*/ 96 h 136"/>
                <a:gd name="T16" fmla="*/ 96 w 136"/>
                <a:gd name="T17" fmla="*/ 68 h 136"/>
                <a:gd name="T18" fmla="*/ 68 w 136"/>
                <a:gd name="T19" fmla="*/ 4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136">
                  <a:moveTo>
                    <a:pt x="68" y="136"/>
                  </a:moveTo>
                  <a:cubicBezTo>
                    <a:pt x="30" y="136"/>
                    <a:pt x="0" y="105"/>
                    <a:pt x="0" y="68"/>
                  </a:cubicBezTo>
                  <a:cubicBezTo>
                    <a:pt x="0" y="31"/>
                    <a:pt x="30" y="0"/>
                    <a:pt x="68" y="0"/>
                  </a:cubicBezTo>
                  <a:cubicBezTo>
                    <a:pt x="105" y="0"/>
                    <a:pt x="136" y="31"/>
                    <a:pt x="136" y="68"/>
                  </a:cubicBezTo>
                  <a:cubicBezTo>
                    <a:pt x="136" y="105"/>
                    <a:pt x="105" y="136"/>
                    <a:pt x="68" y="136"/>
                  </a:cubicBezTo>
                  <a:close/>
                  <a:moveTo>
                    <a:pt x="68" y="40"/>
                  </a:moveTo>
                  <a:cubicBezTo>
                    <a:pt x="52" y="40"/>
                    <a:pt x="40" y="53"/>
                    <a:pt x="40" y="68"/>
                  </a:cubicBezTo>
                  <a:cubicBezTo>
                    <a:pt x="40" y="83"/>
                    <a:pt x="52" y="96"/>
                    <a:pt x="68" y="96"/>
                  </a:cubicBezTo>
                  <a:cubicBezTo>
                    <a:pt x="83" y="96"/>
                    <a:pt x="96" y="83"/>
                    <a:pt x="96" y="68"/>
                  </a:cubicBezTo>
                  <a:cubicBezTo>
                    <a:pt x="96" y="53"/>
                    <a:pt x="83" y="40"/>
                    <a:pt x="6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46" name="Prostokąt 145">
            <a:extLst>
              <a:ext uri="{FF2B5EF4-FFF2-40B4-BE49-F238E27FC236}">
                <a16:creationId xmlns:a16="http://schemas.microsoft.com/office/drawing/2014/main" id="{C113EB1A-A260-4D3C-AB52-0C429A69A45B}"/>
              </a:ext>
            </a:extLst>
          </p:cNvPr>
          <p:cNvSpPr/>
          <p:nvPr/>
        </p:nvSpPr>
        <p:spPr>
          <a:xfrm>
            <a:off x="6820311" y="4773456"/>
            <a:ext cx="288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Przykłady realizacji</a:t>
            </a:r>
          </a:p>
        </p:txBody>
      </p:sp>
      <p:sp>
        <p:nvSpPr>
          <p:cNvPr id="150" name="Freeform 75">
            <a:extLst>
              <a:ext uri="{FF2B5EF4-FFF2-40B4-BE49-F238E27FC236}">
                <a16:creationId xmlns:a16="http://schemas.microsoft.com/office/drawing/2014/main" id="{2796FDCA-F46E-4F93-A891-08F0D47E31F4}"/>
              </a:ext>
            </a:extLst>
          </p:cNvPr>
          <p:cNvSpPr>
            <a:spLocks noEditPoints="1"/>
          </p:cNvSpPr>
          <p:nvPr/>
        </p:nvSpPr>
        <p:spPr bwMode="auto">
          <a:xfrm>
            <a:off x="6461525" y="5572742"/>
            <a:ext cx="355390" cy="250554"/>
          </a:xfrm>
          <a:custGeom>
            <a:avLst/>
            <a:gdLst>
              <a:gd name="T0" fmla="*/ 23 w 1537"/>
              <a:gd name="T1" fmla="*/ 1079 h 1083"/>
              <a:gd name="T2" fmla="*/ 13 w 1537"/>
              <a:gd name="T3" fmla="*/ 1002 h 1083"/>
              <a:gd name="T4" fmla="*/ 510 w 1537"/>
              <a:gd name="T5" fmla="*/ 849 h 1083"/>
              <a:gd name="T6" fmla="*/ 769 w 1537"/>
              <a:gd name="T7" fmla="*/ 957 h 1083"/>
              <a:gd name="T8" fmla="*/ 743 w 1537"/>
              <a:gd name="T9" fmla="*/ 943 h 1083"/>
              <a:gd name="T10" fmla="*/ 31 w 1537"/>
              <a:gd name="T11" fmla="*/ 959 h 1083"/>
              <a:gd name="T12" fmla="*/ 2 w 1537"/>
              <a:gd name="T13" fmla="*/ 937 h 1083"/>
              <a:gd name="T14" fmla="*/ 171 w 1537"/>
              <a:gd name="T15" fmla="*/ 168 h 1083"/>
              <a:gd name="T16" fmla="*/ 483 w 1537"/>
              <a:gd name="T17" fmla="*/ 14 h 1083"/>
              <a:gd name="T18" fmla="*/ 1067 w 1537"/>
              <a:gd name="T19" fmla="*/ 14 h 1083"/>
              <a:gd name="T20" fmla="*/ 1367 w 1537"/>
              <a:gd name="T21" fmla="*/ 168 h 1083"/>
              <a:gd name="T22" fmla="*/ 1536 w 1537"/>
              <a:gd name="T23" fmla="*/ 937 h 1083"/>
              <a:gd name="T24" fmla="*/ 1506 w 1537"/>
              <a:gd name="T25" fmla="*/ 958 h 1083"/>
              <a:gd name="T26" fmla="*/ 813 w 1537"/>
              <a:gd name="T27" fmla="*/ 932 h 1083"/>
              <a:gd name="T28" fmla="*/ 1493 w 1537"/>
              <a:gd name="T29" fmla="*/ 958 h 1083"/>
              <a:gd name="T30" fmla="*/ 1536 w 1537"/>
              <a:gd name="T31" fmla="*/ 990 h 1083"/>
              <a:gd name="T32" fmla="*/ 1526 w 1537"/>
              <a:gd name="T33" fmla="*/ 1079 h 1083"/>
              <a:gd name="T34" fmla="*/ 1044 w 1537"/>
              <a:gd name="T35" fmla="*/ 961 h 1083"/>
              <a:gd name="T36" fmla="*/ 769 w 1537"/>
              <a:gd name="T37" fmla="*/ 1058 h 1083"/>
              <a:gd name="T38" fmla="*/ 506 w 1537"/>
              <a:gd name="T39" fmla="*/ 961 h 1083"/>
              <a:gd name="T40" fmla="*/ 33 w 1537"/>
              <a:gd name="T41" fmla="*/ 1082 h 1083"/>
              <a:gd name="T42" fmla="*/ 53 w 1537"/>
              <a:gd name="T43" fmla="*/ 1030 h 1083"/>
              <a:gd name="T44" fmla="*/ 733 w 1537"/>
              <a:gd name="T45" fmla="*/ 1010 h 1083"/>
              <a:gd name="T46" fmla="*/ 769 w 1537"/>
              <a:gd name="T47" fmla="*/ 1018 h 1083"/>
              <a:gd name="T48" fmla="*/ 817 w 1537"/>
              <a:gd name="T49" fmla="*/ 997 h 1083"/>
              <a:gd name="T50" fmla="*/ 1496 w 1537"/>
              <a:gd name="T51" fmla="*/ 1029 h 1083"/>
              <a:gd name="T52" fmla="*/ 1477 w 1537"/>
              <a:gd name="T53" fmla="*/ 994 h 1083"/>
              <a:gd name="T54" fmla="*/ 1043 w 1537"/>
              <a:gd name="T55" fmla="*/ 888 h 1083"/>
              <a:gd name="T56" fmla="*/ 792 w 1537"/>
              <a:gd name="T57" fmla="*/ 997 h 1083"/>
              <a:gd name="T58" fmla="*/ 731 w 1537"/>
              <a:gd name="T59" fmla="*/ 991 h 1083"/>
              <a:gd name="T60" fmla="*/ 505 w 1537"/>
              <a:gd name="T61" fmla="*/ 888 h 1083"/>
              <a:gd name="T62" fmla="*/ 206 w 1537"/>
              <a:gd name="T63" fmla="*/ 187 h 1083"/>
              <a:gd name="T64" fmla="*/ 510 w 1537"/>
              <a:gd name="T65" fmla="*/ 788 h 1083"/>
              <a:gd name="T66" fmla="*/ 737 w 1537"/>
              <a:gd name="T67" fmla="*/ 884 h 1083"/>
              <a:gd name="T68" fmla="*/ 486 w 1537"/>
              <a:gd name="T69" fmla="*/ 54 h 1083"/>
              <a:gd name="T70" fmla="*/ 1088 w 1537"/>
              <a:gd name="T71" fmla="*/ 786 h 1083"/>
              <a:gd name="T72" fmla="*/ 1331 w 1537"/>
              <a:gd name="T73" fmla="*/ 187 h 1083"/>
              <a:gd name="T74" fmla="*/ 801 w 1537"/>
              <a:gd name="T75" fmla="*/ 172 h 1083"/>
              <a:gd name="T76" fmla="*/ 1039 w 1537"/>
              <a:gd name="T77" fmla="*/ 788 h 1083"/>
              <a:gd name="T78" fmla="*/ 1088 w 1537"/>
              <a:gd name="T79" fmla="*/ 786 h 1083"/>
              <a:gd name="T80" fmla="*/ 1042 w 1537"/>
              <a:gd name="T81" fmla="*/ 869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37" h="1083">
                <a:moveTo>
                  <a:pt x="33" y="1082"/>
                </a:moveTo>
                <a:cubicBezTo>
                  <a:pt x="30" y="1082"/>
                  <a:pt x="26" y="1081"/>
                  <a:pt x="23" y="1079"/>
                </a:cubicBezTo>
                <a:cubicBezTo>
                  <a:pt x="17" y="1076"/>
                  <a:pt x="13" y="1069"/>
                  <a:pt x="13" y="1062"/>
                </a:cubicBezTo>
                <a:cubicBezTo>
                  <a:pt x="13" y="1002"/>
                  <a:pt x="13" y="1002"/>
                  <a:pt x="13" y="1002"/>
                </a:cubicBezTo>
                <a:cubicBezTo>
                  <a:pt x="13" y="995"/>
                  <a:pt x="17" y="988"/>
                  <a:pt x="23" y="985"/>
                </a:cubicBezTo>
                <a:cubicBezTo>
                  <a:pt x="77" y="951"/>
                  <a:pt x="334" y="823"/>
                  <a:pt x="510" y="849"/>
                </a:cubicBezTo>
                <a:cubicBezTo>
                  <a:pt x="608" y="858"/>
                  <a:pt x="688" y="893"/>
                  <a:pt x="753" y="957"/>
                </a:cubicBezTo>
                <a:cubicBezTo>
                  <a:pt x="769" y="957"/>
                  <a:pt x="769" y="957"/>
                  <a:pt x="769" y="957"/>
                </a:cubicBezTo>
                <a:cubicBezTo>
                  <a:pt x="766" y="955"/>
                  <a:pt x="763" y="952"/>
                  <a:pt x="762" y="948"/>
                </a:cubicBezTo>
                <a:cubicBezTo>
                  <a:pt x="755" y="950"/>
                  <a:pt x="748" y="948"/>
                  <a:pt x="743" y="943"/>
                </a:cubicBezTo>
                <a:cubicBezTo>
                  <a:pt x="683" y="883"/>
                  <a:pt x="606" y="845"/>
                  <a:pt x="505" y="828"/>
                </a:cubicBezTo>
                <a:cubicBezTo>
                  <a:pt x="312" y="805"/>
                  <a:pt x="34" y="957"/>
                  <a:pt x="31" y="959"/>
                </a:cubicBezTo>
                <a:cubicBezTo>
                  <a:pt x="24" y="962"/>
                  <a:pt x="16" y="962"/>
                  <a:pt x="9" y="957"/>
                </a:cubicBezTo>
                <a:cubicBezTo>
                  <a:pt x="3" y="952"/>
                  <a:pt x="0" y="945"/>
                  <a:pt x="2" y="937"/>
                </a:cubicBezTo>
                <a:cubicBezTo>
                  <a:pt x="168" y="175"/>
                  <a:pt x="168" y="175"/>
                  <a:pt x="168" y="175"/>
                </a:cubicBezTo>
                <a:cubicBezTo>
                  <a:pt x="168" y="172"/>
                  <a:pt x="169" y="170"/>
                  <a:pt x="171" y="168"/>
                </a:cubicBezTo>
                <a:cubicBezTo>
                  <a:pt x="175" y="162"/>
                  <a:pt x="262" y="39"/>
                  <a:pt x="482" y="14"/>
                </a:cubicBezTo>
                <a:cubicBezTo>
                  <a:pt x="482" y="14"/>
                  <a:pt x="482" y="14"/>
                  <a:pt x="483" y="14"/>
                </a:cubicBezTo>
                <a:cubicBezTo>
                  <a:pt x="666" y="0"/>
                  <a:pt x="742" y="101"/>
                  <a:pt x="772" y="141"/>
                </a:cubicBezTo>
                <a:cubicBezTo>
                  <a:pt x="803" y="89"/>
                  <a:pt x="884" y="2"/>
                  <a:pt x="1067" y="14"/>
                </a:cubicBezTo>
                <a:cubicBezTo>
                  <a:pt x="1067" y="14"/>
                  <a:pt x="1067" y="14"/>
                  <a:pt x="1068" y="14"/>
                </a:cubicBezTo>
                <a:cubicBezTo>
                  <a:pt x="1276" y="39"/>
                  <a:pt x="1363" y="162"/>
                  <a:pt x="1367" y="168"/>
                </a:cubicBezTo>
                <a:cubicBezTo>
                  <a:pt x="1368" y="170"/>
                  <a:pt x="1369" y="172"/>
                  <a:pt x="1370" y="175"/>
                </a:cubicBezTo>
                <a:cubicBezTo>
                  <a:pt x="1536" y="937"/>
                  <a:pt x="1536" y="937"/>
                  <a:pt x="1536" y="937"/>
                </a:cubicBezTo>
                <a:cubicBezTo>
                  <a:pt x="1537" y="945"/>
                  <a:pt x="1534" y="953"/>
                  <a:pt x="1528" y="957"/>
                </a:cubicBezTo>
                <a:cubicBezTo>
                  <a:pt x="1521" y="962"/>
                  <a:pt x="1513" y="962"/>
                  <a:pt x="1506" y="958"/>
                </a:cubicBezTo>
                <a:cubicBezTo>
                  <a:pt x="1503" y="957"/>
                  <a:pt x="1248" y="805"/>
                  <a:pt x="1044" y="828"/>
                </a:cubicBezTo>
                <a:cubicBezTo>
                  <a:pt x="910" y="848"/>
                  <a:pt x="843" y="900"/>
                  <a:pt x="813" y="932"/>
                </a:cubicBezTo>
                <a:cubicBezTo>
                  <a:pt x="874" y="884"/>
                  <a:pt x="949" y="856"/>
                  <a:pt x="1039" y="849"/>
                </a:cubicBezTo>
                <a:cubicBezTo>
                  <a:pt x="1200" y="827"/>
                  <a:pt x="1405" y="919"/>
                  <a:pt x="1493" y="958"/>
                </a:cubicBezTo>
                <a:cubicBezTo>
                  <a:pt x="1506" y="963"/>
                  <a:pt x="1516" y="968"/>
                  <a:pt x="1524" y="971"/>
                </a:cubicBezTo>
                <a:cubicBezTo>
                  <a:pt x="1531" y="974"/>
                  <a:pt x="1536" y="981"/>
                  <a:pt x="1536" y="990"/>
                </a:cubicBezTo>
                <a:cubicBezTo>
                  <a:pt x="1536" y="1062"/>
                  <a:pt x="1536" y="1062"/>
                  <a:pt x="1536" y="1062"/>
                </a:cubicBezTo>
                <a:cubicBezTo>
                  <a:pt x="1536" y="1069"/>
                  <a:pt x="1532" y="1076"/>
                  <a:pt x="1526" y="1079"/>
                </a:cubicBezTo>
                <a:cubicBezTo>
                  <a:pt x="1520" y="1083"/>
                  <a:pt x="1513" y="1083"/>
                  <a:pt x="1506" y="1080"/>
                </a:cubicBezTo>
                <a:cubicBezTo>
                  <a:pt x="1504" y="1078"/>
                  <a:pt x="1249" y="938"/>
                  <a:pt x="1044" y="961"/>
                </a:cubicBezTo>
                <a:cubicBezTo>
                  <a:pt x="938" y="973"/>
                  <a:pt x="872" y="1008"/>
                  <a:pt x="841" y="1029"/>
                </a:cubicBezTo>
                <a:cubicBezTo>
                  <a:pt x="826" y="1044"/>
                  <a:pt x="798" y="1058"/>
                  <a:pt x="769" y="1058"/>
                </a:cubicBezTo>
                <a:cubicBezTo>
                  <a:pt x="755" y="1058"/>
                  <a:pt x="726" y="1058"/>
                  <a:pt x="708" y="1041"/>
                </a:cubicBezTo>
                <a:cubicBezTo>
                  <a:pt x="662" y="1006"/>
                  <a:pt x="606" y="972"/>
                  <a:pt x="506" y="961"/>
                </a:cubicBezTo>
                <a:cubicBezTo>
                  <a:pt x="312" y="938"/>
                  <a:pt x="45" y="1078"/>
                  <a:pt x="43" y="1080"/>
                </a:cubicBezTo>
                <a:cubicBezTo>
                  <a:pt x="40" y="1081"/>
                  <a:pt x="36" y="1082"/>
                  <a:pt x="33" y="1082"/>
                </a:cubicBezTo>
                <a:close/>
                <a:moveTo>
                  <a:pt x="53" y="1013"/>
                </a:moveTo>
                <a:cubicBezTo>
                  <a:pt x="53" y="1030"/>
                  <a:pt x="53" y="1030"/>
                  <a:pt x="53" y="1030"/>
                </a:cubicBezTo>
                <a:cubicBezTo>
                  <a:pt x="130" y="993"/>
                  <a:pt x="342" y="901"/>
                  <a:pt x="510" y="921"/>
                </a:cubicBezTo>
                <a:cubicBezTo>
                  <a:pt x="621" y="934"/>
                  <a:pt x="683" y="971"/>
                  <a:pt x="733" y="1010"/>
                </a:cubicBezTo>
                <a:cubicBezTo>
                  <a:pt x="734" y="1011"/>
                  <a:pt x="735" y="1011"/>
                  <a:pt x="736" y="1012"/>
                </a:cubicBezTo>
                <a:cubicBezTo>
                  <a:pt x="742" y="1018"/>
                  <a:pt x="762" y="1018"/>
                  <a:pt x="769" y="1018"/>
                </a:cubicBezTo>
                <a:cubicBezTo>
                  <a:pt x="786" y="1018"/>
                  <a:pt x="805" y="1009"/>
                  <a:pt x="814" y="1000"/>
                </a:cubicBezTo>
                <a:cubicBezTo>
                  <a:pt x="815" y="999"/>
                  <a:pt x="816" y="998"/>
                  <a:pt x="817" y="997"/>
                </a:cubicBezTo>
                <a:cubicBezTo>
                  <a:pt x="850" y="974"/>
                  <a:pt x="924" y="934"/>
                  <a:pt x="1039" y="921"/>
                </a:cubicBezTo>
                <a:cubicBezTo>
                  <a:pt x="1216" y="901"/>
                  <a:pt x="1421" y="992"/>
                  <a:pt x="1496" y="1029"/>
                </a:cubicBezTo>
                <a:cubicBezTo>
                  <a:pt x="1496" y="1003"/>
                  <a:pt x="1496" y="1003"/>
                  <a:pt x="1496" y="1003"/>
                </a:cubicBezTo>
                <a:cubicBezTo>
                  <a:pt x="1491" y="1000"/>
                  <a:pt x="1484" y="997"/>
                  <a:pt x="1477" y="994"/>
                </a:cubicBezTo>
                <a:cubicBezTo>
                  <a:pt x="1392" y="956"/>
                  <a:pt x="1194" y="868"/>
                  <a:pt x="1044" y="888"/>
                </a:cubicBezTo>
                <a:cubicBezTo>
                  <a:pt x="1044" y="888"/>
                  <a:pt x="1044" y="888"/>
                  <a:pt x="1043" y="888"/>
                </a:cubicBezTo>
                <a:cubicBezTo>
                  <a:pt x="895" y="901"/>
                  <a:pt x="829" y="969"/>
                  <a:pt x="807" y="991"/>
                </a:cubicBezTo>
                <a:cubicBezTo>
                  <a:pt x="803" y="995"/>
                  <a:pt x="798" y="997"/>
                  <a:pt x="792" y="997"/>
                </a:cubicBezTo>
                <a:cubicBezTo>
                  <a:pt x="745" y="997"/>
                  <a:pt x="745" y="997"/>
                  <a:pt x="745" y="997"/>
                </a:cubicBezTo>
                <a:cubicBezTo>
                  <a:pt x="740" y="997"/>
                  <a:pt x="735" y="995"/>
                  <a:pt x="731" y="991"/>
                </a:cubicBezTo>
                <a:cubicBezTo>
                  <a:pt x="671" y="931"/>
                  <a:pt x="598" y="897"/>
                  <a:pt x="506" y="888"/>
                </a:cubicBezTo>
                <a:cubicBezTo>
                  <a:pt x="506" y="888"/>
                  <a:pt x="505" y="888"/>
                  <a:pt x="505" y="888"/>
                </a:cubicBezTo>
                <a:cubicBezTo>
                  <a:pt x="358" y="867"/>
                  <a:pt x="133" y="967"/>
                  <a:pt x="53" y="1013"/>
                </a:cubicBezTo>
                <a:close/>
                <a:moveTo>
                  <a:pt x="206" y="187"/>
                </a:moveTo>
                <a:cubicBezTo>
                  <a:pt x="50" y="904"/>
                  <a:pt x="50" y="904"/>
                  <a:pt x="50" y="904"/>
                </a:cubicBezTo>
                <a:cubicBezTo>
                  <a:pt x="136" y="862"/>
                  <a:pt x="347" y="769"/>
                  <a:pt x="510" y="788"/>
                </a:cubicBezTo>
                <a:cubicBezTo>
                  <a:pt x="510" y="788"/>
                  <a:pt x="511" y="788"/>
                  <a:pt x="511" y="788"/>
                </a:cubicBezTo>
                <a:cubicBezTo>
                  <a:pt x="603" y="804"/>
                  <a:pt x="677" y="835"/>
                  <a:pt x="737" y="884"/>
                </a:cubicBezTo>
                <a:cubicBezTo>
                  <a:pt x="737" y="161"/>
                  <a:pt x="737" y="161"/>
                  <a:pt x="737" y="161"/>
                </a:cubicBezTo>
                <a:cubicBezTo>
                  <a:pt x="694" y="105"/>
                  <a:pt x="626" y="44"/>
                  <a:pt x="486" y="54"/>
                </a:cubicBezTo>
                <a:cubicBezTo>
                  <a:pt x="303" y="74"/>
                  <a:pt x="220" y="170"/>
                  <a:pt x="206" y="187"/>
                </a:cubicBezTo>
                <a:close/>
                <a:moveTo>
                  <a:pt x="1088" y="786"/>
                </a:moveTo>
                <a:cubicBezTo>
                  <a:pt x="1246" y="786"/>
                  <a:pt x="1413" y="863"/>
                  <a:pt x="1487" y="902"/>
                </a:cubicBezTo>
                <a:cubicBezTo>
                  <a:pt x="1331" y="187"/>
                  <a:pt x="1331" y="187"/>
                  <a:pt x="1331" y="187"/>
                </a:cubicBezTo>
                <a:cubicBezTo>
                  <a:pt x="1318" y="170"/>
                  <a:pt x="1236" y="75"/>
                  <a:pt x="1064" y="54"/>
                </a:cubicBezTo>
                <a:cubicBezTo>
                  <a:pt x="895" y="43"/>
                  <a:pt x="827" y="121"/>
                  <a:pt x="801" y="172"/>
                </a:cubicBezTo>
                <a:cubicBezTo>
                  <a:pt x="801" y="888"/>
                  <a:pt x="801" y="888"/>
                  <a:pt x="801" y="888"/>
                </a:cubicBezTo>
                <a:cubicBezTo>
                  <a:pt x="841" y="851"/>
                  <a:pt x="914" y="807"/>
                  <a:pt x="1039" y="788"/>
                </a:cubicBezTo>
                <a:cubicBezTo>
                  <a:pt x="1039" y="788"/>
                  <a:pt x="1039" y="788"/>
                  <a:pt x="1039" y="788"/>
                </a:cubicBezTo>
                <a:cubicBezTo>
                  <a:pt x="1056" y="786"/>
                  <a:pt x="1072" y="786"/>
                  <a:pt x="1088" y="786"/>
                </a:cubicBezTo>
                <a:close/>
                <a:moveTo>
                  <a:pt x="1042" y="869"/>
                </a:moveTo>
                <a:cubicBezTo>
                  <a:pt x="1042" y="869"/>
                  <a:pt x="1042" y="869"/>
                  <a:pt x="1042" y="8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51" name="Obraz 150">
            <a:extLst>
              <a:ext uri="{FF2B5EF4-FFF2-40B4-BE49-F238E27FC236}">
                <a16:creationId xmlns:a16="http://schemas.microsoft.com/office/drawing/2014/main" id="{76732945-AB69-4E8F-81C6-31A5736B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22" t="9254" r="521" b="41823"/>
          <a:stretch/>
        </p:blipFill>
        <p:spPr>
          <a:xfrm>
            <a:off x="8102599" y="1376362"/>
            <a:ext cx="3681237" cy="1369889"/>
          </a:xfrm>
          <a:prstGeom prst="rect">
            <a:avLst/>
          </a:prstGeom>
        </p:spPr>
      </p:pic>
      <p:sp>
        <p:nvSpPr>
          <p:cNvPr id="153" name="Prostokąt 152">
            <a:extLst>
              <a:ext uri="{FF2B5EF4-FFF2-40B4-BE49-F238E27FC236}">
                <a16:creationId xmlns:a16="http://schemas.microsoft.com/office/drawing/2014/main" id="{EAE93F6C-6548-4A89-B286-8E36D1053EA0}"/>
              </a:ext>
            </a:extLst>
          </p:cNvPr>
          <p:cNvSpPr/>
          <p:nvPr/>
        </p:nvSpPr>
        <p:spPr>
          <a:xfrm rot="10800000">
            <a:off x="6456968" y="1670998"/>
            <a:ext cx="76722" cy="52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55" name="Grupa 154">
            <a:extLst>
              <a:ext uri="{FF2B5EF4-FFF2-40B4-BE49-F238E27FC236}">
                <a16:creationId xmlns:a16="http://schemas.microsoft.com/office/drawing/2014/main" id="{413803D8-F68F-4F55-AC4A-30DDC1CBE78B}"/>
              </a:ext>
            </a:extLst>
          </p:cNvPr>
          <p:cNvGrpSpPr/>
          <p:nvPr/>
        </p:nvGrpSpPr>
        <p:grpSpPr>
          <a:xfrm>
            <a:off x="2132158" y="1376363"/>
            <a:ext cx="3684795" cy="1364723"/>
            <a:chOff x="2132158" y="1376363"/>
            <a:chExt cx="3684795" cy="1364723"/>
          </a:xfrm>
        </p:grpSpPr>
        <p:pic>
          <p:nvPicPr>
            <p:cNvPr id="4" name="Obraz 3" descr="Obraz zawierający wewnątrz, stół, małe, siedzi&#10;&#10;Opis wygenerowany automatycznie">
              <a:extLst>
                <a:ext uri="{FF2B5EF4-FFF2-40B4-BE49-F238E27FC236}">
                  <a16:creationId xmlns:a16="http://schemas.microsoft.com/office/drawing/2014/main" id="{92959864-9094-4039-B684-FDB7E4AEF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940"/>
            <a:stretch/>
          </p:blipFill>
          <p:spPr>
            <a:xfrm>
              <a:off x="2135621" y="1376363"/>
              <a:ext cx="3681332" cy="1364723"/>
            </a:xfrm>
            <a:prstGeom prst="rect">
              <a:avLst/>
            </a:prstGeom>
          </p:spPr>
        </p:pic>
        <p:sp>
          <p:nvSpPr>
            <p:cNvPr id="154" name="Prostokąt 153">
              <a:extLst>
                <a:ext uri="{FF2B5EF4-FFF2-40B4-BE49-F238E27FC236}">
                  <a16:creationId xmlns:a16="http://schemas.microsoft.com/office/drawing/2014/main" id="{EDB47F60-AD3A-4B6F-A7DB-868D4E3BEA06}"/>
                </a:ext>
              </a:extLst>
            </p:cNvPr>
            <p:cNvSpPr/>
            <p:nvPr/>
          </p:nvSpPr>
          <p:spPr>
            <a:xfrm>
              <a:off x="2132158" y="1376363"/>
              <a:ext cx="3681332" cy="1364723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0" name="Obraz 9" descr="Obraz zawierający zrzut ekranu, siedzi, komputer&#10;&#10;Opis wygenerowany automatycznie">
            <a:extLst>
              <a:ext uri="{FF2B5EF4-FFF2-40B4-BE49-F238E27FC236}">
                <a16:creationId xmlns:a16="http://schemas.microsoft.com/office/drawing/2014/main" id="{18E24F88-05E4-4EB5-84FF-D8E71094E6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24"/>
          <a:stretch/>
        </p:blipFill>
        <p:spPr>
          <a:xfrm>
            <a:off x="9203078" y="3127055"/>
            <a:ext cx="2737923" cy="259800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15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15F9CC31-4670-434A-9F31-A49A2EFBBA00}"/>
              </a:ext>
            </a:extLst>
          </p:cNvPr>
          <p:cNvGrpSpPr/>
          <p:nvPr/>
        </p:nvGrpSpPr>
        <p:grpSpPr>
          <a:xfrm>
            <a:off x="0" y="1942706"/>
            <a:ext cx="12192000" cy="2972588"/>
            <a:chOff x="0" y="1916913"/>
            <a:chExt cx="12192000" cy="2972588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2A616C99-063B-468F-8842-9917DC879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1917307"/>
              <a:ext cx="12192000" cy="2971800"/>
            </a:xfrm>
            <a:prstGeom prst="rect">
              <a:avLst/>
            </a:prstGeom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08A4179E-8322-45D2-873B-73DB095196F1}"/>
                </a:ext>
              </a:extLst>
            </p:cNvPr>
            <p:cNvSpPr/>
            <p:nvPr/>
          </p:nvSpPr>
          <p:spPr>
            <a:xfrm>
              <a:off x="0" y="1916913"/>
              <a:ext cx="12192000" cy="2972588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1FB7C36A-3C93-45BE-96A0-902DF9E172D9}"/>
              </a:ext>
            </a:extLst>
          </p:cNvPr>
          <p:cNvGrpSpPr/>
          <p:nvPr/>
        </p:nvGrpSpPr>
        <p:grpSpPr>
          <a:xfrm>
            <a:off x="4404243" y="457775"/>
            <a:ext cx="3383515" cy="1091256"/>
            <a:chOff x="3780656" y="2391519"/>
            <a:chExt cx="4744728" cy="1530277"/>
          </a:xfrm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CA281F6A-1B00-40B6-9360-41B60D4F3F7F}"/>
                </a:ext>
              </a:extLst>
            </p:cNvPr>
            <p:cNvGrpSpPr/>
            <p:nvPr/>
          </p:nvGrpSpPr>
          <p:grpSpPr>
            <a:xfrm>
              <a:off x="3780656" y="3690937"/>
              <a:ext cx="449364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41D4B7CB-19A0-46B5-ACC1-081B0BE529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4" name="Grupa 13">
                <a:extLst>
                  <a:ext uri="{FF2B5EF4-FFF2-40B4-BE49-F238E27FC236}">
                    <a16:creationId xmlns:a16="http://schemas.microsoft.com/office/drawing/2014/main" id="{1A7A580A-F52F-4364-8A3C-51D333F18FAD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F8A31B5-620E-43A0-8F95-A8BC239E93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" name="Freeform 16">
                  <a:extLst>
                    <a:ext uri="{FF2B5EF4-FFF2-40B4-BE49-F238E27FC236}">
                      <a16:creationId xmlns:a16="http://schemas.microsoft.com/office/drawing/2014/main" id="{9B4D0218-1AA6-4EE7-A1DF-C2F008480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" name="Freeform 17">
                  <a:extLst>
                    <a:ext uri="{FF2B5EF4-FFF2-40B4-BE49-F238E27FC236}">
                      <a16:creationId xmlns:a16="http://schemas.microsoft.com/office/drawing/2014/main" id="{0594A827-2BCF-47A7-9EB3-D019F5007F4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" name="Freeform 19">
                  <a:extLst>
                    <a:ext uri="{FF2B5EF4-FFF2-40B4-BE49-F238E27FC236}">
                      <a16:creationId xmlns:a16="http://schemas.microsoft.com/office/drawing/2014/main" id="{7C7E55FC-8834-411F-B03B-5BE011414E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" name="Freeform 20">
                  <a:extLst>
                    <a:ext uri="{FF2B5EF4-FFF2-40B4-BE49-F238E27FC236}">
                      <a16:creationId xmlns:a16="http://schemas.microsoft.com/office/drawing/2014/main" id="{EEADFF04-A349-4007-B7FF-9660092B3A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21">
                  <a:extLst>
                    <a:ext uri="{FF2B5EF4-FFF2-40B4-BE49-F238E27FC236}">
                      <a16:creationId xmlns:a16="http://schemas.microsoft.com/office/drawing/2014/main" id="{B4025BF9-3E29-447F-807C-EB817C27D1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E9F116F0-B1CC-4134-8629-0CF1E838A0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23">
                  <a:extLst>
                    <a:ext uri="{FF2B5EF4-FFF2-40B4-BE49-F238E27FC236}">
                      <a16:creationId xmlns:a16="http://schemas.microsoft.com/office/drawing/2014/main" id="{E7229D2A-290B-4ECC-AF4C-98170DC51C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24">
                  <a:extLst>
                    <a:ext uri="{FF2B5EF4-FFF2-40B4-BE49-F238E27FC236}">
                      <a16:creationId xmlns:a16="http://schemas.microsoft.com/office/drawing/2014/main" id="{14D1D80E-2775-4116-8E37-AC0B3C8C3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25">
                  <a:extLst>
                    <a:ext uri="{FF2B5EF4-FFF2-40B4-BE49-F238E27FC236}">
                      <a16:creationId xmlns:a16="http://schemas.microsoft.com/office/drawing/2014/main" id="{516B368F-17AE-4D56-9C29-272F6E269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26">
                  <a:extLst>
                    <a:ext uri="{FF2B5EF4-FFF2-40B4-BE49-F238E27FC236}">
                      <a16:creationId xmlns:a16="http://schemas.microsoft.com/office/drawing/2014/main" id="{C98E34CC-E569-40E0-80CD-C6C73C6BC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27">
                  <a:extLst>
                    <a:ext uri="{FF2B5EF4-FFF2-40B4-BE49-F238E27FC236}">
                      <a16:creationId xmlns:a16="http://schemas.microsoft.com/office/drawing/2014/main" id="{4F051940-61B9-4CA4-A06E-678F91AB0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29">
                  <a:extLst>
                    <a:ext uri="{FF2B5EF4-FFF2-40B4-BE49-F238E27FC236}">
                      <a16:creationId xmlns:a16="http://schemas.microsoft.com/office/drawing/2014/main" id="{A8FB7E75-6580-43D7-8D32-4F40186F89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30">
                  <a:extLst>
                    <a:ext uri="{FF2B5EF4-FFF2-40B4-BE49-F238E27FC236}">
                      <a16:creationId xmlns:a16="http://schemas.microsoft.com/office/drawing/2014/main" id="{3F9BB3F0-A431-4517-8096-7FE8A2B6C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Freeform 31">
                  <a:extLst>
                    <a:ext uri="{FF2B5EF4-FFF2-40B4-BE49-F238E27FC236}">
                      <a16:creationId xmlns:a16="http://schemas.microsoft.com/office/drawing/2014/main" id="{8944220B-11D1-4EE6-877A-D9EFF3B98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Freeform 32">
                  <a:extLst>
                    <a:ext uri="{FF2B5EF4-FFF2-40B4-BE49-F238E27FC236}">
                      <a16:creationId xmlns:a16="http://schemas.microsoft.com/office/drawing/2014/main" id="{9D8A6C06-241F-4ED7-9654-F28F5583F6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Freeform 33">
                  <a:extLst>
                    <a:ext uri="{FF2B5EF4-FFF2-40B4-BE49-F238E27FC236}">
                      <a16:creationId xmlns:a16="http://schemas.microsoft.com/office/drawing/2014/main" id="{051FB679-3938-4499-A749-3CA6CEB1E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Freeform 34">
                  <a:extLst>
                    <a:ext uri="{FF2B5EF4-FFF2-40B4-BE49-F238E27FC236}">
                      <a16:creationId xmlns:a16="http://schemas.microsoft.com/office/drawing/2014/main" id="{FAAC0B22-6B41-4163-BFE5-1ABCC2440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Freeform 35">
                  <a:extLst>
                    <a:ext uri="{FF2B5EF4-FFF2-40B4-BE49-F238E27FC236}">
                      <a16:creationId xmlns:a16="http://schemas.microsoft.com/office/drawing/2014/main" id="{CDB7D501-2F5E-44A1-A812-581A552B4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78F0C29-FD8C-42DE-A88F-C5F0629AD2C6}"/>
                </a:ext>
              </a:extLst>
            </p:cNvPr>
            <p:cNvGrpSpPr/>
            <p:nvPr/>
          </p:nvGrpSpPr>
          <p:grpSpPr>
            <a:xfrm>
              <a:off x="3787036" y="2391519"/>
              <a:ext cx="4738348" cy="1107331"/>
              <a:chOff x="1112838" y="1236663"/>
              <a:chExt cx="3505201" cy="819150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6D6CA7F-3B0A-4848-B72B-2EEDE72689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ED14058F-2092-4768-8FD8-CFD4FD7E4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851B7A00-EA1D-4E74-B7A2-D8FF9836D5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C9CC609-2EB0-4821-BBB9-089DFE41B699}"/>
              </a:ext>
            </a:extLst>
          </p:cNvPr>
          <p:cNvSpPr txBox="1"/>
          <p:nvPr/>
        </p:nvSpPr>
        <p:spPr>
          <a:xfrm>
            <a:off x="2743664" y="5225370"/>
            <a:ext cx="67313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rgbClr val="13527D"/>
                </a:solidFill>
                <a:latin typeface="+mj-lt"/>
              </a:rPr>
              <a:t>JAK TWORZYMY JAKOŚĆ, </a:t>
            </a:r>
            <a:br>
              <a:rPr lang="pl-PL" sz="4000" b="1">
                <a:solidFill>
                  <a:srgbClr val="13527D"/>
                </a:solidFill>
                <a:latin typeface="+mj-lt"/>
              </a:rPr>
            </a:br>
            <a:r>
              <a:rPr lang="pl-PL" sz="4000" b="1">
                <a:solidFill>
                  <a:srgbClr val="13527D"/>
                </a:solidFill>
                <a:latin typeface="+mj-lt"/>
              </a:rPr>
              <a:t>TRWAŁOŚĆ I ODPORNOŚĆ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229227A-2D0B-4024-95F0-B192F7C34964}"/>
              </a:ext>
            </a:extLst>
          </p:cNvPr>
          <p:cNvSpPr/>
          <p:nvPr/>
        </p:nvSpPr>
        <p:spPr>
          <a:xfrm rot="16200000">
            <a:off x="2189174" y="5844820"/>
            <a:ext cx="1010497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17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38FE4A-C800-4176-B3B6-C72CCE65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Na co są narażone szafy sterownicze i rozdzielnice?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47FF609-F946-4CCC-A975-58D33D0B3BAB}"/>
              </a:ext>
            </a:extLst>
          </p:cNvPr>
          <p:cNvSpPr txBox="1"/>
          <p:nvPr/>
        </p:nvSpPr>
        <p:spPr>
          <a:xfrm>
            <a:off x="8817119" y="2219400"/>
            <a:ext cx="2417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/>
              <a:t>Brak wiedzy i umiejętności może prowadzić </a:t>
            </a:r>
            <a:br>
              <a:rPr lang="pl-PL" sz="1400" b="1"/>
            </a:br>
            <a:r>
              <a:rPr lang="pl-PL" sz="1400" b="1"/>
              <a:t>do szybkiego zużywania się i niszczenia szaf </a:t>
            </a:r>
            <a:br>
              <a:rPr lang="pl-PL" sz="1400" b="1"/>
            </a:br>
            <a:r>
              <a:rPr lang="pl-PL" sz="1400" b="1"/>
              <a:t>oraz chronionych przez nie urządzeń. 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F4395DE-DE2E-4228-BF36-7C6A6F5858A3}"/>
              </a:ext>
            </a:extLst>
          </p:cNvPr>
          <p:cNvSpPr>
            <a:spLocks/>
          </p:cNvSpPr>
          <p:nvPr/>
        </p:nvSpPr>
        <p:spPr bwMode="auto">
          <a:xfrm>
            <a:off x="8897631" y="1373825"/>
            <a:ext cx="2418525" cy="2417966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E785156-207A-4D93-9964-5DBD50DB662A}"/>
              </a:ext>
            </a:extLst>
          </p:cNvPr>
          <p:cNvSpPr/>
          <p:nvPr/>
        </p:nvSpPr>
        <p:spPr>
          <a:xfrm>
            <a:off x="882242" y="1373825"/>
            <a:ext cx="2417965" cy="241796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FA4BBE7-7AC4-4772-A024-7ACCD1C2B77B}"/>
              </a:ext>
            </a:extLst>
          </p:cNvPr>
          <p:cNvSpPr/>
          <p:nvPr/>
        </p:nvSpPr>
        <p:spPr>
          <a:xfrm>
            <a:off x="6220859" y="1373825"/>
            <a:ext cx="2417965" cy="241796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34F44C-183A-4A38-81BB-A44FCB00B562}"/>
              </a:ext>
            </a:extLst>
          </p:cNvPr>
          <p:cNvSpPr/>
          <p:nvPr/>
        </p:nvSpPr>
        <p:spPr>
          <a:xfrm>
            <a:off x="875844" y="4053527"/>
            <a:ext cx="2417965" cy="241796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EBFEBEB-E662-47CF-B223-D8BE781C52FC}"/>
              </a:ext>
            </a:extLst>
          </p:cNvPr>
          <p:cNvSpPr/>
          <p:nvPr/>
        </p:nvSpPr>
        <p:spPr>
          <a:xfrm>
            <a:off x="3548351" y="4053527"/>
            <a:ext cx="2417965" cy="241796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F274EA7-1184-4ACD-9E6E-EB79160B4C44}"/>
              </a:ext>
            </a:extLst>
          </p:cNvPr>
          <p:cNvSpPr/>
          <p:nvPr/>
        </p:nvSpPr>
        <p:spPr>
          <a:xfrm>
            <a:off x="6218726" y="4053527"/>
            <a:ext cx="2417965" cy="241796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7DF666D-2D1D-4B94-B56B-ED61EE74E17E}"/>
              </a:ext>
            </a:extLst>
          </p:cNvPr>
          <p:cNvSpPr/>
          <p:nvPr/>
        </p:nvSpPr>
        <p:spPr>
          <a:xfrm>
            <a:off x="3552617" y="1373825"/>
            <a:ext cx="2417965" cy="241796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64937FB6-D8EF-4D02-A97D-C3937BD35190}"/>
              </a:ext>
            </a:extLst>
          </p:cNvPr>
          <p:cNvSpPr/>
          <p:nvPr/>
        </p:nvSpPr>
        <p:spPr>
          <a:xfrm>
            <a:off x="8897631" y="4053527"/>
            <a:ext cx="2417965" cy="2417966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2DF9E230-C707-4ADC-9E2D-071FE3296343}"/>
              </a:ext>
            </a:extLst>
          </p:cNvPr>
          <p:cNvGrpSpPr/>
          <p:nvPr/>
        </p:nvGrpSpPr>
        <p:grpSpPr>
          <a:xfrm>
            <a:off x="882242" y="1373825"/>
            <a:ext cx="10440032" cy="5097668"/>
            <a:chOff x="882242" y="1373825"/>
            <a:chExt cx="10440032" cy="5097668"/>
          </a:xfrm>
        </p:grpSpPr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8DCB6807-E13C-4E6E-BD94-A9C82E7FDFFD}"/>
                </a:ext>
              </a:extLst>
            </p:cNvPr>
            <p:cNvSpPr/>
            <p:nvPr/>
          </p:nvSpPr>
          <p:spPr>
            <a:xfrm>
              <a:off x="888640" y="1373825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71B49BC3-421D-47A2-ACF0-8DD4A410005B}"/>
                </a:ext>
              </a:extLst>
            </p:cNvPr>
            <p:cNvSpPr/>
            <p:nvPr/>
          </p:nvSpPr>
          <p:spPr>
            <a:xfrm>
              <a:off x="6227257" y="1373825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85F12F9A-0C53-4A38-A9DF-1260232A1309}"/>
                </a:ext>
              </a:extLst>
            </p:cNvPr>
            <p:cNvSpPr/>
            <p:nvPr/>
          </p:nvSpPr>
          <p:spPr>
            <a:xfrm>
              <a:off x="882242" y="4053527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C1C4CF40-30E6-4230-9B1D-57C9C15BF222}"/>
                </a:ext>
              </a:extLst>
            </p:cNvPr>
            <p:cNvSpPr/>
            <p:nvPr/>
          </p:nvSpPr>
          <p:spPr>
            <a:xfrm>
              <a:off x="3552617" y="4053527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FB8225A3-4E6F-4121-9FD2-ADA92AF1826B}"/>
                </a:ext>
              </a:extLst>
            </p:cNvPr>
            <p:cNvSpPr/>
            <p:nvPr/>
          </p:nvSpPr>
          <p:spPr>
            <a:xfrm>
              <a:off x="6219792" y="4053527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26CB5E97-F0FA-4C2D-B207-5C4F1B0F5592}"/>
                </a:ext>
              </a:extLst>
            </p:cNvPr>
            <p:cNvSpPr/>
            <p:nvPr/>
          </p:nvSpPr>
          <p:spPr>
            <a:xfrm>
              <a:off x="3559015" y="1373825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FE6DA0A4-F4B9-45AD-B600-39BA650FE954}"/>
                </a:ext>
              </a:extLst>
            </p:cNvPr>
            <p:cNvSpPr/>
            <p:nvPr/>
          </p:nvSpPr>
          <p:spPr>
            <a:xfrm>
              <a:off x="8904309" y="4053527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id="{8EAD7132-C0DC-417A-812A-F75954EFC2A6}"/>
              </a:ext>
            </a:extLst>
          </p:cNvPr>
          <p:cNvGrpSpPr/>
          <p:nvPr/>
        </p:nvGrpSpPr>
        <p:grpSpPr>
          <a:xfrm>
            <a:off x="888640" y="2084792"/>
            <a:ext cx="10433914" cy="3521846"/>
            <a:chOff x="888640" y="2084792"/>
            <a:chExt cx="10433914" cy="3521846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A154677A-B383-4AEA-88A1-9AABAEC63F99}"/>
                </a:ext>
              </a:extLst>
            </p:cNvPr>
            <p:cNvSpPr txBox="1"/>
            <p:nvPr/>
          </p:nvSpPr>
          <p:spPr>
            <a:xfrm>
              <a:off x="895038" y="2238680"/>
              <a:ext cx="2405169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OPADY, </a:t>
              </a:r>
              <a:br>
                <a:rPr lang="pl-PL" sz="2000" b="1">
                  <a:solidFill>
                    <a:schemeClr val="bg2"/>
                  </a:solidFill>
                </a:rPr>
              </a:br>
              <a:r>
                <a:rPr lang="pl-PL" sz="2000" b="1">
                  <a:solidFill>
                    <a:schemeClr val="bg2"/>
                  </a:solidFill>
                </a:rPr>
                <a:t>WODA</a:t>
              </a:r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09181817-91A7-436E-B19D-263D2EFF2ABA}"/>
                </a:ext>
              </a:extLst>
            </p:cNvPr>
            <p:cNvSpPr txBox="1"/>
            <p:nvPr/>
          </p:nvSpPr>
          <p:spPr>
            <a:xfrm>
              <a:off x="3555816" y="4918382"/>
              <a:ext cx="2411567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ODCZYN ŚRODOWISKA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B5023CCC-5570-42A1-8476-19339189CD35}"/>
                </a:ext>
              </a:extLst>
            </p:cNvPr>
            <p:cNvSpPr txBox="1"/>
            <p:nvPr/>
          </p:nvSpPr>
          <p:spPr>
            <a:xfrm>
              <a:off x="6232588" y="2084792"/>
              <a:ext cx="2407302" cy="99603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PYŁ, </a:t>
              </a:r>
              <a:br>
                <a:rPr lang="pl-PL" sz="2000" b="1">
                  <a:solidFill>
                    <a:schemeClr val="bg2"/>
                  </a:solidFill>
                </a:rPr>
              </a:br>
              <a:r>
                <a:rPr lang="pl-PL" sz="2000" b="1">
                  <a:solidFill>
                    <a:schemeClr val="bg2"/>
                  </a:solidFill>
                </a:rPr>
                <a:t>KURZ, </a:t>
              </a:r>
              <a:br>
                <a:rPr lang="pl-PL" sz="2000" b="1">
                  <a:solidFill>
                    <a:schemeClr val="bg2"/>
                  </a:solidFill>
                </a:rPr>
              </a:br>
              <a:r>
                <a:rPr lang="pl-PL" sz="2000" b="1">
                  <a:solidFill>
                    <a:schemeClr val="bg2"/>
                  </a:solidFill>
                </a:rPr>
                <a:t>PIASEK</a:t>
              </a:r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312DFCDB-F54D-4C45-8F41-347CE8169384}"/>
                </a:ext>
              </a:extLst>
            </p:cNvPr>
            <p:cNvSpPr txBox="1"/>
            <p:nvPr/>
          </p:nvSpPr>
          <p:spPr>
            <a:xfrm>
              <a:off x="6216592" y="4918382"/>
              <a:ext cx="2424364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ZMIENNA WILGOTNOŚĆ</a:t>
              </a: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05E442BD-AC15-4BC5-9F9A-AB42CDCBBEE6}"/>
                </a:ext>
              </a:extLst>
            </p:cNvPr>
            <p:cNvSpPr txBox="1"/>
            <p:nvPr/>
          </p:nvSpPr>
          <p:spPr>
            <a:xfrm>
              <a:off x="8904029" y="4918382"/>
              <a:ext cx="2418525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DUŻE AMPLITUDY TEMPERATURY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685832FE-B50D-4506-BAE0-421B9D1F1402}"/>
                </a:ext>
              </a:extLst>
            </p:cNvPr>
            <p:cNvSpPr txBox="1"/>
            <p:nvPr/>
          </p:nvSpPr>
          <p:spPr>
            <a:xfrm>
              <a:off x="3564346" y="2084792"/>
              <a:ext cx="2407302" cy="99603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WSTRZĄSY, DRGANIA, WIBRACJE</a:t>
              </a:r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C9D0686A-B9F9-460D-9A69-9E5D934CDDEC}"/>
                </a:ext>
              </a:extLst>
            </p:cNvPr>
            <p:cNvSpPr txBox="1"/>
            <p:nvPr/>
          </p:nvSpPr>
          <p:spPr>
            <a:xfrm>
              <a:off x="888640" y="5072270"/>
              <a:ext cx="2405169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WANDALIZM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114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FEEAD0-EAEE-4976-B940-1DEC681D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Jak można uniknąć takich błędów?</a:t>
            </a:r>
          </a:p>
        </p:txBody>
      </p:sp>
      <p:sp>
        <p:nvSpPr>
          <p:cNvPr id="21" name="Dowolny kształt: kształt 20">
            <a:extLst>
              <a:ext uri="{FF2B5EF4-FFF2-40B4-BE49-F238E27FC236}">
                <a16:creationId xmlns:a16="http://schemas.microsoft.com/office/drawing/2014/main" id="{D364D46B-3DB1-4C33-A39E-766E3B2C2DB9}"/>
              </a:ext>
            </a:extLst>
          </p:cNvPr>
          <p:cNvSpPr/>
          <p:nvPr/>
        </p:nvSpPr>
        <p:spPr>
          <a:xfrm>
            <a:off x="735442" y="1936773"/>
            <a:ext cx="3934204" cy="3934204"/>
          </a:xfrm>
          <a:custGeom>
            <a:avLst/>
            <a:gdLst>
              <a:gd name="connsiteX0" fmla="*/ 0 w 4233708"/>
              <a:gd name="connsiteY0" fmla="*/ 0 h 4233708"/>
              <a:gd name="connsiteX1" fmla="*/ 2116854 w 4233708"/>
              <a:gd name="connsiteY1" fmla="*/ 0 h 4233708"/>
              <a:gd name="connsiteX2" fmla="*/ 2116854 w 4233708"/>
              <a:gd name="connsiteY2" fmla="*/ 2116854 h 4233708"/>
              <a:gd name="connsiteX3" fmla="*/ 4233708 w 4233708"/>
              <a:gd name="connsiteY3" fmla="*/ 2116854 h 4233708"/>
              <a:gd name="connsiteX4" fmla="*/ 4233708 w 4233708"/>
              <a:gd name="connsiteY4" fmla="*/ 4233708 h 4233708"/>
              <a:gd name="connsiteX5" fmla="*/ 2116854 w 4233708"/>
              <a:gd name="connsiteY5" fmla="*/ 4233708 h 4233708"/>
              <a:gd name="connsiteX6" fmla="*/ 0 w 4233708"/>
              <a:gd name="connsiteY6" fmla="*/ 4233708 h 4233708"/>
              <a:gd name="connsiteX7" fmla="*/ 0 w 4233708"/>
              <a:gd name="connsiteY7" fmla="*/ 2116854 h 423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3708" h="4233708">
                <a:moveTo>
                  <a:pt x="0" y="0"/>
                </a:moveTo>
                <a:lnTo>
                  <a:pt x="2116854" y="0"/>
                </a:lnTo>
                <a:lnTo>
                  <a:pt x="2116854" y="2116854"/>
                </a:lnTo>
                <a:lnTo>
                  <a:pt x="4233708" y="2116854"/>
                </a:lnTo>
                <a:lnTo>
                  <a:pt x="4233708" y="4233708"/>
                </a:lnTo>
                <a:lnTo>
                  <a:pt x="2116854" y="4233708"/>
                </a:lnTo>
                <a:lnTo>
                  <a:pt x="0" y="4233708"/>
                </a:lnTo>
                <a:lnTo>
                  <a:pt x="0" y="2116854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4A30906A-480E-4C78-A8F2-D16E56B18ED7}"/>
              </a:ext>
            </a:extLst>
          </p:cNvPr>
          <p:cNvSpPr/>
          <p:nvPr/>
        </p:nvSpPr>
        <p:spPr>
          <a:xfrm rot="10800000">
            <a:off x="2702542" y="1936773"/>
            <a:ext cx="3934204" cy="3934204"/>
          </a:xfrm>
          <a:custGeom>
            <a:avLst/>
            <a:gdLst>
              <a:gd name="connsiteX0" fmla="*/ 4233708 w 4233708"/>
              <a:gd name="connsiteY0" fmla="*/ 4233708 h 4233708"/>
              <a:gd name="connsiteX1" fmla="*/ 2116854 w 4233708"/>
              <a:gd name="connsiteY1" fmla="*/ 4233708 h 4233708"/>
              <a:gd name="connsiteX2" fmla="*/ 0 w 4233708"/>
              <a:gd name="connsiteY2" fmla="*/ 4233708 h 4233708"/>
              <a:gd name="connsiteX3" fmla="*/ 0 w 4233708"/>
              <a:gd name="connsiteY3" fmla="*/ 2116854 h 4233708"/>
              <a:gd name="connsiteX4" fmla="*/ 0 w 4233708"/>
              <a:gd name="connsiteY4" fmla="*/ 0 h 4233708"/>
              <a:gd name="connsiteX5" fmla="*/ 2116854 w 4233708"/>
              <a:gd name="connsiteY5" fmla="*/ 0 h 4233708"/>
              <a:gd name="connsiteX6" fmla="*/ 2116854 w 4233708"/>
              <a:gd name="connsiteY6" fmla="*/ 2116854 h 4233708"/>
              <a:gd name="connsiteX7" fmla="*/ 4233708 w 4233708"/>
              <a:gd name="connsiteY7" fmla="*/ 2116854 h 423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3708" h="4233708">
                <a:moveTo>
                  <a:pt x="4233708" y="4233708"/>
                </a:moveTo>
                <a:lnTo>
                  <a:pt x="2116854" y="4233708"/>
                </a:lnTo>
                <a:lnTo>
                  <a:pt x="0" y="4233708"/>
                </a:lnTo>
                <a:lnTo>
                  <a:pt x="0" y="2116854"/>
                </a:lnTo>
                <a:lnTo>
                  <a:pt x="0" y="0"/>
                </a:lnTo>
                <a:lnTo>
                  <a:pt x="2116854" y="0"/>
                </a:lnTo>
                <a:lnTo>
                  <a:pt x="2116854" y="2116854"/>
                </a:lnTo>
                <a:lnTo>
                  <a:pt x="4233708" y="2116854"/>
                </a:lnTo>
                <a:close/>
              </a:path>
            </a:pathLst>
          </a:cu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EA7417FB-B282-4E9E-A334-FA3367B0EC74}"/>
              </a:ext>
            </a:extLst>
          </p:cNvPr>
          <p:cNvSpPr/>
          <p:nvPr/>
        </p:nvSpPr>
        <p:spPr>
          <a:xfrm>
            <a:off x="6636748" y="1936773"/>
            <a:ext cx="3934204" cy="3934204"/>
          </a:xfrm>
          <a:custGeom>
            <a:avLst/>
            <a:gdLst>
              <a:gd name="connsiteX0" fmla="*/ 0 w 4233708"/>
              <a:gd name="connsiteY0" fmla="*/ 0 h 4233708"/>
              <a:gd name="connsiteX1" fmla="*/ 2116854 w 4233708"/>
              <a:gd name="connsiteY1" fmla="*/ 0 h 4233708"/>
              <a:gd name="connsiteX2" fmla="*/ 2116854 w 4233708"/>
              <a:gd name="connsiteY2" fmla="*/ 2116854 h 4233708"/>
              <a:gd name="connsiteX3" fmla="*/ 4233708 w 4233708"/>
              <a:gd name="connsiteY3" fmla="*/ 2116854 h 4233708"/>
              <a:gd name="connsiteX4" fmla="*/ 4233708 w 4233708"/>
              <a:gd name="connsiteY4" fmla="*/ 4233708 h 4233708"/>
              <a:gd name="connsiteX5" fmla="*/ 2116854 w 4233708"/>
              <a:gd name="connsiteY5" fmla="*/ 4233708 h 4233708"/>
              <a:gd name="connsiteX6" fmla="*/ 0 w 4233708"/>
              <a:gd name="connsiteY6" fmla="*/ 4233708 h 4233708"/>
              <a:gd name="connsiteX7" fmla="*/ 0 w 4233708"/>
              <a:gd name="connsiteY7" fmla="*/ 2116854 h 423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3708" h="4233708">
                <a:moveTo>
                  <a:pt x="0" y="0"/>
                </a:moveTo>
                <a:lnTo>
                  <a:pt x="2116854" y="0"/>
                </a:lnTo>
                <a:lnTo>
                  <a:pt x="2116854" y="2116854"/>
                </a:lnTo>
                <a:lnTo>
                  <a:pt x="4233708" y="2116854"/>
                </a:lnTo>
                <a:lnTo>
                  <a:pt x="4233708" y="4233708"/>
                </a:lnTo>
                <a:lnTo>
                  <a:pt x="2116854" y="4233708"/>
                </a:lnTo>
                <a:lnTo>
                  <a:pt x="0" y="4233708"/>
                </a:lnTo>
                <a:lnTo>
                  <a:pt x="0" y="2116854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374557B-A4DB-4E67-9F8C-F43641D78D3E}"/>
              </a:ext>
            </a:extLst>
          </p:cNvPr>
          <p:cNvSpPr txBox="1"/>
          <p:nvPr/>
        </p:nvSpPr>
        <p:spPr>
          <a:xfrm>
            <a:off x="8712197" y="1832104"/>
            <a:ext cx="2930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>
                <a:solidFill>
                  <a:schemeClr val="tx2"/>
                </a:solidFill>
              </a:rPr>
              <a:t>SPRAWDŹ </a:t>
            </a:r>
          </a:p>
          <a:p>
            <a:r>
              <a:rPr lang="pl-PL" sz="2400" b="1">
                <a:solidFill>
                  <a:schemeClr val="tx2"/>
                </a:solidFill>
              </a:rPr>
              <a:t>ROZWIĄZANIE </a:t>
            </a:r>
            <a:br>
              <a:rPr lang="pl-PL" sz="2400" b="1">
                <a:solidFill>
                  <a:schemeClr val="tx2"/>
                </a:solidFill>
              </a:rPr>
            </a:br>
            <a:r>
              <a:rPr lang="pl-PL" sz="2400" b="1">
                <a:solidFill>
                  <a:schemeClr val="tx2"/>
                </a:solidFill>
              </a:rPr>
              <a:t>DLA </a:t>
            </a:r>
          </a:p>
          <a:p>
            <a:r>
              <a:rPr lang="pl-PL" sz="2400" b="1">
                <a:solidFill>
                  <a:schemeClr val="tx2"/>
                </a:solidFill>
              </a:rPr>
              <a:t>ZAPOBIEGLIWYCH</a:t>
            </a:r>
          </a:p>
        </p:txBody>
      </p:sp>
      <p:sp>
        <p:nvSpPr>
          <p:cNvPr id="26" name="pole tekstowe 38">
            <a:hlinkClick r:id="rId5" action="ppaction://hlinksldjump"/>
            <a:extLst>
              <a:ext uri="{FF2B5EF4-FFF2-40B4-BE49-F238E27FC236}">
                <a16:creationId xmlns:a16="http://schemas.microsoft.com/office/drawing/2014/main" id="{8B0A11CC-2CF2-44DF-9656-323E84991FE5}"/>
              </a:ext>
            </a:extLst>
          </p:cNvPr>
          <p:cNvSpPr txBox="1"/>
          <p:nvPr/>
        </p:nvSpPr>
        <p:spPr>
          <a:xfrm>
            <a:off x="8788239" y="3475655"/>
            <a:ext cx="2788298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200" b="1">
                <a:solidFill>
                  <a:schemeClr val="bg1"/>
                </a:solidFill>
              </a:rPr>
              <a:t>ZOBACZ WIĘCEJ</a:t>
            </a:r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FF15793D-76C7-470E-8B97-71D4001D0735}"/>
              </a:ext>
            </a:extLst>
          </p:cNvPr>
          <p:cNvGrpSpPr/>
          <p:nvPr/>
        </p:nvGrpSpPr>
        <p:grpSpPr>
          <a:xfrm>
            <a:off x="2684692" y="1936773"/>
            <a:ext cx="3954640" cy="3934204"/>
            <a:chOff x="2684692" y="1936773"/>
            <a:chExt cx="3954640" cy="3934204"/>
          </a:xfrm>
        </p:grpSpPr>
        <p:cxnSp>
          <p:nvCxnSpPr>
            <p:cNvPr id="30" name="Łącznik prosty 29">
              <a:extLst>
                <a:ext uri="{FF2B5EF4-FFF2-40B4-BE49-F238E27FC236}">
                  <a16:creationId xmlns:a16="http://schemas.microsoft.com/office/drawing/2014/main" id="{11DFC1E5-DB97-4739-9F4E-D51C7F1FFFD4}"/>
                </a:ext>
              </a:extLst>
            </p:cNvPr>
            <p:cNvCxnSpPr>
              <a:cxnSpLocks/>
              <a:stCxn id="22" idx="0"/>
              <a:endCxn id="21" idx="2"/>
            </p:cNvCxnSpPr>
            <p:nvPr/>
          </p:nvCxnSpPr>
          <p:spPr>
            <a:xfrm>
              <a:off x="2702542" y="1936773"/>
              <a:ext cx="2" cy="196710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Łącznik prosty 30">
              <a:extLst>
                <a:ext uri="{FF2B5EF4-FFF2-40B4-BE49-F238E27FC236}">
                  <a16:creationId xmlns:a16="http://schemas.microsoft.com/office/drawing/2014/main" id="{A16C5302-3785-4D9D-96CB-C1E14E229C95}"/>
                </a:ext>
              </a:extLst>
            </p:cNvPr>
            <p:cNvCxnSpPr/>
            <p:nvPr/>
          </p:nvCxnSpPr>
          <p:spPr>
            <a:xfrm>
              <a:off x="4676786" y="3903875"/>
              <a:ext cx="2" cy="196710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Łącznik prosty 31">
              <a:extLst>
                <a:ext uri="{FF2B5EF4-FFF2-40B4-BE49-F238E27FC236}">
                  <a16:creationId xmlns:a16="http://schemas.microsoft.com/office/drawing/2014/main" id="{1F40DA1E-0EA4-4EFC-BE6C-064249BD4FBC}"/>
                </a:ext>
              </a:extLst>
            </p:cNvPr>
            <p:cNvCxnSpPr>
              <a:cxnSpLocks/>
            </p:cNvCxnSpPr>
            <p:nvPr/>
          </p:nvCxnSpPr>
          <p:spPr>
            <a:xfrm>
              <a:off x="2684692" y="3903875"/>
              <a:ext cx="20111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C664C1B6-4A1A-4437-AC6D-C85C419BC620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H="1">
              <a:off x="6636746" y="1936773"/>
              <a:ext cx="2586" cy="393420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703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F2263-FCD5-42FC-8284-6A57B7AF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Dopasowane parametry ochrony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54FE59B-6BB2-43D3-B198-3E97603640D8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grpSp>
        <p:nvGrpSpPr>
          <p:cNvPr id="101" name="Grupa 100">
            <a:extLst>
              <a:ext uri="{FF2B5EF4-FFF2-40B4-BE49-F238E27FC236}">
                <a16:creationId xmlns:a16="http://schemas.microsoft.com/office/drawing/2014/main" id="{70E6B529-4F2A-4DCB-9F95-68FC8F3988E1}"/>
              </a:ext>
            </a:extLst>
          </p:cNvPr>
          <p:cNvGrpSpPr/>
          <p:nvPr/>
        </p:nvGrpSpPr>
        <p:grpSpPr>
          <a:xfrm>
            <a:off x="0" y="5480050"/>
            <a:ext cx="12192000" cy="1377950"/>
            <a:chOff x="0" y="5480050"/>
            <a:chExt cx="12192000" cy="1377950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BA7A8ED0-110B-400A-83C3-B7B25509E29D}"/>
                </a:ext>
              </a:extLst>
            </p:cNvPr>
            <p:cNvSpPr/>
            <p:nvPr/>
          </p:nvSpPr>
          <p:spPr>
            <a:xfrm>
              <a:off x="0" y="5480050"/>
              <a:ext cx="12192000" cy="137795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" name="Obraz 4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C1D07D6A-9FFC-4A60-98A3-CEBF4DDBF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809240" y="6127113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0A5621A-54E4-4483-9D31-764DA55E8B9F}"/>
                </a:ext>
              </a:extLst>
            </p:cNvPr>
            <p:cNvSpPr/>
            <p:nvPr/>
          </p:nvSpPr>
          <p:spPr>
            <a:xfrm>
              <a:off x="634658" y="5750349"/>
              <a:ext cx="20072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/>
                <a:t>Dowolne gabaryty</a:t>
              </a: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BF4CC5F7-06A5-4859-9A0E-B28980C004DE}"/>
                </a:ext>
              </a:extLst>
            </p:cNvPr>
            <p:cNvSpPr/>
            <p:nvPr/>
          </p:nvSpPr>
          <p:spPr>
            <a:xfrm>
              <a:off x="4679928" y="5750349"/>
              <a:ext cx="3124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/>
                <a:t>Dowolny materiał konstrukcji</a:t>
              </a:r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AFEAE2E4-4033-41C1-8035-5B29F6B3C7F7}"/>
                </a:ext>
              </a:extLst>
            </p:cNvPr>
            <p:cNvSpPr/>
            <p:nvPr/>
          </p:nvSpPr>
          <p:spPr>
            <a:xfrm>
              <a:off x="8831932" y="5750349"/>
              <a:ext cx="27831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/>
                <a:t>Dowolny kolor malowania</a:t>
              </a:r>
            </a:p>
          </p:txBody>
        </p:sp>
        <p:pic>
          <p:nvPicPr>
            <p:cNvPr id="10" name="Obraz 9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6678795A-9649-49D6-B4C1-680577A98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298692" y="6127113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Obraz 10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C52CC53E-ABC5-4AB9-AFC8-4E33AD3CB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9394442" y="6127113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5" name="Grupa 94">
            <a:extLst>
              <a:ext uri="{FF2B5EF4-FFF2-40B4-BE49-F238E27FC236}">
                <a16:creationId xmlns:a16="http://schemas.microsoft.com/office/drawing/2014/main" id="{C69D2576-0CA4-41E1-8776-759B0246844E}"/>
              </a:ext>
            </a:extLst>
          </p:cNvPr>
          <p:cNvGrpSpPr/>
          <p:nvPr/>
        </p:nvGrpSpPr>
        <p:grpSpPr>
          <a:xfrm>
            <a:off x="735346" y="1812253"/>
            <a:ext cx="2592149" cy="1450540"/>
            <a:chOff x="735346" y="1812253"/>
            <a:chExt cx="2592149" cy="1450540"/>
          </a:xfrm>
        </p:grpSpPr>
        <p:pic>
          <p:nvPicPr>
            <p:cNvPr id="13" name="Obraz 12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337D3A3A-58E1-4FDF-B6CE-CA40D8AC0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136598" y="2897032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7AC2A4E8-4FF9-4598-BC4C-8DC5785A9155}"/>
                </a:ext>
              </a:extLst>
            </p:cNvPr>
            <p:cNvSpPr/>
            <p:nvPr/>
          </p:nvSpPr>
          <p:spPr>
            <a:xfrm>
              <a:off x="735346" y="2293206"/>
              <a:ext cx="25921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600"/>
                <a:t>Ochrona przed </a:t>
              </a:r>
              <a:br>
                <a:rPr lang="pl-PL" sz="1600"/>
              </a:br>
              <a:r>
                <a:rPr lang="pl-PL" sz="1600" b="1">
                  <a:latin typeface="+mj-lt"/>
                </a:rPr>
                <a:t>pyłem, kurzem i wodą</a:t>
              </a:r>
              <a:r>
                <a:rPr lang="pl-PL" sz="1600" b="1"/>
                <a:t> </a:t>
              </a:r>
              <a:r>
                <a:rPr lang="pl-PL" sz="1600"/>
                <a:t>(IP)</a:t>
              </a:r>
            </a:p>
          </p:txBody>
        </p:sp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id="{71A63203-1BF9-4C79-A313-BDFC8BC39DFC}"/>
                </a:ext>
              </a:extLst>
            </p:cNvPr>
            <p:cNvGrpSpPr/>
            <p:nvPr/>
          </p:nvGrpSpPr>
          <p:grpSpPr>
            <a:xfrm>
              <a:off x="1908177" y="1812253"/>
              <a:ext cx="387682" cy="387682"/>
              <a:chOff x="-832274" y="2817000"/>
              <a:chExt cx="612000" cy="611999"/>
            </a:xfrm>
            <a:solidFill>
              <a:schemeClr val="tx1"/>
            </a:solidFill>
          </p:grpSpPr>
          <p:sp>
            <p:nvSpPr>
              <p:cNvPr id="28" name="Dowolny kształt: kształt 27">
                <a:extLst>
                  <a:ext uri="{FF2B5EF4-FFF2-40B4-BE49-F238E27FC236}">
                    <a16:creationId xmlns:a16="http://schemas.microsoft.com/office/drawing/2014/main" id="{26BB7137-4F84-4075-BEFB-186FE3208BE6}"/>
                  </a:ext>
                </a:extLst>
              </p:cNvPr>
              <p:cNvSpPr/>
              <p:nvPr/>
            </p:nvSpPr>
            <p:spPr>
              <a:xfrm>
                <a:off x="-832274" y="3377265"/>
                <a:ext cx="612000" cy="51734"/>
              </a:xfrm>
              <a:custGeom>
                <a:avLst/>
                <a:gdLst>
                  <a:gd name="connsiteX0" fmla="*/ 600047 w 612000"/>
                  <a:gd name="connsiteY0" fmla="*/ 27828 h 51734"/>
                  <a:gd name="connsiteX1" fmla="*/ 547453 w 612000"/>
                  <a:gd name="connsiteY1" fmla="*/ 27828 h 51734"/>
                  <a:gd name="connsiteX2" fmla="*/ 547453 w 612000"/>
                  <a:gd name="connsiteY2" fmla="*/ 11953 h 51734"/>
                  <a:gd name="connsiteX3" fmla="*/ 535500 w 612000"/>
                  <a:gd name="connsiteY3" fmla="*/ 0 h 51734"/>
                  <a:gd name="connsiteX4" fmla="*/ 523547 w 612000"/>
                  <a:gd name="connsiteY4" fmla="*/ 11953 h 51734"/>
                  <a:gd name="connsiteX5" fmla="*/ 523547 w 612000"/>
                  <a:gd name="connsiteY5" fmla="*/ 27828 h 51734"/>
                  <a:gd name="connsiteX6" fmla="*/ 317953 w 612000"/>
                  <a:gd name="connsiteY6" fmla="*/ 27828 h 51734"/>
                  <a:gd name="connsiteX7" fmla="*/ 317953 w 612000"/>
                  <a:gd name="connsiteY7" fmla="*/ 11953 h 51734"/>
                  <a:gd name="connsiteX8" fmla="*/ 306000 w 612000"/>
                  <a:gd name="connsiteY8" fmla="*/ 0 h 51734"/>
                  <a:gd name="connsiteX9" fmla="*/ 294047 w 612000"/>
                  <a:gd name="connsiteY9" fmla="*/ 11953 h 51734"/>
                  <a:gd name="connsiteX10" fmla="*/ 294047 w 612000"/>
                  <a:gd name="connsiteY10" fmla="*/ 27828 h 51734"/>
                  <a:gd name="connsiteX11" fmla="*/ 88453 w 612000"/>
                  <a:gd name="connsiteY11" fmla="*/ 27828 h 51734"/>
                  <a:gd name="connsiteX12" fmla="*/ 88453 w 612000"/>
                  <a:gd name="connsiteY12" fmla="*/ 11953 h 51734"/>
                  <a:gd name="connsiteX13" fmla="*/ 76500 w 612000"/>
                  <a:gd name="connsiteY13" fmla="*/ 0 h 51734"/>
                  <a:gd name="connsiteX14" fmla="*/ 64547 w 612000"/>
                  <a:gd name="connsiteY14" fmla="*/ 11953 h 51734"/>
                  <a:gd name="connsiteX15" fmla="*/ 64547 w 612000"/>
                  <a:gd name="connsiteY15" fmla="*/ 27828 h 51734"/>
                  <a:gd name="connsiteX16" fmla="*/ 11953 w 612000"/>
                  <a:gd name="connsiteY16" fmla="*/ 27828 h 51734"/>
                  <a:gd name="connsiteX17" fmla="*/ 0 w 612000"/>
                  <a:gd name="connsiteY17" fmla="*/ 39781 h 51734"/>
                  <a:gd name="connsiteX18" fmla="*/ 11953 w 612000"/>
                  <a:gd name="connsiteY18" fmla="*/ 51734 h 51734"/>
                  <a:gd name="connsiteX19" fmla="*/ 600047 w 612000"/>
                  <a:gd name="connsiteY19" fmla="*/ 51734 h 51734"/>
                  <a:gd name="connsiteX20" fmla="*/ 612000 w 612000"/>
                  <a:gd name="connsiteY20" fmla="*/ 39781 h 51734"/>
                  <a:gd name="connsiteX21" fmla="*/ 600047 w 612000"/>
                  <a:gd name="connsiteY21" fmla="*/ 27828 h 5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2000" h="51734">
                    <a:moveTo>
                      <a:pt x="600047" y="27828"/>
                    </a:moveTo>
                    <a:lnTo>
                      <a:pt x="547453" y="27828"/>
                    </a:lnTo>
                    <a:lnTo>
                      <a:pt x="547453" y="11953"/>
                    </a:lnTo>
                    <a:cubicBezTo>
                      <a:pt x="547453" y="5350"/>
                      <a:pt x="542102" y="0"/>
                      <a:pt x="535500" y="0"/>
                    </a:cubicBezTo>
                    <a:cubicBezTo>
                      <a:pt x="528898" y="0"/>
                      <a:pt x="523547" y="5350"/>
                      <a:pt x="523547" y="11953"/>
                    </a:cubicBezTo>
                    <a:lnTo>
                      <a:pt x="523547" y="27828"/>
                    </a:lnTo>
                    <a:lnTo>
                      <a:pt x="317953" y="27828"/>
                    </a:lnTo>
                    <a:lnTo>
                      <a:pt x="317953" y="11953"/>
                    </a:lnTo>
                    <a:cubicBezTo>
                      <a:pt x="317953" y="5350"/>
                      <a:pt x="312602" y="0"/>
                      <a:pt x="306000" y="0"/>
                    </a:cubicBezTo>
                    <a:cubicBezTo>
                      <a:pt x="299398" y="0"/>
                      <a:pt x="294047" y="5350"/>
                      <a:pt x="294047" y="11953"/>
                    </a:cubicBezTo>
                    <a:lnTo>
                      <a:pt x="294047" y="27828"/>
                    </a:lnTo>
                    <a:lnTo>
                      <a:pt x="88453" y="27828"/>
                    </a:lnTo>
                    <a:lnTo>
                      <a:pt x="88453" y="11953"/>
                    </a:lnTo>
                    <a:cubicBezTo>
                      <a:pt x="88453" y="5350"/>
                      <a:pt x="83102" y="0"/>
                      <a:pt x="76500" y="0"/>
                    </a:cubicBezTo>
                    <a:cubicBezTo>
                      <a:pt x="69898" y="0"/>
                      <a:pt x="64547" y="5350"/>
                      <a:pt x="64547" y="11953"/>
                    </a:cubicBezTo>
                    <a:lnTo>
                      <a:pt x="64547" y="27828"/>
                    </a:lnTo>
                    <a:lnTo>
                      <a:pt x="11953" y="27828"/>
                    </a:lnTo>
                    <a:cubicBezTo>
                      <a:pt x="5351" y="27828"/>
                      <a:pt x="0" y="33179"/>
                      <a:pt x="0" y="39781"/>
                    </a:cubicBezTo>
                    <a:cubicBezTo>
                      <a:pt x="0" y="46383"/>
                      <a:pt x="5351" y="51734"/>
                      <a:pt x="11953" y="51734"/>
                    </a:cubicBezTo>
                    <a:lnTo>
                      <a:pt x="600047" y="51734"/>
                    </a:lnTo>
                    <a:cubicBezTo>
                      <a:pt x="606649" y="51734"/>
                      <a:pt x="612000" y="46383"/>
                      <a:pt x="612000" y="39781"/>
                    </a:cubicBezTo>
                    <a:cubicBezTo>
                      <a:pt x="612000" y="33179"/>
                      <a:pt x="606649" y="27828"/>
                      <a:pt x="600047" y="27828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29" name="Dowolny kształt: kształt 28">
                <a:extLst>
                  <a:ext uri="{FF2B5EF4-FFF2-40B4-BE49-F238E27FC236}">
                    <a16:creationId xmlns:a16="http://schemas.microsoft.com/office/drawing/2014/main" id="{3BF8B27D-B0A8-4EF4-A76A-2D5CAA0C90A2}"/>
                  </a:ext>
                </a:extLst>
              </p:cNvPr>
              <p:cNvSpPr/>
              <p:nvPr/>
            </p:nvSpPr>
            <p:spPr>
              <a:xfrm>
                <a:off x="-784461" y="3234523"/>
                <a:ext cx="564187" cy="145804"/>
              </a:xfrm>
              <a:custGeom>
                <a:avLst/>
                <a:gdLst>
                  <a:gd name="connsiteX0" fmla="*/ 552234 w 564187"/>
                  <a:gd name="connsiteY0" fmla="*/ 94070 h 145804"/>
                  <a:gd name="connsiteX1" fmla="*/ 381785 w 564187"/>
                  <a:gd name="connsiteY1" fmla="*/ 94070 h 145804"/>
                  <a:gd name="connsiteX2" fmla="*/ 471401 w 564187"/>
                  <a:gd name="connsiteY2" fmla="*/ 39637 h 145804"/>
                  <a:gd name="connsiteX3" fmla="*/ 471401 w 564187"/>
                  <a:gd name="connsiteY3" fmla="*/ 49484 h 145804"/>
                  <a:gd name="connsiteX4" fmla="*/ 483355 w 564187"/>
                  <a:gd name="connsiteY4" fmla="*/ 61437 h 145804"/>
                  <a:gd name="connsiteX5" fmla="*/ 495308 w 564187"/>
                  <a:gd name="connsiteY5" fmla="*/ 49484 h 145804"/>
                  <a:gd name="connsiteX6" fmla="*/ 495308 w 564187"/>
                  <a:gd name="connsiteY6" fmla="*/ 11953 h 145804"/>
                  <a:gd name="connsiteX7" fmla="*/ 483355 w 564187"/>
                  <a:gd name="connsiteY7" fmla="*/ 0 h 145804"/>
                  <a:gd name="connsiteX8" fmla="*/ 445824 w 564187"/>
                  <a:gd name="connsiteY8" fmla="*/ 0 h 145804"/>
                  <a:gd name="connsiteX9" fmla="*/ 433871 w 564187"/>
                  <a:gd name="connsiteY9" fmla="*/ 11953 h 145804"/>
                  <a:gd name="connsiteX10" fmla="*/ 445824 w 564187"/>
                  <a:gd name="connsiteY10" fmla="*/ 23906 h 145804"/>
                  <a:gd name="connsiteX11" fmla="*/ 452967 w 564187"/>
                  <a:gd name="connsiteY11" fmla="*/ 23906 h 145804"/>
                  <a:gd name="connsiteX12" fmla="*/ 258188 w 564187"/>
                  <a:gd name="connsiteY12" fmla="*/ 94070 h 145804"/>
                  <a:gd name="connsiteX13" fmla="*/ 63408 w 564187"/>
                  <a:gd name="connsiteY13" fmla="*/ 23906 h 145804"/>
                  <a:gd name="connsiteX14" fmla="*/ 70551 w 564187"/>
                  <a:gd name="connsiteY14" fmla="*/ 23906 h 145804"/>
                  <a:gd name="connsiteX15" fmla="*/ 82504 w 564187"/>
                  <a:gd name="connsiteY15" fmla="*/ 11953 h 145804"/>
                  <a:gd name="connsiteX16" fmla="*/ 70551 w 564187"/>
                  <a:gd name="connsiteY16" fmla="*/ 0 h 145804"/>
                  <a:gd name="connsiteX17" fmla="*/ 33021 w 564187"/>
                  <a:gd name="connsiteY17" fmla="*/ 0 h 145804"/>
                  <a:gd name="connsiteX18" fmla="*/ 21067 w 564187"/>
                  <a:gd name="connsiteY18" fmla="*/ 11953 h 145804"/>
                  <a:gd name="connsiteX19" fmla="*/ 21067 w 564187"/>
                  <a:gd name="connsiteY19" fmla="*/ 49484 h 145804"/>
                  <a:gd name="connsiteX20" fmla="*/ 33021 w 564187"/>
                  <a:gd name="connsiteY20" fmla="*/ 61437 h 145804"/>
                  <a:gd name="connsiteX21" fmla="*/ 44974 w 564187"/>
                  <a:gd name="connsiteY21" fmla="*/ 49484 h 145804"/>
                  <a:gd name="connsiteX22" fmla="*/ 44974 w 564187"/>
                  <a:gd name="connsiteY22" fmla="*/ 39637 h 145804"/>
                  <a:gd name="connsiteX23" fmla="*/ 134590 w 564187"/>
                  <a:gd name="connsiteY23" fmla="*/ 94070 h 145804"/>
                  <a:gd name="connsiteX24" fmla="*/ 11953 w 564187"/>
                  <a:gd name="connsiteY24" fmla="*/ 94070 h 145804"/>
                  <a:gd name="connsiteX25" fmla="*/ 0 w 564187"/>
                  <a:gd name="connsiteY25" fmla="*/ 106023 h 145804"/>
                  <a:gd name="connsiteX26" fmla="*/ 11953 w 564187"/>
                  <a:gd name="connsiteY26" fmla="*/ 117976 h 145804"/>
                  <a:gd name="connsiteX27" fmla="*/ 131639 w 564187"/>
                  <a:gd name="connsiteY27" fmla="*/ 117976 h 145804"/>
                  <a:gd name="connsiteX28" fmla="*/ 131639 w 564187"/>
                  <a:gd name="connsiteY28" fmla="*/ 133851 h 145804"/>
                  <a:gd name="connsiteX29" fmla="*/ 143592 w 564187"/>
                  <a:gd name="connsiteY29" fmla="*/ 145804 h 145804"/>
                  <a:gd name="connsiteX30" fmla="*/ 155545 w 564187"/>
                  <a:gd name="connsiteY30" fmla="*/ 133851 h 145804"/>
                  <a:gd name="connsiteX31" fmla="*/ 155545 w 564187"/>
                  <a:gd name="connsiteY31" fmla="*/ 117976 h 145804"/>
                  <a:gd name="connsiteX32" fmla="*/ 361139 w 564187"/>
                  <a:gd name="connsiteY32" fmla="*/ 117976 h 145804"/>
                  <a:gd name="connsiteX33" fmla="*/ 361139 w 564187"/>
                  <a:gd name="connsiteY33" fmla="*/ 133851 h 145804"/>
                  <a:gd name="connsiteX34" fmla="*/ 373092 w 564187"/>
                  <a:gd name="connsiteY34" fmla="*/ 145804 h 145804"/>
                  <a:gd name="connsiteX35" fmla="*/ 385045 w 564187"/>
                  <a:gd name="connsiteY35" fmla="*/ 133851 h 145804"/>
                  <a:gd name="connsiteX36" fmla="*/ 385045 w 564187"/>
                  <a:gd name="connsiteY36" fmla="*/ 117976 h 145804"/>
                  <a:gd name="connsiteX37" fmla="*/ 552234 w 564187"/>
                  <a:gd name="connsiteY37" fmla="*/ 117976 h 145804"/>
                  <a:gd name="connsiteX38" fmla="*/ 564188 w 564187"/>
                  <a:gd name="connsiteY38" fmla="*/ 106023 h 145804"/>
                  <a:gd name="connsiteX39" fmla="*/ 552234 w 564187"/>
                  <a:gd name="connsiteY39" fmla="*/ 94070 h 14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4187" h="145804">
                    <a:moveTo>
                      <a:pt x="552234" y="94070"/>
                    </a:moveTo>
                    <a:lnTo>
                      <a:pt x="381785" y="94070"/>
                    </a:lnTo>
                    <a:cubicBezTo>
                      <a:pt x="414129" y="80987"/>
                      <a:pt x="444343" y="62703"/>
                      <a:pt x="471401" y="39637"/>
                    </a:cubicBezTo>
                    <a:lnTo>
                      <a:pt x="471401" y="49484"/>
                    </a:lnTo>
                    <a:cubicBezTo>
                      <a:pt x="471401" y="56086"/>
                      <a:pt x="476753" y="61437"/>
                      <a:pt x="483355" y="61437"/>
                    </a:cubicBezTo>
                    <a:cubicBezTo>
                      <a:pt x="489956" y="61437"/>
                      <a:pt x="495308" y="56086"/>
                      <a:pt x="495308" y="49484"/>
                    </a:cubicBezTo>
                    <a:lnTo>
                      <a:pt x="495308" y="11953"/>
                    </a:lnTo>
                    <a:cubicBezTo>
                      <a:pt x="495308" y="5350"/>
                      <a:pt x="489956" y="0"/>
                      <a:pt x="483355" y="0"/>
                    </a:cubicBezTo>
                    <a:lnTo>
                      <a:pt x="445824" y="0"/>
                    </a:lnTo>
                    <a:cubicBezTo>
                      <a:pt x="439221" y="0"/>
                      <a:pt x="433871" y="5350"/>
                      <a:pt x="433871" y="11953"/>
                    </a:cubicBezTo>
                    <a:cubicBezTo>
                      <a:pt x="433871" y="18555"/>
                      <a:pt x="439221" y="23906"/>
                      <a:pt x="445824" y="23906"/>
                    </a:cubicBezTo>
                    <a:lnTo>
                      <a:pt x="452967" y="23906"/>
                    </a:lnTo>
                    <a:cubicBezTo>
                      <a:pt x="398306" y="69333"/>
                      <a:pt x="330149" y="94070"/>
                      <a:pt x="258188" y="94070"/>
                    </a:cubicBezTo>
                    <a:cubicBezTo>
                      <a:pt x="186226" y="94070"/>
                      <a:pt x="118069" y="69333"/>
                      <a:pt x="63408" y="23906"/>
                    </a:cubicBezTo>
                    <a:lnTo>
                      <a:pt x="70551" y="23906"/>
                    </a:lnTo>
                    <a:cubicBezTo>
                      <a:pt x="77154" y="23906"/>
                      <a:pt x="82504" y="18555"/>
                      <a:pt x="82504" y="11953"/>
                    </a:cubicBezTo>
                    <a:cubicBezTo>
                      <a:pt x="82504" y="5350"/>
                      <a:pt x="77154" y="0"/>
                      <a:pt x="70551" y="0"/>
                    </a:cubicBezTo>
                    <a:lnTo>
                      <a:pt x="33021" y="0"/>
                    </a:lnTo>
                    <a:cubicBezTo>
                      <a:pt x="26418" y="0"/>
                      <a:pt x="21067" y="5350"/>
                      <a:pt x="21067" y="11953"/>
                    </a:cubicBezTo>
                    <a:lnTo>
                      <a:pt x="21067" y="49484"/>
                    </a:lnTo>
                    <a:cubicBezTo>
                      <a:pt x="21067" y="56086"/>
                      <a:pt x="26418" y="61437"/>
                      <a:pt x="33021" y="61437"/>
                    </a:cubicBezTo>
                    <a:cubicBezTo>
                      <a:pt x="39623" y="61437"/>
                      <a:pt x="44974" y="56086"/>
                      <a:pt x="44974" y="49484"/>
                    </a:cubicBezTo>
                    <a:lnTo>
                      <a:pt x="44974" y="39637"/>
                    </a:lnTo>
                    <a:cubicBezTo>
                      <a:pt x="72032" y="62698"/>
                      <a:pt x="102246" y="80982"/>
                      <a:pt x="134590" y="94070"/>
                    </a:cubicBezTo>
                    <a:lnTo>
                      <a:pt x="11953" y="94070"/>
                    </a:lnTo>
                    <a:cubicBezTo>
                      <a:pt x="5351" y="94070"/>
                      <a:pt x="0" y="99421"/>
                      <a:pt x="0" y="106023"/>
                    </a:cubicBezTo>
                    <a:cubicBezTo>
                      <a:pt x="0" y="112625"/>
                      <a:pt x="5351" y="117976"/>
                      <a:pt x="11953" y="117976"/>
                    </a:cubicBezTo>
                    <a:lnTo>
                      <a:pt x="131639" y="117976"/>
                    </a:lnTo>
                    <a:lnTo>
                      <a:pt x="131639" y="133851"/>
                    </a:lnTo>
                    <a:cubicBezTo>
                      <a:pt x="131639" y="140454"/>
                      <a:pt x="136989" y="145804"/>
                      <a:pt x="143592" y="145804"/>
                    </a:cubicBezTo>
                    <a:cubicBezTo>
                      <a:pt x="150189" y="145804"/>
                      <a:pt x="155545" y="140454"/>
                      <a:pt x="155545" y="133851"/>
                    </a:cubicBezTo>
                    <a:lnTo>
                      <a:pt x="155545" y="117976"/>
                    </a:lnTo>
                    <a:lnTo>
                      <a:pt x="361139" y="117976"/>
                    </a:lnTo>
                    <a:lnTo>
                      <a:pt x="361139" y="133851"/>
                    </a:lnTo>
                    <a:cubicBezTo>
                      <a:pt x="361139" y="140454"/>
                      <a:pt x="366489" y="145804"/>
                      <a:pt x="373092" y="145804"/>
                    </a:cubicBezTo>
                    <a:cubicBezTo>
                      <a:pt x="379689" y="145804"/>
                      <a:pt x="385045" y="140454"/>
                      <a:pt x="385045" y="133851"/>
                    </a:cubicBezTo>
                    <a:lnTo>
                      <a:pt x="385045" y="117976"/>
                    </a:lnTo>
                    <a:lnTo>
                      <a:pt x="552234" y="117976"/>
                    </a:lnTo>
                    <a:cubicBezTo>
                      <a:pt x="558836" y="117976"/>
                      <a:pt x="564188" y="112625"/>
                      <a:pt x="564188" y="106023"/>
                    </a:cubicBezTo>
                    <a:cubicBezTo>
                      <a:pt x="564188" y="99421"/>
                      <a:pt x="558836" y="94070"/>
                      <a:pt x="552234" y="94070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1" name="Dowolny kształt: kształt 30">
                <a:extLst>
                  <a:ext uri="{FF2B5EF4-FFF2-40B4-BE49-F238E27FC236}">
                    <a16:creationId xmlns:a16="http://schemas.microsoft.com/office/drawing/2014/main" id="{2A42C137-362F-47C0-A3D0-BEC4E3B870E8}"/>
                  </a:ext>
                </a:extLst>
              </p:cNvPr>
              <p:cNvSpPr/>
              <p:nvPr/>
            </p:nvSpPr>
            <p:spPr>
              <a:xfrm>
                <a:off x="-649755" y="2968804"/>
                <a:ext cx="246963" cy="308390"/>
              </a:xfrm>
              <a:custGeom>
                <a:avLst/>
                <a:gdLst>
                  <a:gd name="connsiteX0" fmla="*/ 123482 w 246963"/>
                  <a:gd name="connsiteY0" fmla="*/ 308391 h 308390"/>
                  <a:gd name="connsiteX1" fmla="*/ 246964 w 246963"/>
                  <a:gd name="connsiteY1" fmla="*/ 185212 h 308390"/>
                  <a:gd name="connsiteX2" fmla="*/ 219481 w 246963"/>
                  <a:gd name="connsiteY2" fmla="*/ 107747 h 308390"/>
                  <a:gd name="connsiteX3" fmla="*/ 219410 w 246963"/>
                  <a:gd name="connsiteY3" fmla="*/ 107653 h 308390"/>
                  <a:gd name="connsiteX4" fmla="*/ 142788 w 246963"/>
                  <a:gd name="connsiteY4" fmla="*/ 9268 h 308390"/>
                  <a:gd name="connsiteX5" fmla="*/ 123888 w 246963"/>
                  <a:gd name="connsiteY5" fmla="*/ 0 h 308390"/>
                  <a:gd name="connsiteX6" fmla="*/ 123827 w 246963"/>
                  <a:gd name="connsiteY6" fmla="*/ 0 h 308390"/>
                  <a:gd name="connsiteX7" fmla="*/ 104940 w 246963"/>
                  <a:gd name="connsiteY7" fmla="*/ 9180 h 308390"/>
                  <a:gd name="connsiteX8" fmla="*/ 27997 w 246963"/>
                  <a:gd name="connsiteY8" fmla="*/ 107032 h 308390"/>
                  <a:gd name="connsiteX9" fmla="*/ 27502 w 246963"/>
                  <a:gd name="connsiteY9" fmla="*/ 107713 h 308390"/>
                  <a:gd name="connsiteX10" fmla="*/ 0 w 246963"/>
                  <a:gd name="connsiteY10" fmla="*/ 185212 h 308390"/>
                  <a:gd name="connsiteX11" fmla="*/ 123482 w 246963"/>
                  <a:gd name="connsiteY11" fmla="*/ 308391 h 308390"/>
                  <a:gd name="connsiteX12" fmla="*/ 46664 w 246963"/>
                  <a:gd name="connsiteY12" fmla="*/ 122044 h 308390"/>
                  <a:gd name="connsiteX13" fmla="*/ 47491 w 246963"/>
                  <a:gd name="connsiteY13" fmla="*/ 120918 h 308390"/>
                  <a:gd name="connsiteX14" fmla="*/ 123761 w 246963"/>
                  <a:gd name="connsiteY14" fmla="*/ 23916 h 308390"/>
                  <a:gd name="connsiteX15" fmla="*/ 123930 w 246963"/>
                  <a:gd name="connsiteY15" fmla="*/ 23953 h 308390"/>
                  <a:gd name="connsiteX16" fmla="*/ 200313 w 246963"/>
                  <a:gd name="connsiteY16" fmla="*/ 122039 h 308390"/>
                  <a:gd name="connsiteX17" fmla="*/ 200719 w 246963"/>
                  <a:gd name="connsiteY17" fmla="*/ 122561 h 308390"/>
                  <a:gd name="connsiteX18" fmla="*/ 223057 w 246963"/>
                  <a:gd name="connsiteY18" fmla="*/ 185212 h 308390"/>
                  <a:gd name="connsiteX19" fmla="*/ 123482 w 246963"/>
                  <a:gd name="connsiteY19" fmla="*/ 284484 h 308390"/>
                  <a:gd name="connsiteX20" fmla="*/ 23901 w 246963"/>
                  <a:gd name="connsiteY20" fmla="*/ 185212 h 308390"/>
                  <a:gd name="connsiteX21" fmla="*/ 46664 w 246963"/>
                  <a:gd name="connsiteY21" fmla="*/ 122044 h 30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6963" h="308390">
                    <a:moveTo>
                      <a:pt x="123482" y="308391"/>
                    </a:moveTo>
                    <a:cubicBezTo>
                      <a:pt x="191573" y="308391"/>
                      <a:pt x="246964" y="253135"/>
                      <a:pt x="246964" y="185212"/>
                    </a:cubicBezTo>
                    <a:cubicBezTo>
                      <a:pt x="246964" y="157071"/>
                      <a:pt x="237210" y="129579"/>
                      <a:pt x="219481" y="107747"/>
                    </a:cubicBezTo>
                    <a:cubicBezTo>
                      <a:pt x="219457" y="107713"/>
                      <a:pt x="219433" y="107686"/>
                      <a:pt x="219410" y="107653"/>
                    </a:cubicBezTo>
                    <a:lnTo>
                      <a:pt x="142788" y="9268"/>
                    </a:lnTo>
                    <a:cubicBezTo>
                      <a:pt x="138218" y="3395"/>
                      <a:pt x="131330" y="19"/>
                      <a:pt x="123888" y="0"/>
                    </a:cubicBezTo>
                    <a:cubicBezTo>
                      <a:pt x="123869" y="0"/>
                      <a:pt x="123851" y="0"/>
                      <a:pt x="123827" y="0"/>
                    </a:cubicBezTo>
                    <a:cubicBezTo>
                      <a:pt x="116413" y="0"/>
                      <a:pt x="109525" y="3343"/>
                      <a:pt x="104940" y="9180"/>
                    </a:cubicBezTo>
                    <a:lnTo>
                      <a:pt x="27997" y="107032"/>
                    </a:lnTo>
                    <a:cubicBezTo>
                      <a:pt x="27824" y="107255"/>
                      <a:pt x="27656" y="107480"/>
                      <a:pt x="27502" y="107713"/>
                    </a:cubicBezTo>
                    <a:cubicBezTo>
                      <a:pt x="9754" y="129561"/>
                      <a:pt x="0" y="157034"/>
                      <a:pt x="0" y="185212"/>
                    </a:cubicBezTo>
                    <a:cubicBezTo>
                      <a:pt x="0" y="253135"/>
                      <a:pt x="55391" y="308391"/>
                      <a:pt x="123482" y="308391"/>
                    </a:cubicBezTo>
                    <a:close/>
                    <a:moveTo>
                      <a:pt x="46664" y="122044"/>
                    </a:moveTo>
                    <a:cubicBezTo>
                      <a:pt x="46963" y="121684"/>
                      <a:pt x="47239" y="121305"/>
                      <a:pt x="47491" y="120918"/>
                    </a:cubicBezTo>
                    <a:lnTo>
                      <a:pt x="123761" y="23916"/>
                    </a:lnTo>
                    <a:cubicBezTo>
                      <a:pt x="123795" y="23901"/>
                      <a:pt x="123869" y="23901"/>
                      <a:pt x="123930" y="23953"/>
                    </a:cubicBezTo>
                    <a:lnTo>
                      <a:pt x="200313" y="122039"/>
                    </a:lnTo>
                    <a:cubicBezTo>
                      <a:pt x="200444" y="122216"/>
                      <a:pt x="200575" y="122394"/>
                      <a:pt x="200719" y="122561"/>
                    </a:cubicBezTo>
                    <a:cubicBezTo>
                      <a:pt x="215124" y="140187"/>
                      <a:pt x="223057" y="162441"/>
                      <a:pt x="223057" y="185212"/>
                    </a:cubicBezTo>
                    <a:cubicBezTo>
                      <a:pt x="223057" y="239954"/>
                      <a:pt x="178387" y="284484"/>
                      <a:pt x="123482" y="284484"/>
                    </a:cubicBezTo>
                    <a:cubicBezTo>
                      <a:pt x="68573" y="284484"/>
                      <a:pt x="23901" y="239954"/>
                      <a:pt x="23901" y="185212"/>
                    </a:cubicBezTo>
                    <a:cubicBezTo>
                      <a:pt x="23906" y="162193"/>
                      <a:pt x="31989" y="139763"/>
                      <a:pt x="46664" y="122044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2" name="Dowolny kształt: kształt 31">
                <a:extLst>
                  <a:ext uri="{FF2B5EF4-FFF2-40B4-BE49-F238E27FC236}">
                    <a16:creationId xmlns:a16="http://schemas.microsoft.com/office/drawing/2014/main" id="{5F0DEB6E-89CE-4AC6-8676-3A123BAE6596}"/>
                  </a:ext>
                </a:extLst>
              </p:cNvPr>
              <p:cNvSpPr/>
              <p:nvPr/>
            </p:nvSpPr>
            <p:spPr>
              <a:xfrm>
                <a:off x="-416305" y="2817000"/>
                <a:ext cx="196031" cy="243427"/>
              </a:xfrm>
              <a:custGeom>
                <a:avLst/>
                <a:gdLst>
                  <a:gd name="connsiteX0" fmla="*/ 98016 w 196031"/>
                  <a:gd name="connsiteY0" fmla="*/ 243428 h 243427"/>
                  <a:gd name="connsiteX1" fmla="*/ 196031 w 196031"/>
                  <a:gd name="connsiteY1" fmla="*/ 145651 h 243427"/>
                  <a:gd name="connsiteX2" fmla="*/ 174241 w 196031"/>
                  <a:gd name="connsiteY2" fmla="*/ 84181 h 243427"/>
                  <a:gd name="connsiteX3" fmla="*/ 174193 w 196031"/>
                  <a:gd name="connsiteY3" fmla="*/ 84125 h 243427"/>
                  <a:gd name="connsiteX4" fmla="*/ 115073 w 196031"/>
                  <a:gd name="connsiteY4" fmla="*/ 8204 h 243427"/>
                  <a:gd name="connsiteX5" fmla="*/ 98338 w 196031"/>
                  <a:gd name="connsiteY5" fmla="*/ 0 h 243427"/>
                  <a:gd name="connsiteX6" fmla="*/ 98287 w 196031"/>
                  <a:gd name="connsiteY6" fmla="*/ 0 h 243427"/>
                  <a:gd name="connsiteX7" fmla="*/ 81561 w 196031"/>
                  <a:gd name="connsiteY7" fmla="*/ 8124 h 243427"/>
                  <a:gd name="connsiteX8" fmla="*/ 22189 w 196031"/>
                  <a:gd name="connsiteY8" fmla="*/ 83635 h 243427"/>
                  <a:gd name="connsiteX9" fmla="*/ 21753 w 196031"/>
                  <a:gd name="connsiteY9" fmla="*/ 84223 h 243427"/>
                  <a:gd name="connsiteX10" fmla="*/ 0 w 196031"/>
                  <a:gd name="connsiteY10" fmla="*/ 145651 h 243427"/>
                  <a:gd name="connsiteX11" fmla="*/ 98016 w 196031"/>
                  <a:gd name="connsiteY11" fmla="*/ 243428 h 243427"/>
                  <a:gd name="connsiteX12" fmla="*/ 40841 w 196031"/>
                  <a:gd name="connsiteY12" fmla="*/ 98646 h 243427"/>
                  <a:gd name="connsiteX13" fmla="*/ 41603 w 196031"/>
                  <a:gd name="connsiteY13" fmla="*/ 97623 h 243427"/>
                  <a:gd name="connsiteX14" fmla="*/ 98277 w 196031"/>
                  <a:gd name="connsiteY14" fmla="*/ 25545 h 243427"/>
                  <a:gd name="connsiteX15" fmla="*/ 155124 w 196031"/>
                  <a:gd name="connsiteY15" fmla="*/ 98548 h 243427"/>
                  <a:gd name="connsiteX16" fmla="*/ 155503 w 196031"/>
                  <a:gd name="connsiteY16" fmla="*/ 99034 h 243427"/>
                  <a:gd name="connsiteX17" fmla="*/ 172125 w 196031"/>
                  <a:gd name="connsiteY17" fmla="*/ 145651 h 243427"/>
                  <a:gd name="connsiteX18" fmla="*/ 98016 w 196031"/>
                  <a:gd name="connsiteY18" fmla="*/ 219522 h 243427"/>
                  <a:gd name="connsiteX19" fmla="*/ 23906 w 196031"/>
                  <a:gd name="connsiteY19" fmla="*/ 145651 h 243427"/>
                  <a:gd name="connsiteX20" fmla="*/ 40841 w 196031"/>
                  <a:gd name="connsiteY20" fmla="*/ 98646 h 2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031" h="243427">
                    <a:moveTo>
                      <a:pt x="98016" y="243428"/>
                    </a:moveTo>
                    <a:cubicBezTo>
                      <a:pt x="152062" y="243428"/>
                      <a:pt x="196031" y="199566"/>
                      <a:pt x="196031" y="145651"/>
                    </a:cubicBezTo>
                    <a:cubicBezTo>
                      <a:pt x="196031" y="123323"/>
                      <a:pt x="188294" y="101508"/>
                      <a:pt x="174241" y="84181"/>
                    </a:cubicBezTo>
                    <a:cubicBezTo>
                      <a:pt x="174226" y="84162"/>
                      <a:pt x="174207" y="84143"/>
                      <a:pt x="174193" y="84125"/>
                    </a:cubicBezTo>
                    <a:lnTo>
                      <a:pt x="115073" y="8204"/>
                    </a:lnTo>
                    <a:cubicBezTo>
                      <a:pt x="111024" y="3007"/>
                      <a:pt x="104921" y="14"/>
                      <a:pt x="98338" y="0"/>
                    </a:cubicBezTo>
                    <a:cubicBezTo>
                      <a:pt x="98319" y="0"/>
                      <a:pt x="98300" y="0"/>
                      <a:pt x="98287" y="0"/>
                    </a:cubicBezTo>
                    <a:cubicBezTo>
                      <a:pt x="91716" y="0"/>
                      <a:pt x="85624" y="2960"/>
                      <a:pt x="81561" y="8124"/>
                    </a:cubicBezTo>
                    <a:lnTo>
                      <a:pt x="22189" y="83635"/>
                    </a:lnTo>
                    <a:cubicBezTo>
                      <a:pt x="22039" y="83826"/>
                      <a:pt x="21893" y="84022"/>
                      <a:pt x="21753" y="84223"/>
                    </a:cubicBezTo>
                    <a:cubicBezTo>
                      <a:pt x="7718" y="101550"/>
                      <a:pt x="0" y="123323"/>
                      <a:pt x="0" y="145651"/>
                    </a:cubicBezTo>
                    <a:cubicBezTo>
                      <a:pt x="0" y="199566"/>
                      <a:pt x="43970" y="243428"/>
                      <a:pt x="98016" y="243428"/>
                    </a:cubicBezTo>
                    <a:close/>
                    <a:moveTo>
                      <a:pt x="40841" y="98646"/>
                    </a:moveTo>
                    <a:cubicBezTo>
                      <a:pt x="41113" y="98319"/>
                      <a:pt x="41369" y="97974"/>
                      <a:pt x="41603" y="97623"/>
                    </a:cubicBezTo>
                    <a:lnTo>
                      <a:pt x="98277" y="25545"/>
                    </a:lnTo>
                    <a:lnTo>
                      <a:pt x="155124" y="98548"/>
                    </a:lnTo>
                    <a:cubicBezTo>
                      <a:pt x="155246" y="98711"/>
                      <a:pt x="155372" y="98875"/>
                      <a:pt x="155503" y="99034"/>
                    </a:cubicBezTo>
                    <a:cubicBezTo>
                      <a:pt x="166224" y="112149"/>
                      <a:pt x="172125" y="128706"/>
                      <a:pt x="172125" y="145651"/>
                    </a:cubicBezTo>
                    <a:cubicBezTo>
                      <a:pt x="172125" y="186385"/>
                      <a:pt x="138881" y="219522"/>
                      <a:pt x="98016" y="219522"/>
                    </a:cubicBezTo>
                    <a:cubicBezTo>
                      <a:pt x="57151" y="219522"/>
                      <a:pt x="23906" y="186385"/>
                      <a:pt x="23906" y="145651"/>
                    </a:cubicBezTo>
                    <a:cubicBezTo>
                      <a:pt x="23906" y="128520"/>
                      <a:pt x="29920" y="111827"/>
                      <a:pt x="40841" y="98646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3" name="Dowolny kształt: kształt 32">
                <a:extLst>
                  <a:ext uri="{FF2B5EF4-FFF2-40B4-BE49-F238E27FC236}">
                    <a16:creationId xmlns:a16="http://schemas.microsoft.com/office/drawing/2014/main" id="{7CEE6EB7-19EF-407F-97BE-35CD597A9CBC}"/>
                  </a:ext>
                </a:extLst>
              </p:cNvPr>
              <p:cNvSpPr/>
              <p:nvPr/>
            </p:nvSpPr>
            <p:spPr>
              <a:xfrm>
                <a:off x="-832274" y="2817000"/>
                <a:ext cx="196031" cy="243427"/>
              </a:xfrm>
              <a:custGeom>
                <a:avLst/>
                <a:gdLst>
                  <a:gd name="connsiteX0" fmla="*/ 98016 w 196031"/>
                  <a:gd name="connsiteY0" fmla="*/ 243428 h 243427"/>
                  <a:gd name="connsiteX1" fmla="*/ 196031 w 196031"/>
                  <a:gd name="connsiteY1" fmla="*/ 145651 h 243427"/>
                  <a:gd name="connsiteX2" fmla="*/ 174278 w 196031"/>
                  <a:gd name="connsiteY2" fmla="*/ 84223 h 243427"/>
                  <a:gd name="connsiteX3" fmla="*/ 173844 w 196031"/>
                  <a:gd name="connsiteY3" fmla="*/ 83635 h 243427"/>
                  <a:gd name="connsiteX4" fmla="*/ 114470 w 196031"/>
                  <a:gd name="connsiteY4" fmla="*/ 8124 h 243427"/>
                  <a:gd name="connsiteX5" fmla="*/ 97745 w 196031"/>
                  <a:gd name="connsiteY5" fmla="*/ 0 h 243427"/>
                  <a:gd name="connsiteX6" fmla="*/ 97693 w 196031"/>
                  <a:gd name="connsiteY6" fmla="*/ 0 h 243427"/>
                  <a:gd name="connsiteX7" fmla="*/ 80959 w 196031"/>
                  <a:gd name="connsiteY7" fmla="*/ 8204 h 243427"/>
                  <a:gd name="connsiteX8" fmla="*/ 21838 w 196031"/>
                  <a:gd name="connsiteY8" fmla="*/ 84125 h 243427"/>
                  <a:gd name="connsiteX9" fmla="*/ 21796 w 196031"/>
                  <a:gd name="connsiteY9" fmla="*/ 84181 h 243427"/>
                  <a:gd name="connsiteX10" fmla="*/ 0 w 196031"/>
                  <a:gd name="connsiteY10" fmla="*/ 145651 h 243427"/>
                  <a:gd name="connsiteX11" fmla="*/ 98016 w 196031"/>
                  <a:gd name="connsiteY11" fmla="*/ 243428 h 243427"/>
                  <a:gd name="connsiteX12" fmla="*/ 40529 w 196031"/>
                  <a:gd name="connsiteY12" fmla="*/ 99034 h 243427"/>
                  <a:gd name="connsiteX13" fmla="*/ 40907 w 196031"/>
                  <a:gd name="connsiteY13" fmla="*/ 98548 h 243427"/>
                  <a:gd name="connsiteX14" fmla="*/ 97754 w 196031"/>
                  <a:gd name="connsiteY14" fmla="*/ 25545 h 243427"/>
                  <a:gd name="connsiteX15" fmla="*/ 154428 w 196031"/>
                  <a:gd name="connsiteY15" fmla="*/ 97619 h 243427"/>
                  <a:gd name="connsiteX16" fmla="*/ 155190 w 196031"/>
                  <a:gd name="connsiteY16" fmla="*/ 98651 h 243427"/>
                  <a:gd name="connsiteX17" fmla="*/ 172125 w 196031"/>
                  <a:gd name="connsiteY17" fmla="*/ 145651 h 243427"/>
                  <a:gd name="connsiteX18" fmla="*/ 98016 w 196031"/>
                  <a:gd name="connsiteY18" fmla="*/ 219522 h 243427"/>
                  <a:gd name="connsiteX19" fmla="*/ 23906 w 196031"/>
                  <a:gd name="connsiteY19" fmla="*/ 145651 h 243427"/>
                  <a:gd name="connsiteX20" fmla="*/ 40529 w 196031"/>
                  <a:gd name="connsiteY20" fmla="*/ 99034 h 2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031" h="243427">
                    <a:moveTo>
                      <a:pt x="98016" y="243428"/>
                    </a:moveTo>
                    <a:cubicBezTo>
                      <a:pt x="152062" y="243428"/>
                      <a:pt x="196031" y="199566"/>
                      <a:pt x="196031" y="145651"/>
                    </a:cubicBezTo>
                    <a:cubicBezTo>
                      <a:pt x="196031" y="123323"/>
                      <a:pt x="188313" y="101550"/>
                      <a:pt x="174278" y="84223"/>
                    </a:cubicBezTo>
                    <a:cubicBezTo>
                      <a:pt x="174138" y="84022"/>
                      <a:pt x="173993" y="83826"/>
                      <a:pt x="173844" y="83635"/>
                    </a:cubicBezTo>
                    <a:lnTo>
                      <a:pt x="114470" y="8124"/>
                    </a:lnTo>
                    <a:cubicBezTo>
                      <a:pt x="110408" y="2960"/>
                      <a:pt x="104314" y="0"/>
                      <a:pt x="97745" y="0"/>
                    </a:cubicBezTo>
                    <a:cubicBezTo>
                      <a:pt x="97731" y="0"/>
                      <a:pt x="97712" y="0"/>
                      <a:pt x="97693" y="0"/>
                    </a:cubicBezTo>
                    <a:cubicBezTo>
                      <a:pt x="91110" y="14"/>
                      <a:pt x="85007" y="3007"/>
                      <a:pt x="80959" y="8204"/>
                    </a:cubicBezTo>
                    <a:lnTo>
                      <a:pt x="21838" y="84125"/>
                    </a:lnTo>
                    <a:cubicBezTo>
                      <a:pt x="21824" y="84143"/>
                      <a:pt x="21810" y="84162"/>
                      <a:pt x="21796" y="84181"/>
                    </a:cubicBezTo>
                    <a:cubicBezTo>
                      <a:pt x="7737" y="101508"/>
                      <a:pt x="0" y="123323"/>
                      <a:pt x="0" y="145651"/>
                    </a:cubicBezTo>
                    <a:cubicBezTo>
                      <a:pt x="0" y="199566"/>
                      <a:pt x="43970" y="243428"/>
                      <a:pt x="98016" y="243428"/>
                    </a:cubicBezTo>
                    <a:close/>
                    <a:moveTo>
                      <a:pt x="40529" y="99034"/>
                    </a:moveTo>
                    <a:cubicBezTo>
                      <a:pt x="40659" y="98875"/>
                      <a:pt x="40785" y="98711"/>
                      <a:pt x="40907" y="98548"/>
                    </a:cubicBezTo>
                    <a:lnTo>
                      <a:pt x="97754" y="25545"/>
                    </a:lnTo>
                    <a:lnTo>
                      <a:pt x="154428" y="97619"/>
                    </a:lnTo>
                    <a:cubicBezTo>
                      <a:pt x="154663" y="97974"/>
                      <a:pt x="154915" y="98319"/>
                      <a:pt x="155190" y="98651"/>
                    </a:cubicBezTo>
                    <a:cubicBezTo>
                      <a:pt x="166111" y="111827"/>
                      <a:pt x="172125" y="128520"/>
                      <a:pt x="172125" y="145651"/>
                    </a:cubicBezTo>
                    <a:cubicBezTo>
                      <a:pt x="172125" y="186385"/>
                      <a:pt x="138881" y="219522"/>
                      <a:pt x="98016" y="219522"/>
                    </a:cubicBezTo>
                    <a:cubicBezTo>
                      <a:pt x="57151" y="219522"/>
                      <a:pt x="23906" y="186385"/>
                      <a:pt x="23906" y="145651"/>
                    </a:cubicBezTo>
                    <a:cubicBezTo>
                      <a:pt x="23906" y="128706"/>
                      <a:pt x="29808" y="112149"/>
                      <a:pt x="40529" y="99034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4" name="Dowolny kształt: kształt 33">
                <a:extLst>
                  <a:ext uri="{FF2B5EF4-FFF2-40B4-BE49-F238E27FC236}">
                    <a16:creationId xmlns:a16="http://schemas.microsoft.com/office/drawing/2014/main" id="{4D09D969-8419-4C9B-AF94-FF9341EFE6E7}"/>
                  </a:ext>
                </a:extLst>
              </p:cNvPr>
              <p:cNvSpPr/>
              <p:nvPr/>
            </p:nvSpPr>
            <p:spPr>
              <a:xfrm>
                <a:off x="-538227" y="3142064"/>
                <a:ext cx="69509" cy="69389"/>
              </a:xfrm>
              <a:custGeom>
                <a:avLst/>
                <a:gdLst>
                  <a:gd name="connsiteX0" fmla="*/ 11953 w 69509"/>
                  <a:gd name="connsiteY0" fmla="*/ 69389 h 69389"/>
                  <a:gd name="connsiteX1" fmla="*/ 69510 w 69509"/>
                  <a:gd name="connsiteY1" fmla="*/ 11953 h 69389"/>
                  <a:gd name="connsiteX2" fmla="*/ 57557 w 69509"/>
                  <a:gd name="connsiteY2" fmla="*/ 0 h 69389"/>
                  <a:gd name="connsiteX3" fmla="*/ 45604 w 69509"/>
                  <a:gd name="connsiteY3" fmla="*/ 11953 h 69389"/>
                  <a:gd name="connsiteX4" fmla="*/ 11953 w 69509"/>
                  <a:gd name="connsiteY4" fmla="*/ 45483 h 69389"/>
                  <a:gd name="connsiteX5" fmla="*/ 0 w 69509"/>
                  <a:gd name="connsiteY5" fmla="*/ 57436 h 69389"/>
                  <a:gd name="connsiteX6" fmla="*/ 11953 w 69509"/>
                  <a:gd name="connsiteY6" fmla="*/ 69389 h 6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09" h="69389">
                    <a:moveTo>
                      <a:pt x="11953" y="69389"/>
                    </a:moveTo>
                    <a:cubicBezTo>
                      <a:pt x="43690" y="69389"/>
                      <a:pt x="69510" y="43624"/>
                      <a:pt x="69510" y="11953"/>
                    </a:cubicBezTo>
                    <a:cubicBezTo>
                      <a:pt x="69510" y="5351"/>
                      <a:pt x="64160" y="0"/>
                      <a:pt x="57557" y="0"/>
                    </a:cubicBezTo>
                    <a:cubicBezTo>
                      <a:pt x="50960" y="0"/>
                      <a:pt x="45604" y="5351"/>
                      <a:pt x="45604" y="11953"/>
                    </a:cubicBezTo>
                    <a:cubicBezTo>
                      <a:pt x="45604" y="30443"/>
                      <a:pt x="30508" y="45483"/>
                      <a:pt x="11953" y="45483"/>
                    </a:cubicBezTo>
                    <a:cubicBezTo>
                      <a:pt x="5351" y="45483"/>
                      <a:pt x="0" y="50834"/>
                      <a:pt x="0" y="57436"/>
                    </a:cubicBezTo>
                    <a:cubicBezTo>
                      <a:pt x="0" y="64038"/>
                      <a:pt x="5351" y="69389"/>
                      <a:pt x="11953" y="69389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96" name="Grupa 95">
            <a:extLst>
              <a:ext uri="{FF2B5EF4-FFF2-40B4-BE49-F238E27FC236}">
                <a16:creationId xmlns:a16="http://schemas.microsoft.com/office/drawing/2014/main" id="{877C112B-9B2A-438A-92E0-88D2ACD45769}"/>
              </a:ext>
            </a:extLst>
          </p:cNvPr>
          <p:cNvGrpSpPr/>
          <p:nvPr/>
        </p:nvGrpSpPr>
        <p:grpSpPr>
          <a:xfrm>
            <a:off x="4814804" y="1759324"/>
            <a:ext cx="2795319" cy="1503469"/>
            <a:chOff x="4814804" y="1759324"/>
            <a:chExt cx="2795319" cy="1503469"/>
          </a:xfrm>
        </p:grpSpPr>
        <p:pic>
          <p:nvPicPr>
            <p:cNvPr id="14" name="Obraz 13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546B180C-88D8-4B8B-83DC-0955F6A7C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298692" y="2897032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3145278B-0287-4626-92B1-D54989D5FEBB}"/>
                </a:ext>
              </a:extLst>
            </p:cNvPr>
            <p:cNvSpPr/>
            <p:nvPr/>
          </p:nvSpPr>
          <p:spPr>
            <a:xfrm>
              <a:off x="4814804" y="2293206"/>
              <a:ext cx="27953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600"/>
                <a:t>Ochrona </a:t>
              </a:r>
              <a:br>
                <a:rPr lang="pl-PL" sz="1600"/>
              </a:br>
              <a:r>
                <a:rPr lang="pl-PL" sz="1600" b="1">
                  <a:latin typeface="+mj-lt"/>
                </a:rPr>
                <a:t>termiczna oraz klimatyzacja </a:t>
              </a:r>
            </a:p>
          </p:txBody>
        </p:sp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BE983262-F144-497D-B61E-19C4A9E5CF1D}"/>
                </a:ext>
              </a:extLst>
            </p:cNvPr>
            <p:cNvGrpSpPr/>
            <p:nvPr/>
          </p:nvGrpSpPr>
          <p:grpSpPr>
            <a:xfrm>
              <a:off x="5994808" y="1759324"/>
              <a:ext cx="382081" cy="479288"/>
              <a:chOff x="5994808" y="1408005"/>
              <a:chExt cx="382081" cy="479288"/>
            </a:xfrm>
          </p:grpSpPr>
          <p:grpSp>
            <p:nvGrpSpPr>
              <p:cNvPr id="42" name="Grupa 41">
                <a:extLst>
                  <a:ext uri="{FF2B5EF4-FFF2-40B4-BE49-F238E27FC236}">
                    <a16:creationId xmlns:a16="http://schemas.microsoft.com/office/drawing/2014/main" id="{3A910D0F-5C17-4EDE-8055-0EC52C6420EC}"/>
                  </a:ext>
                </a:extLst>
              </p:cNvPr>
              <p:cNvGrpSpPr/>
              <p:nvPr/>
            </p:nvGrpSpPr>
            <p:grpSpPr>
              <a:xfrm>
                <a:off x="5994808" y="1414575"/>
                <a:ext cx="227230" cy="472718"/>
                <a:chOff x="-782340" y="2719626"/>
                <a:chExt cx="294181" cy="611999"/>
              </a:xfrm>
              <a:solidFill>
                <a:schemeClr val="tx1"/>
              </a:solidFill>
            </p:grpSpPr>
            <p:sp>
              <p:nvSpPr>
                <p:cNvPr id="38" name="Dowolny kształt: kształt 37">
                  <a:extLst>
                    <a:ext uri="{FF2B5EF4-FFF2-40B4-BE49-F238E27FC236}">
                      <a16:creationId xmlns:a16="http://schemas.microsoft.com/office/drawing/2014/main" id="{B7F1DF5C-EA75-4D06-AE4B-F661CF10BD69}"/>
                    </a:ext>
                  </a:extLst>
                </p:cNvPr>
                <p:cNvSpPr/>
                <p:nvPr/>
              </p:nvSpPr>
              <p:spPr>
                <a:xfrm>
                  <a:off x="-782340" y="2719626"/>
                  <a:ext cx="294181" cy="611999"/>
                </a:xfrm>
                <a:custGeom>
                  <a:avLst/>
                  <a:gdLst>
                    <a:gd name="connsiteX0" fmla="*/ 236163 w 294181"/>
                    <a:gd name="connsiteY0" fmla="*/ 347850 h 611999"/>
                    <a:gd name="connsiteX1" fmla="*/ 236163 w 294181"/>
                    <a:gd name="connsiteY1" fmla="*/ 189984 h 611999"/>
                    <a:gd name="connsiteX2" fmla="*/ 227072 w 294181"/>
                    <a:gd name="connsiteY2" fmla="*/ 180899 h 611999"/>
                    <a:gd name="connsiteX3" fmla="*/ 217986 w 294181"/>
                    <a:gd name="connsiteY3" fmla="*/ 189984 h 611999"/>
                    <a:gd name="connsiteX4" fmla="*/ 217986 w 294181"/>
                    <a:gd name="connsiteY4" fmla="*/ 352440 h 611999"/>
                    <a:gd name="connsiteX5" fmla="*/ 221801 w 294181"/>
                    <a:gd name="connsiteY5" fmla="*/ 359840 h 611999"/>
                    <a:gd name="connsiteX6" fmla="*/ 276000 w 294181"/>
                    <a:gd name="connsiteY6" fmla="*/ 464911 h 611999"/>
                    <a:gd name="connsiteX7" fmla="*/ 147089 w 294181"/>
                    <a:gd name="connsiteY7" fmla="*/ 593823 h 611999"/>
                    <a:gd name="connsiteX8" fmla="*/ 18177 w 294181"/>
                    <a:gd name="connsiteY8" fmla="*/ 464911 h 611999"/>
                    <a:gd name="connsiteX9" fmla="*/ 72382 w 294181"/>
                    <a:gd name="connsiteY9" fmla="*/ 359840 h 611999"/>
                    <a:gd name="connsiteX10" fmla="*/ 76197 w 294181"/>
                    <a:gd name="connsiteY10" fmla="*/ 352440 h 611999"/>
                    <a:gd name="connsiteX11" fmla="*/ 76197 w 294181"/>
                    <a:gd name="connsiteY11" fmla="*/ 89074 h 611999"/>
                    <a:gd name="connsiteX12" fmla="*/ 147089 w 294181"/>
                    <a:gd name="connsiteY12" fmla="*/ 18177 h 611999"/>
                    <a:gd name="connsiteX13" fmla="*/ 217986 w 294181"/>
                    <a:gd name="connsiteY13" fmla="*/ 89074 h 611999"/>
                    <a:gd name="connsiteX14" fmla="*/ 217986 w 294181"/>
                    <a:gd name="connsiteY14" fmla="*/ 153625 h 611999"/>
                    <a:gd name="connsiteX15" fmla="*/ 227072 w 294181"/>
                    <a:gd name="connsiteY15" fmla="*/ 162717 h 611999"/>
                    <a:gd name="connsiteX16" fmla="*/ 236163 w 294181"/>
                    <a:gd name="connsiteY16" fmla="*/ 153625 h 611999"/>
                    <a:gd name="connsiteX17" fmla="*/ 236163 w 294181"/>
                    <a:gd name="connsiteY17" fmla="*/ 89074 h 611999"/>
                    <a:gd name="connsiteX18" fmla="*/ 147089 w 294181"/>
                    <a:gd name="connsiteY18" fmla="*/ 0 h 611999"/>
                    <a:gd name="connsiteX19" fmla="*/ 58015 w 294181"/>
                    <a:gd name="connsiteY19" fmla="*/ 89074 h 611999"/>
                    <a:gd name="connsiteX20" fmla="*/ 58015 w 294181"/>
                    <a:gd name="connsiteY20" fmla="*/ 347850 h 611999"/>
                    <a:gd name="connsiteX21" fmla="*/ 0 w 294181"/>
                    <a:gd name="connsiteY21" fmla="*/ 464911 h 611999"/>
                    <a:gd name="connsiteX22" fmla="*/ 147089 w 294181"/>
                    <a:gd name="connsiteY22" fmla="*/ 612000 h 611999"/>
                    <a:gd name="connsiteX23" fmla="*/ 294182 w 294181"/>
                    <a:gd name="connsiteY23" fmla="*/ 464911 h 611999"/>
                    <a:gd name="connsiteX24" fmla="*/ 236163 w 294181"/>
                    <a:gd name="connsiteY24" fmla="*/ 347850 h 611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94181" h="611999">
                      <a:moveTo>
                        <a:pt x="236163" y="347850"/>
                      </a:moveTo>
                      <a:lnTo>
                        <a:pt x="236163" y="189984"/>
                      </a:lnTo>
                      <a:cubicBezTo>
                        <a:pt x="236163" y="184965"/>
                        <a:pt x="232096" y="180899"/>
                        <a:pt x="227072" y="180899"/>
                      </a:cubicBezTo>
                      <a:cubicBezTo>
                        <a:pt x="222053" y="180899"/>
                        <a:pt x="217986" y="184965"/>
                        <a:pt x="217986" y="189984"/>
                      </a:cubicBezTo>
                      <a:lnTo>
                        <a:pt x="217986" y="352440"/>
                      </a:lnTo>
                      <a:cubicBezTo>
                        <a:pt x="217986" y="355382"/>
                        <a:pt x="219406" y="358136"/>
                        <a:pt x="221801" y="359840"/>
                      </a:cubicBezTo>
                      <a:cubicBezTo>
                        <a:pt x="255741" y="384022"/>
                        <a:pt x="276000" y="423300"/>
                        <a:pt x="276000" y="464911"/>
                      </a:cubicBezTo>
                      <a:cubicBezTo>
                        <a:pt x="276000" y="535990"/>
                        <a:pt x="218172" y="593823"/>
                        <a:pt x="147089" y="593823"/>
                      </a:cubicBezTo>
                      <a:cubicBezTo>
                        <a:pt x="76010" y="593823"/>
                        <a:pt x="18177" y="535990"/>
                        <a:pt x="18177" y="464911"/>
                      </a:cubicBezTo>
                      <a:cubicBezTo>
                        <a:pt x="18177" y="423300"/>
                        <a:pt x="38441" y="384022"/>
                        <a:pt x="72382" y="359840"/>
                      </a:cubicBezTo>
                      <a:cubicBezTo>
                        <a:pt x="74772" y="358136"/>
                        <a:pt x="76197" y="355382"/>
                        <a:pt x="76197" y="352440"/>
                      </a:cubicBezTo>
                      <a:lnTo>
                        <a:pt x="76197" y="89074"/>
                      </a:lnTo>
                      <a:cubicBezTo>
                        <a:pt x="76197" y="49984"/>
                        <a:pt x="107998" y="18177"/>
                        <a:pt x="147089" y="18177"/>
                      </a:cubicBezTo>
                      <a:cubicBezTo>
                        <a:pt x="186179" y="18177"/>
                        <a:pt x="217986" y="49984"/>
                        <a:pt x="217986" y="89074"/>
                      </a:cubicBezTo>
                      <a:lnTo>
                        <a:pt x="217986" y="153625"/>
                      </a:lnTo>
                      <a:cubicBezTo>
                        <a:pt x="217986" y="158645"/>
                        <a:pt x="222053" y="162717"/>
                        <a:pt x="227072" y="162717"/>
                      </a:cubicBezTo>
                      <a:cubicBezTo>
                        <a:pt x="232096" y="162717"/>
                        <a:pt x="236163" y="158645"/>
                        <a:pt x="236163" y="153625"/>
                      </a:cubicBezTo>
                      <a:lnTo>
                        <a:pt x="236163" y="89074"/>
                      </a:lnTo>
                      <a:cubicBezTo>
                        <a:pt x="236163" y="39959"/>
                        <a:pt x="196205" y="0"/>
                        <a:pt x="147089" y="0"/>
                      </a:cubicBezTo>
                      <a:cubicBezTo>
                        <a:pt x="97974" y="0"/>
                        <a:pt x="58015" y="39959"/>
                        <a:pt x="58015" y="89074"/>
                      </a:cubicBezTo>
                      <a:lnTo>
                        <a:pt x="58015" y="347850"/>
                      </a:lnTo>
                      <a:cubicBezTo>
                        <a:pt x="21604" y="375608"/>
                        <a:pt x="0" y="419018"/>
                        <a:pt x="0" y="464911"/>
                      </a:cubicBezTo>
                      <a:cubicBezTo>
                        <a:pt x="0" y="546015"/>
                        <a:pt x="65985" y="612000"/>
                        <a:pt x="147089" y="612000"/>
                      </a:cubicBezTo>
                      <a:cubicBezTo>
                        <a:pt x="228197" y="612000"/>
                        <a:pt x="294182" y="546015"/>
                        <a:pt x="294182" y="464911"/>
                      </a:cubicBezTo>
                      <a:cubicBezTo>
                        <a:pt x="294182" y="419013"/>
                        <a:pt x="272578" y="375608"/>
                        <a:pt x="236163" y="347850"/>
                      </a:cubicBezTo>
                      <a:close/>
                    </a:path>
                  </a:pathLst>
                </a:custGeom>
                <a:grpFill/>
                <a:ln w="11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39" name="Dowolny kształt: kształt 38">
                  <a:extLst>
                    <a:ext uri="{FF2B5EF4-FFF2-40B4-BE49-F238E27FC236}">
                      <a16:creationId xmlns:a16="http://schemas.microsoft.com/office/drawing/2014/main" id="{0C884741-9674-40AB-994D-AAB1CC4EF039}"/>
                    </a:ext>
                  </a:extLst>
                </p:cNvPr>
                <p:cNvSpPr/>
                <p:nvPr/>
              </p:nvSpPr>
              <p:spPr>
                <a:xfrm>
                  <a:off x="-733864" y="2768101"/>
                  <a:ext cx="197231" cy="515048"/>
                </a:xfrm>
                <a:custGeom>
                  <a:avLst/>
                  <a:gdLst>
                    <a:gd name="connsiteX0" fmla="*/ 98614 w 197231"/>
                    <a:gd name="connsiteY0" fmla="*/ 496871 h 515048"/>
                    <a:gd name="connsiteX1" fmla="*/ 52552 w 197231"/>
                    <a:gd name="connsiteY1" fmla="*/ 482341 h 515048"/>
                    <a:gd name="connsiteX2" fmla="*/ 39889 w 197231"/>
                    <a:gd name="connsiteY2" fmla="*/ 484563 h 515048"/>
                    <a:gd name="connsiteX3" fmla="*/ 42116 w 197231"/>
                    <a:gd name="connsiteY3" fmla="*/ 497222 h 515048"/>
                    <a:gd name="connsiteX4" fmla="*/ 98614 w 197231"/>
                    <a:gd name="connsiteY4" fmla="*/ 515049 h 515048"/>
                    <a:gd name="connsiteX5" fmla="*/ 197232 w 197231"/>
                    <a:gd name="connsiteY5" fmla="*/ 416435 h 515048"/>
                    <a:gd name="connsiteX6" fmla="*/ 155746 w 197231"/>
                    <a:gd name="connsiteY6" fmla="*/ 336042 h 515048"/>
                    <a:gd name="connsiteX7" fmla="*/ 139212 w 197231"/>
                    <a:gd name="connsiteY7" fmla="*/ 324266 h 515048"/>
                    <a:gd name="connsiteX8" fmla="*/ 139212 w 197231"/>
                    <a:gd name="connsiteY8" fmla="*/ 40599 h 515048"/>
                    <a:gd name="connsiteX9" fmla="*/ 98614 w 197231"/>
                    <a:gd name="connsiteY9" fmla="*/ 0 h 515048"/>
                    <a:gd name="connsiteX10" fmla="*/ 58015 w 197231"/>
                    <a:gd name="connsiteY10" fmla="*/ 40599 h 515048"/>
                    <a:gd name="connsiteX11" fmla="*/ 58015 w 197231"/>
                    <a:gd name="connsiteY11" fmla="*/ 324266 h 515048"/>
                    <a:gd name="connsiteX12" fmla="*/ 41486 w 197231"/>
                    <a:gd name="connsiteY12" fmla="*/ 336042 h 515048"/>
                    <a:gd name="connsiteX13" fmla="*/ 0 w 197231"/>
                    <a:gd name="connsiteY13" fmla="*/ 416435 h 515048"/>
                    <a:gd name="connsiteX14" fmla="*/ 16870 w 197231"/>
                    <a:gd name="connsiteY14" fmla="*/ 471546 h 515048"/>
                    <a:gd name="connsiteX15" fmla="*/ 29491 w 197231"/>
                    <a:gd name="connsiteY15" fmla="*/ 473984 h 515048"/>
                    <a:gd name="connsiteX16" fmla="*/ 31928 w 197231"/>
                    <a:gd name="connsiteY16" fmla="*/ 461362 h 515048"/>
                    <a:gd name="connsiteX17" fmla="*/ 18177 w 197231"/>
                    <a:gd name="connsiteY17" fmla="*/ 416435 h 515048"/>
                    <a:gd name="connsiteX18" fmla="*/ 52033 w 197231"/>
                    <a:gd name="connsiteY18" fmla="*/ 350847 h 515048"/>
                    <a:gd name="connsiteX19" fmla="*/ 72377 w 197231"/>
                    <a:gd name="connsiteY19" fmla="*/ 336349 h 515048"/>
                    <a:gd name="connsiteX20" fmla="*/ 76197 w 197231"/>
                    <a:gd name="connsiteY20" fmla="*/ 328949 h 515048"/>
                    <a:gd name="connsiteX21" fmla="*/ 76197 w 197231"/>
                    <a:gd name="connsiteY21" fmla="*/ 293856 h 515048"/>
                    <a:gd name="connsiteX22" fmla="*/ 121035 w 197231"/>
                    <a:gd name="connsiteY22" fmla="*/ 293856 h 515048"/>
                    <a:gd name="connsiteX23" fmla="*/ 121035 w 197231"/>
                    <a:gd name="connsiteY23" fmla="*/ 328949 h 515048"/>
                    <a:gd name="connsiteX24" fmla="*/ 124850 w 197231"/>
                    <a:gd name="connsiteY24" fmla="*/ 336349 h 515048"/>
                    <a:gd name="connsiteX25" fmla="*/ 145197 w 197231"/>
                    <a:gd name="connsiteY25" fmla="*/ 350847 h 515048"/>
                    <a:gd name="connsiteX26" fmla="*/ 179050 w 197231"/>
                    <a:gd name="connsiteY26" fmla="*/ 416435 h 515048"/>
                    <a:gd name="connsiteX27" fmla="*/ 98614 w 197231"/>
                    <a:gd name="connsiteY27" fmla="*/ 496871 h 515048"/>
                    <a:gd name="connsiteX28" fmla="*/ 121035 w 197231"/>
                    <a:gd name="connsiteY28" fmla="*/ 136784 h 515048"/>
                    <a:gd name="connsiteX29" fmla="*/ 76197 w 197231"/>
                    <a:gd name="connsiteY29" fmla="*/ 136784 h 515048"/>
                    <a:gd name="connsiteX30" fmla="*/ 76197 w 197231"/>
                    <a:gd name="connsiteY30" fmla="*/ 85517 h 515048"/>
                    <a:gd name="connsiteX31" fmla="*/ 121035 w 197231"/>
                    <a:gd name="connsiteY31" fmla="*/ 85517 h 515048"/>
                    <a:gd name="connsiteX32" fmla="*/ 76197 w 197231"/>
                    <a:gd name="connsiteY32" fmla="*/ 154961 h 515048"/>
                    <a:gd name="connsiteX33" fmla="*/ 121035 w 197231"/>
                    <a:gd name="connsiteY33" fmla="*/ 154961 h 515048"/>
                    <a:gd name="connsiteX34" fmla="*/ 121035 w 197231"/>
                    <a:gd name="connsiteY34" fmla="*/ 206229 h 515048"/>
                    <a:gd name="connsiteX35" fmla="*/ 76197 w 197231"/>
                    <a:gd name="connsiteY35" fmla="*/ 206229 h 515048"/>
                    <a:gd name="connsiteX36" fmla="*/ 98614 w 197231"/>
                    <a:gd name="connsiteY36" fmla="*/ 18177 h 515048"/>
                    <a:gd name="connsiteX37" fmla="*/ 121035 w 197231"/>
                    <a:gd name="connsiteY37" fmla="*/ 40599 h 515048"/>
                    <a:gd name="connsiteX38" fmla="*/ 121035 w 197231"/>
                    <a:gd name="connsiteY38" fmla="*/ 67339 h 515048"/>
                    <a:gd name="connsiteX39" fmla="*/ 76197 w 197231"/>
                    <a:gd name="connsiteY39" fmla="*/ 67339 h 515048"/>
                    <a:gd name="connsiteX40" fmla="*/ 76197 w 197231"/>
                    <a:gd name="connsiteY40" fmla="*/ 40599 h 515048"/>
                    <a:gd name="connsiteX41" fmla="*/ 98614 w 197231"/>
                    <a:gd name="connsiteY41" fmla="*/ 18177 h 515048"/>
                    <a:gd name="connsiteX42" fmla="*/ 76197 w 197231"/>
                    <a:gd name="connsiteY42" fmla="*/ 275679 h 515048"/>
                    <a:gd name="connsiteX43" fmla="*/ 76197 w 197231"/>
                    <a:gd name="connsiteY43" fmla="*/ 224411 h 515048"/>
                    <a:gd name="connsiteX44" fmla="*/ 121035 w 197231"/>
                    <a:gd name="connsiteY44" fmla="*/ 224411 h 515048"/>
                    <a:gd name="connsiteX45" fmla="*/ 121035 w 197231"/>
                    <a:gd name="connsiteY45" fmla="*/ 275679 h 515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97231" h="515048">
                      <a:moveTo>
                        <a:pt x="98614" y="496871"/>
                      </a:moveTo>
                      <a:cubicBezTo>
                        <a:pt x="82038" y="496871"/>
                        <a:pt x="66111" y="491848"/>
                        <a:pt x="52552" y="482341"/>
                      </a:cubicBezTo>
                      <a:cubicBezTo>
                        <a:pt x="48443" y="479456"/>
                        <a:pt x="42770" y="480450"/>
                        <a:pt x="39889" y="484563"/>
                      </a:cubicBezTo>
                      <a:cubicBezTo>
                        <a:pt x="37008" y="488673"/>
                        <a:pt x="38003" y="494341"/>
                        <a:pt x="42116" y="497222"/>
                      </a:cubicBezTo>
                      <a:cubicBezTo>
                        <a:pt x="58748" y="508886"/>
                        <a:pt x="78284" y="515049"/>
                        <a:pt x="98614" y="515049"/>
                      </a:cubicBezTo>
                      <a:cubicBezTo>
                        <a:pt x="152991" y="515049"/>
                        <a:pt x="197232" y="470814"/>
                        <a:pt x="197232" y="416435"/>
                      </a:cubicBezTo>
                      <a:cubicBezTo>
                        <a:pt x="197232" y="384602"/>
                        <a:pt x="181720" y="354550"/>
                        <a:pt x="155746" y="336042"/>
                      </a:cubicBezTo>
                      <a:lnTo>
                        <a:pt x="139212" y="324266"/>
                      </a:lnTo>
                      <a:lnTo>
                        <a:pt x="139212" y="40599"/>
                      </a:lnTo>
                      <a:cubicBezTo>
                        <a:pt x="139212" y="18210"/>
                        <a:pt x="121002" y="0"/>
                        <a:pt x="98614" y="0"/>
                      </a:cubicBezTo>
                      <a:cubicBezTo>
                        <a:pt x="76229" y="0"/>
                        <a:pt x="58015" y="18210"/>
                        <a:pt x="58015" y="40599"/>
                      </a:cubicBezTo>
                      <a:lnTo>
                        <a:pt x="58015" y="324266"/>
                      </a:lnTo>
                      <a:lnTo>
                        <a:pt x="41486" y="336042"/>
                      </a:lnTo>
                      <a:cubicBezTo>
                        <a:pt x="15506" y="354550"/>
                        <a:pt x="0" y="384602"/>
                        <a:pt x="0" y="416435"/>
                      </a:cubicBezTo>
                      <a:cubicBezTo>
                        <a:pt x="0" y="436168"/>
                        <a:pt x="5832" y="455223"/>
                        <a:pt x="16870" y="471546"/>
                      </a:cubicBezTo>
                      <a:cubicBezTo>
                        <a:pt x="19681" y="475701"/>
                        <a:pt x="25330" y="476794"/>
                        <a:pt x="29491" y="473984"/>
                      </a:cubicBezTo>
                      <a:cubicBezTo>
                        <a:pt x="33651" y="471172"/>
                        <a:pt x="34739" y="465523"/>
                        <a:pt x="31928" y="461362"/>
                      </a:cubicBezTo>
                      <a:cubicBezTo>
                        <a:pt x="22935" y="448060"/>
                        <a:pt x="18177" y="432521"/>
                        <a:pt x="18177" y="416435"/>
                      </a:cubicBezTo>
                      <a:cubicBezTo>
                        <a:pt x="18177" y="390466"/>
                        <a:pt x="30835" y="365948"/>
                        <a:pt x="52033" y="350847"/>
                      </a:cubicBezTo>
                      <a:lnTo>
                        <a:pt x="72377" y="336349"/>
                      </a:lnTo>
                      <a:cubicBezTo>
                        <a:pt x="74772" y="334646"/>
                        <a:pt x="76197" y="331886"/>
                        <a:pt x="76197" y="328949"/>
                      </a:cubicBezTo>
                      <a:lnTo>
                        <a:pt x="76197" y="293856"/>
                      </a:lnTo>
                      <a:lnTo>
                        <a:pt x="121035" y="293856"/>
                      </a:lnTo>
                      <a:lnTo>
                        <a:pt x="121035" y="328949"/>
                      </a:lnTo>
                      <a:cubicBezTo>
                        <a:pt x="121035" y="331886"/>
                        <a:pt x="122454" y="334646"/>
                        <a:pt x="124850" y="336349"/>
                      </a:cubicBezTo>
                      <a:lnTo>
                        <a:pt x="145197" y="350847"/>
                      </a:lnTo>
                      <a:cubicBezTo>
                        <a:pt x="166396" y="365948"/>
                        <a:pt x="179050" y="390466"/>
                        <a:pt x="179050" y="416435"/>
                      </a:cubicBezTo>
                      <a:cubicBezTo>
                        <a:pt x="179050" y="460789"/>
                        <a:pt x="142966" y="496871"/>
                        <a:pt x="98614" y="496871"/>
                      </a:cubicBezTo>
                      <a:close/>
                      <a:moveTo>
                        <a:pt x="121035" y="136784"/>
                      </a:moveTo>
                      <a:lnTo>
                        <a:pt x="76197" y="136784"/>
                      </a:lnTo>
                      <a:lnTo>
                        <a:pt x="76197" y="85517"/>
                      </a:lnTo>
                      <a:lnTo>
                        <a:pt x="121035" y="85517"/>
                      </a:lnTo>
                      <a:close/>
                      <a:moveTo>
                        <a:pt x="76197" y="154961"/>
                      </a:moveTo>
                      <a:lnTo>
                        <a:pt x="121035" y="154961"/>
                      </a:lnTo>
                      <a:lnTo>
                        <a:pt x="121035" y="206229"/>
                      </a:lnTo>
                      <a:lnTo>
                        <a:pt x="76197" y="206229"/>
                      </a:lnTo>
                      <a:close/>
                      <a:moveTo>
                        <a:pt x="98614" y="18177"/>
                      </a:moveTo>
                      <a:cubicBezTo>
                        <a:pt x="110977" y="18177"/>
                        <a:pt x="121035" y="28235"/>
                        <a:pt x="121035" y="40599"/>
                      </a:cubicBezTo>
                      <a:lnTo>
                        <a:pt x="121035" y="67339"/>
                      </a:lnTo>
                      <a:lnTo>
                        <a:pt x="76197" y="67339"/>
                      </a:lnTo>
                      <a:lnTo>
                        <a:pt x="76197" y="40599"/>
                      </a:lnTo>
                      <a:cubicBezTo>
                        <a:pt x="76197" y="28235"/>
                        <a:pt x="86254" y="18177"/>
                        <a:pt x="98614" y="18177"/>
                      </a:cubicBezTo>
                      <a:close/>
                      <a:moveTo>
                        <a:pt x="76197" y="275679"/>
                      </a:moveTo>
                      <a:lnTo>
                        <a:pt x="76197" y="224411"/>
                      </a:lnTo>
                      <a:lnTo>
                        <a:pt x="121035" y="224411"/>
                      </a:lnTo>
                      <a:lnTo>
                        <a:pt x="121035" y="275679"/>
                      </a:lnTo>
                      <a:close/>
                    </a:path>
                  </a:pathLst>
                </a:custGeom>
                <a:grpFill/>
                <a:ln w="11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  <p:sp>
            <p:nvSpPr>
              <p:cNvPr id="46" name="Dowolny kształt: kształt 45">
                <a:extLst>
                  <a:ext uri="{FF2B5EF4-FFF2-40B4-BE49-F238E27FC236}">
                    <a16:creationId xmlns:a16="http://schemas.microsoft.com/office/drawing/2014/main" id="{60911541-5725-40C5-A735-EB54230759F6}"/>
                  </a:ext>
                </a:extLst>
              </p:cNvPr>
              <p:cNvSpPr/>
              <p:nvPr/>
            </p:nvSpPr>
            <p:spPr>
              <a:xfrm>
                <a:off x="6222038" y="1408005"/>
                <a:ext cx="154851" cy="164850"/>
              </a:xfrm>
              <a:custGeom>
                <a:avLst/>
                <a:gdLst/>
                <a:ahLst/>
                <a:cxnLst/>
                <a:rect l="l" t="t" r="r" b="b"/>
                <a:pathLst>
                  <a:path w="69037" h="73495">
                    <a:moveTo>
                      <a:pt x="29490" y="0"/>
                    </a:moveTo>
                    <a:lnTo>
                      <a:pt x="39548" y="0"/>
                    </a:lnTo>
                    <a:lnTo>
                      <a:pt x="39548" y="22517"/>
                    </a:lnTo>
                    <a:cubicBezTo>
                      <a:pt x="39548" y="24041"/>
                      <a:pt x="39453" y="25470"/>
                      <a:pt x="39262" y="26804"/>
                    </a:cubicBezTo>
                    <a:cubicBezTo>
                      <a:pt x="39072" y="28137"/>
                      <a:pt x="38672" y="29414"/>
                      <a:pt x="38062" y="30633"/>
                    </a:cubicBezTo>
                    <a:cubicBezTo>
                      <a:pt x="38900" y="29566"/>
                      <a:pt x="39815" y="28613"/>
                      <a:pt x="40805" y="27775"/>
                    </a:cubicBezTo>
                    <a:cubicBezTo>
                      <a:pt x="41796" y="26937"/>
                      <a:pt x="42939" y="26099"/>
                      <a:pt x="44234" y="25261"/>
                    </a:cubicBezTo>
                    <a:lnTo>
                      <a:pt x="63894" y="13945"/>
                    </a:lnTo>
                    <a:lnTo>
                      <a:pt x="68923" y="22517"/>
                    </a:lnTo>
                    <a:lnTo>
                      <a:pt x="49263" y="33947"/>
                    </a:lnTo>
                    <a:cubicBezTo>
                      <a:pt x="47968" y="34786"/>
                      <a:pt x="46673" y="35433"/>
                      <a:pt x="45377" y="35891"/>
                    </a:cubicBezTo>
                    <a:cubicBezTo>
                      <a:pt x="44082" y="36348"/>
                      <a:pt x="42710" y="36653"/>
                      <a:pt x="41262" y="36805"/>
                    </a:cubicBezTo>
                    <a:cubicBezTo>
                      <a:pt x="42710" y="36957"/>
                      <a:pt x="44082" y="37243"/>
                      <a:pt x="45377" y="37662"/>
                    </a:cubicBezTo>
                    <a:cubicBezTo>
                      <a:pt x="46673" y="38081"/>
                      <a:pt x="47968" y="38710"/>
                      <a:pt x="49263" y="39548"/>
                    </a:cubicBezTo>
                    <a:lnTo>
                      <a:pt x="69037" y="51092"/>
                    </a:lnTo>
                    <a:lnTo>
                      <a:pt x="64008" y="59665"/>
                    </a:lnTo>
                    <a:lnTo>
                      <a:pt x="44234" y="48235"/>
                    </a:lnTo>
                    <a:cubicBezTo>
                      <a:pt x="42863" y="47397"/>
                      <a:pt x="41643" y="46559"/>
                      <a:pt x="40577" y="45720"/>
                    </a:cubicBezTo>
                    <a:cubicBezTo>
                      <a:pt x="39510" y="44882"/>
                      <a:pt x="38557" y="43815"/>
                      <a:pt x="37719" y="42520"/>
                    </a:cubicBezTo>
                    <a:cubicBezTo>
                      <a:pt x="38938" y="45035"/>
                      <a:pt x="39548" y="47816"/>
                      <a:pt x="39548" y="50864"/>
                    </a:cubicBezTo>
                    <a:lnTo>
                      <a:pt x="39548" y="73495"/>
                    </a:lnTo>
                    <a:lnTo>
                      <a:pt x="29490" y="73495"/>
                    </a:lnTo>
                    <a:lnTo>
                      <a:pt x="29490" y="50978"/>
                    </a:lnTo>
                    <a:cubicBezTo>
                      <a:pt x="29490" y="49454"/>
                      <a:pt x="29585" y="48044"/>
                      <a:pt x="29775" y="46749"/>
                    </a:cubicBezTo>
                    <a:cubicBezTo>
                      <a:pt x="29966" y="45454"/>
                      <a:pt x="30366" y="44196"/>
                      <a:pt x="30975" y="42977"/>
                    </a:cubicBezTo>
                    <a:cubicBezTo>
                      <a:pt x="30137" y="44044"/>
                      <a:pt x="29223" y="44996"/>
                      <a:pt x="28232" y="45835"/>
                    </a:cubicBezTo>
                    <a:cubicBezTo>
                      <a:pt x="27242" y="46673"/>
                      <a:pt x="26099" y="47473"/>
                      <a:pt x="24803" y="48235"/>
                    </a:cubicBezTo>
                    <a:lnTo>
                      <a:pt x="5144" y="59551"/>
                    </a:lnTo>
                    <a:lnTo>
                      <a:pt x="114" y="50978"/>
                    </a:lnTo>
                    <a:lnTo>
                      <a:pt x="19774" y="39548"/>
                    </a:lnTo>
                    <a:cubicBezTo>
                      <a:pt x="22670" y="37796"/>
                      <a:pt x="25565" y="36881"/>
                      <a:pt x="28461" y="36805"/>
                    </a:cubicBezTo>
                    <a:cubicBezTo>
                      <a:pt x="26937" y="36653"/>
                      <a:pt x="25470" y="36367"/>
                      <a:pt x="24060" y="35948"/>
                    </a:cubicBezTo>
                    <a:cubicBezTo>
                      <a:pt x="22651" y="35529"/>
                      <a:pt x="21222" y="34862"/>
                      <a:pt x="19774" y="33947"/>
                    </a:cubicBezTo>
                    <a:lnTo>
                      <a:pt x="0" y="22403"/>
                    </a:lnTo>
                    <a:lnTo>
                      <a:pt x="5029" y="13831"/>
                    </a:lnTo>
                    <a:lnTo>
                      <a:pt x="24803" y="25261"/>
                    </a:lnTo>
                    <a:cubicBezTo>
                      <a:pt x="26175" y="26099"/>
                      <a:pt x="27394" y="26975"/>
                      <a:pt x="28461" y="27890"/>
                    </a:cubicBezTo>
                    <a:cubicBezTo>
                      <a:pt x="29528" y="28804"/>
                      <a:pt x="30480" y="29909"/>
                      <a:pt x="31318" y="31204"/>
                    </a:cubicBezTo>
                    <a:cubicBezTo>
                      <a:pt x="30099" y="28537"/>
                      <a:pt x="29490" y="25680"/>
                      <a:pt x="29490" y="22632"/>
                    </a:cubicBezTo>
                    <a:lnTo>
                      <a:pt x="2949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98" name="Grupa 97">
            <a:extLst>
              <a:ext uri="{FF2B5EF4-FFF2-40B4-BE49-F238E27FC236}">
                <a16:creationId xmlns:a16="http://schemas.microsoft.com/office/drawing/2014/main" id="{257BED61-935A-4AC6-8ABA-EA1A072962BF}"/>
              </a:ext>
            </a:extLst>
          </p:cNvPr>
          <p:cNvGrpSpPr/>
          <p:nvPr/>
        </p:nvGrpSpPr>
        <p:grpSpPr>
          <a:xfrm>
            <a:off x="7865356" y="1828927"/>
            <a:ext cx="3929852" cy="1433866"/>
            <a:chOff x="7970081" y="1828927"/>
            <a:chExt cx="3929852" cy="1433866"/>
          </a:xfrm>
        </p:grpSpPr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7B7209F1-04F6-4FFC-82DF-594F7574FB58}"/>
                </a:ext>
              </a:extLst>
            </p:cNvPr>
            <p:cNvSpPr/>
            <p:nvPr/>
          </p:nvSpPr>
          <p:spPr>
            <a:xfrm>
              <a:off x="7970081" y="2293206"/>
              <a:ext cx="39298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600"/>
                <a:t>Ochrony przed </a:t>
              </a:r>
              <a:r>
                <a:rPr lang="pl-PL" sz="1600" b="1">
                  <a:latin typeface="+mj-lt"/>
                </a:rPr>
                <a:t>zewnętrznymi uderzeniami </a:t>
              </a:r>
              <a:r>
                <a:rPr lang="pl-PL" sz="1600"/>
                <a:t>mechanicznymi (IK)</a:t>
              </a:r>
            </a:p>
          </p:txBody>
        </p:sp>
        <p:grpSp>
          <p:nvGrpSpPr>
            <p:cNvPr id="97" name="Grupa 96">
              <a:extLst>
                <a:ext uri="{FF2B5EF4-FFF2-40B4-BE49-F238E27FC236}">
                  <a16:creationId xmlns:a16="http://schemas.microsoft.com/office/drawing/2014/main" id="{68B12D58-A339-4891-8CB7-3B1A49D57D3F}"/>
                </a:ext>
              </a:extLst>
            </p:cNvPr>
            <p:cNvGrpSpPr/>
            <p:nvPr/>
          </p:nvGrpSpPr>
          <p:grpSpPr>
            <a:xfrm>
              <a:off x="9105950" y="1828927"/>
              <a:ext cx="1658115" cy="1433866"/>
              <a:chOff x="9105950" y="1828927"/>
              <a:chExt cx="1658115" cy="1433866"/>
            </a:xfrm>
          </p:grpSpPr>
          <p:pic>
            <p:nvPicPr>
              <p:cNvPr id="15" name="Obraz 14" descr="Obraz zawierający siedzi, monitor, telewizja, ekran&#10;&#10;Opis wygenerowany automatycznie">
                <a:extLst>
                  <a:ext uri="{FF2B5EF4-FFF2-40B4-BE49-F238E27FC236}">
                    <a16:creationId xmlns:a16="http://schemas.microsoft.com/office/drawing/2014/main" id="{E2B3F2B8-07A6-443B-ACF2-6490380D9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9105950" y="2897032"/>
                <a:ext cx="1658115" cy="36576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54" name="Grupa 53">
                <a:extLst>
                  <a:ext uri="{FF2B5EF4-FFF2-40B4-BE49-F238E27FC236}">
                    <a16:creationId xmlns:a16="http://schemas.microsoft.com/office/drawing/2014/main" id="{F00642E6-15FD-4E02-98AD-560E8B6C4061}"/>
                  </a:ext>
                </a:extLst>
              </p:cNvPr>
              <p:cNvGrpSpPr/>
              <p:nvPr/>
            </p:nvGrpSpPr>
            <p:grpSpPr>
              <a:xfrm>
                <a:off x="9666461" y="1828927"/>
                <a:ext cx="293392" cy="422444"/>
                <a:chOff x="13204825" y="1241425"/>
                <a:chExt cx="2811463" cy="4048126"/>
              </a:xfrm>
              <a:solidFill>
                <a:schemeClr val="tx1"/>
              </a:solidFill>
            </p:grpSpPr>
            <p:sp>
              <p:nvSpPr>
                <p:cNvPr id="51" name="Freeform 5">
                  <a:extLst>
                    <a:ext uri="{FF2B5EF4-FFF2-40B4-BE49-F238E27FC236}">
                      <a16:creationId xmlns:a16="http://schemas.microsoft.com/office/drawing/2014/main" id="{3ED8A8A3-AA65-45B6-8E41-71834C2542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379450" y="1241425"/>
                  <a:ext cx="2251075" cy="2247900"/>
                </a:xfrm>
                <a:custGeom>
                  <a:avLst/>
                  <a:gdLst>
                    <a:gd name="T0" fmla="*/ 360 w 596"/>
                    <a:gd name="T1" fmla="*/ 596 h 596"/>
                    <a:gd name="T2" fmla="*/ 340 w 596"/>
                    <a:gd name="T3" fmla="*/ 575 h 596"/>
                    <a:gd name="T4" fmla="*/ 331 w 596"/>
                    <a:gd name="T5" fmla="*/ 564 h 596"/>
                    <a:gd name="T6" fmla="*/ 272 w 596"/>
                    <a:gd name="T7" fmla="*/ 372 h 596"/>
                    <a:gd name="T8" fmla="*/ 273 w 596"/>
                    <a:gd name="T9" fmla="*/ 323 h 596"/>
                    <a:gd name="T10" fmla="*/ 191 w 596"/>
                    <a:gd name="T11" fmla="*/ 335 h 596"/>
                    <a:gd name="T12" fmla="*/ 47 w 596"/>
                    <a:gd name="T13" fmla="*/ 344 h 596"/>
                    <a:gd name="T14" fmla="*/ 123 w 596"/>
                    <a:gd name="T15" fmla="*/ 166 h 596"/>
                    <a:gd name="T16" fmla="*/ 136 w 596"/>
                    <a:gd name="T17" fmla="*/ 131 h 596"/>
                    <a:gd name="T18" fmla="*/ 406 w 596"/>
                    <a:gd name="T19" fmla="*/ 48 h 596"/>
                    <a:gd name="T20" fmla="*/ 430 w 596"/>
                    <a:gd name="T21" fmla="*/ 28 h 596"/>
                    <a:gd name="T22" fmla="*/ 501 w 596"/>
                    <a:gd name="T23" fmla="*/ 0 h 596"/>
                    <a:gd name="T24" fmla="*/ 539 w 596"/>
                    <a:gd name="T25" fmla="*/ 22 h 596"/>
                    <a:gd name="T26" fmla="*/ 596 w 596"/>
                    <a:gd name="T27" fmla="*/ 177 h 596"/>
                    <a:gd name="T28" fmla="*/ 509 w 596"/>
                    <a:gd name="T29" fmla="*/ 242 h 596"/>
                    <a:gd name="T30" fmla="*/ 472 w 596"/>
                    <a:gd name="T31" fmla="*/ 220 h 596"/>
                    <a:gd name="T32" fmla="*/ 470 w 596"/>
                    <a:gd name="T33" fmla="*/ 219 h 596"/>
                    <a:gd name="T34" fmla="*/ 463 w 596"/>
                    <a:gd name="T35" fmla="*/ 251 h 596"/>
                    <a:gd name="T36" fmla="*/ 416 w 596"/>
                    <a:gd name="T37" fmla="*/ 306 h 596"/>
                    <a:gd name="T38" fmla="*/ 454 w 596"/>
                    <a:gd name="T39" fmla="*/ 327 h 596"/>
                    <a:gd name="T40" fmla="*/ 527 w 596"/>
                    <a:gd name="T41" fmla="*/ 531 h 596"/>
                    <a:gd name="T42" fmla="*/ 510 w 596"/>
                    <a:gd name="T43" fmla="*/ 547 h 596"/>
                    <a:gd name="T44" fmla="*/ 368 w 596"/>
                    <a:gd name="T45" fmla="*/ 546 h 596"/>
                    <a:gd name="T46" fmla="*/ 376 w 596"/>
                    <a:gd name="T47" fmla="*/ 555 h 596"/>
                    <a:gd name="T48" fmla="*/ 486 w 596"/>
                    <a:gd name="T49" fmla="*/ 513 h 596"/>
                    <a:gd name="T50" fmla="*/ 405 w 596"/>
                    <a:gd name="T51" fmla="*/ 355 h 596"/>
                    <a:gd name="T52" fmla="*/ 338 w 596"/>
                    <a:gd name="T53" fmla="*/ 382 h 596"/>
                    <a:gd name="T54" fmla="*/ 329 w 596"/>
                    <a:gd name="T55" fmla="*/ 383 h 596"/>
                    <a:gd name="T56" fmla="*/ 368 w 596"/>
                    <a:gd name="T57" fmla="*/ 546 h 596"/>
                    <a:gd name="T58" fmla="*/ 521 w 596"/>
                    <a:gd name="T59" fmla="*/ 530 h 596"/>
                    <a:gd name="T60" fmla="*/ 415 w 596"/>
                    <a:gd name="T61" fmla="*/ 346 h 596"/>
                    <a:gd name="T62" fmla="*/ 329 w 596"/>
                    <a:gd name="T63" fmla="*/ 301 h 596"/>
                    <a:gd name="T64" fmla="*/ 362 w 596"/>
                    <a:gd name="T65" fmla="*/ 332 h 596"/>
                    <a:gd name="T66" fmla="*/ 329 w 596"/>
                    <a:gd name="T67" fmla="*/ 301 h 596"/>
                    <a:gd name="T68" fmla="*/ 199 w 596"/>
                    <a:gd name="T69" fmla="*/ 261 h 596"/>
                    <a:gd name="T70" fmla="*/ 277 w 596"/>
                    <a:gd name="T71" fmla="*/ 279 h 596"/>
                    <a:gd name="T72" fmla="*/ 297 w 596"/>
                    <a:gd name="T73" fmla="*/ 269 h 596"/>
                    <a:gd name="T74" fmla="*/ 369 w 596"/>
                    <a:gd name="T75" fmla="*/ 252 h 596"/>
                    <a:gd name="T76" fmla="*/ 429 w 596"/>
                    <a:gd name="T77" fmla="*/ 223 h 596"/>
                    <a:gd name="T78" fmla="*/ 427 w 596"/>
                    <a:gd name="T79" fmla="*/ 195 h 596"/>
                    <a:gd name="T80" fmla="*/ 477 w 596"/>
                    <a:gd name="T81" fmla="*/ 176 h 596"/>
                    <a:gd name="T82" fmla="*/ 507 w 596"/>
                    <a:gd name="T83" fmla="*/ 200 h 596"/>
                    <a:gd name="T84" fmla="*/ 503 w 596"/>
                    <a:gd name="T85" fmla="*/ 41 h 596"/>
                    <a:gd name="T86" fmla="*/ 453 w 596"/>
                    <a:gd name="T87" fmla="*/ 66 h 596"/>
                    <a:gd name="T88" fmla="*/ 418 w 596"/>
                    <a:gd name="T89" fmla="*/ 111 h 596"/>
                    <a:gd name="T90" fmla="*/ 389 w 596"/>
                    <a:gd name="T91" fmla="*/ 103 h 596"/>
                    <a:gd name="T92" fmla="*/ 163 w 596"/>
                    <a:gd name="T93" fmla="*/ 163 h 596"/>
                    <a:gd name="T94" fmla="*/ 153 w 596"/>
                    <a:gd name="T95" fmla="*/ 194 h 596"/>
                    <a:gd name="T96" fmla="*/ 173 w 596"/>
                    <a:gd name="T97" fmla="*/ 251 h 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96" h="596">
                      <a:moveTo>
                        <a:pt x="369" y="596"/>
                      </a:moveTo>
                      <a:cubicBezTo>
                        <a:pt x="360" y="596"/>
                        <a:pt x="360" y="596"/>
                        <a:pt x="360" y="596"/>
                      </a:cubicBezTo>
                      <a:cubicBezTo>
                        <a:pt x="349" y="596"/>
                        <a:pt x="340" y="587"/>
                        <a:pt x="340" y="576"/>
                      </a:cubicBezTo>
                      <a:cubicBezTo>
                        <a:pt x="340" y="575"/>
                        <a:pt x="340" y="575"/>
                        <a:pt x="340" y="575"/>
                      </a:cubicBezTo>
                      <a:cubicBezTo>
                        <a:pt x="336" y="572"/>
                        <a:pt x="336" y="572"/>
                        <a:pt x="336" y="572"/>
                      </a:cubicBezTo>
                      <a:cubicBezTo>
                        <a:pt x="334" y="569"/>
                        <a:pt x="332" y="567"/>
                        <a:pt x="331" y="564"/>
                      </a:cubicBezTo>
                      <a:cubicBezTo>
                        <a:pt x="276" y="401"/>
                        <a:pt x="276" y="401"/>
                        <a:pt x="276" y="401"/>
                      </a:cubicBezTo>
                      <a:cubicBezTo>
                        <a:pt x="270" y="392"/>
                        <a:pt x="268" y="381"/>
                        <a:pt x="272" y="372"/>
                      </a:cubicBezTo>
                      <a:cubicBezTo>
                        <a:pt x="275" y="365"/>
                        <a:pt x="279" y="360"/>
                        <a:pt x="285" y="357"/>
                      </a:cubicBezTo>
                      <a:cubicBezTo>
                        <a:pt x="273" y="323"/>
                        <a:pt x="273" y="323"/>
                        <a:pt x="273" y="323"/>
                      </a:cubicBezTo>
                      <a:cubicBezTo>
                        <a:pt x="216" y="344"/>
                        <a:pt x="216" y="344"/>
                        <a:pt x="216" y="344"/>
                      </a:cubicBezTo>
                      <a:cubicBezTo>
                        <a:pt x="206" y="348"/>
                        <a:pt x="196" y="344"/>
                        <a:pt x="191" y="335"/>
                      </a:cubicBezTo>
                      <a:cubicBezTo>
                        <a:pt x="171" y="295"/>
                        <a:pt x="171" y="295"/>
                        <a:pt x="171" y="295"/>
                      </a:cubicBezTo>
                      <a:cubicBezTo>
                        <a:pt x="47" y="344"/>
                        <a:pt x="47" y="344"/>
                        <a:pt x="47" y="344"/>
                      </a:cubicBezTo>
                      <a:cubicBezTo>
                        <a:pt x="37" y="348"/>
                        <a:pt x="25" y="343"/>
                        <a:pt x="21" y="333"/>
                      </a:cubicBezTo>
                      <a:cubicBezTo>
                        <a:pt x="0" y="282"/>
                        <a:pt x="37" y="222"/>
                        <a:pt x="123" y="166"/>
                      </a:cubicBezTo>
                      <a:cubicBezTo>
                        <a:pt x="123" y="149"/>
                        <a:pt x="123" y="149"/>
                        <a:pt x="123" y="149"/>
                      </a:cubicBezTo>
                      <a:cubicBezTo>
                        <a:pt x="123" y="141"/>
                        <a:pt x="128" y="134"/>
                        <a:pt x="136" y="131"/>
                      </a:cubicBezTo>
                      <a:cubicBezTo>
                        <a:pt x="381" y="38"/>
                        <a:pt x="381" y="38"/>
                        <a:pt x="381" y="38"/>
                      </a:cubicBezTo>
                      <a:cubicBezTo>
                        <a:pt x="390" y="34"/>
                        <a:pt x="401" y="39"/>
                        <a:pt x="406" y="48"/>
                      </a:cubicBezTo>
                      <a:cubicBezTo>
                        <a:pt x="407" y="49"/>
                        <a:pt x="407" y="49"/>
                        <a:pt x="407" y="49"/>
                      </a:cubicBezTo>
                      <a:cubicBezTo>
                        <a:pt x="409" y="39"/>
                        <a:pt x="418" y="30"/>
                        <a:pt x="430" y="28"/>
                      </a:cubicBezTo>
                      <a:cubicBezTo>
                        <a:pt x="493" y="1"/>
                        <a:pt x="493" y="1"/>
                        <a:pt x="493" y="1"/>
                      </a:cubicBezTo>
                      <a:cubicBezTo>
                        <a:pt x="496" y="0"/>
                        <a:pt x="498" y="0"/>
                        <a:pt x="501" y="0"/>
                      </a:cubicBezTo>
                      <a:cubicBezTo>
                        <a:pt x="517" y="0"/>
                        <a:pt x="522" y="3"/>
                        <a:pt x="534" y="15"/>
                      </a:cubicBezTo>
                      <a:cubicBezTo>
                        <a:pt x="536" y="17"/>
                        <a:pt x="538" y="19"/>
                        <a:pt x="539" y="22"/>
                      </a:cubicBezTo>
                      <a:cubicBezTo>
                        <a:pt x="595" y="170"/>
                        <a:pt x="595" y="170"/>
                        <a:pt x="595" y="170"/>
                      </a:cubicBezTo>
                      <a:cubicBezTo>
                        <a:pt x="596" y="172"/>
                        <a:pt x="596" y="175"/>
                        <a:pt x="596" y="177"/>
                      </a:cubicBezTo>
                      <a:cubicBezTo>
                        <a:pt x="596" y="205"/>
                        <a:pt x="584" y="214"/>
                        <a:pt x="572" y="215"/>
                      </a:cubicBezTo>
                      <a:cubicBezTo>
                        <a:pt x="509" y="242"/>
                        <a:pt x="509" y="242"/>
                        <a:pt x="509" y="242"/>
                      </a:cubicBezTo>
                      <a:cubicBezTo>
                        <a:pt x="506" y="243"/>
                        <a:pt x="504" y="244"/>
                        <a:pt x="501" y="244"/>
                      </a:cubicBezTo>
                      <a:cubicBezTo>
                        <a:pt x="488" y="244"/>
                        <a:pt x="475" y="235"/>
                        <a:pt x="472" y="220"/>
                      </a:cubicBezTo>
                      <a:cubicBezTo>
                        <a:pt x="472" y="219"/>
                        <a:pt x="472" y="219"/>
                        <a:pt x="472" y="219"/>
                      </a:cubicBezTo>
                      <a:cubicBezTo>
                        <a:pt x="470" y="219"/>
                        <a:pt x="470" y="219"/>
                        <a:pt x="470" y="219"/>
                      </a:cubicBezTo>
                      <a:cubicBezTo>
                        <a:pt x="473" y="226"/>
                        <a:pt x="473" y="226"/>
                        <a:pt x="473" y="226"/>
                      </a:cubicBezTo>
                      <a:cubicBezTo>
                        <a:pt x="476" y="236"/>
                        <a:pt x="472" y="246"/>
                        <a:pt x="463" y="251"/>
                      </a:cubicBezTo>
                      <a:cubicBezTo>
                        <a:pt x="405" y="279"/>
                        <a:pt x="405" y="279"/>
                        <a:pt x="405" y="279"/>
                      </a:cubicBezTo>
                      <a:cubicBezTo>
                        <a:pt x="416" y="306"/>
                        <a:pt x="416" y="306"/>
                        <a:pt x="416" y="306"/>
                      </a:cubicBezTo>
                      <a:cubicBezTo>
                        <a:pt x="433" y="305"/>
                        <a:pt x="447" y="318"/>
                        <a:pt x="449" y="321"/>
                      </a:cubicBezTo>
                      <a:cubicBezTo>
                        <a:pt x="451" y="322"/>
                        <a:pt x="453" y="325"/>
                        <a:pt x="454" y="327"/>
                      </a:cubicBezTo>
                      <a:cubicBezTo>
                        <a:pt x="529" y="513"/>
                        <a:pt x="529" y="513"/>
                        <a:pt x="529" y="513"/>
                      </a:cubicBezTo>
                      <a:cubicBezTo>
                        <a:pt x="531" y="519"/>
                        <a:pt x="531" y="526"/>
                        <a:pt x="527" y="531"/>
                      </a:cubicBezTo>
                      <a:cubicBezTo>
                        <a:pt x="525" y="534"/>
                        <a:pt x="522" y="537"/>
                        <a:pt x="519" y="538"/>
                      </a:cubicBezTo>
                      <a:cubicBezTo>
                        <a:pt x="517" y="542"/>
                        <a:pt x="514" y="545"/>
                        <a:pt x="510" y="547"/>
                      </a:cubicBezTo>
                      <a:cubicBezTo>
                        <a:pt x="468" y="568"/>
                        <a:pt x="411" y="596"/>
                        <a:pt x="369" y="596"/>
                      </a:cubicBezTo>
                      <a:close/>
                      <a:moveTo>
                        <a:pt x="368" y="546"/>
                      </a:moveTo>
                      <a:cubicBezTo>
                        <a:pt x="374" y="552"/>
                        <a:pt x="374" y="552"/>
                        <a:pt x="374" y="552"/>
                      </a:cubicBezTo>
                      <a:cubicBezTo>
                        <a:pt x="375" y="553"/>
                        <a:pt x="376" y="554"/>
                        <a:pt x="376" y="555"/>
                      </a:cubicBezTo>
                      <a:cubicBezTo>
                        <a:pt x="407" y="552"/>
                        <a:pt x="453" y="531"/>
                        <a:pt x="485" y="515"/>
                      </a:cubicBezTo>
                      <a:cubicBezTo>
                        <a:pt x="485" y="515"/>
                        <a:pt x="485" y="514"/>
                        <a:pt x="486" y="513"/>
                      </a:cubicBezTo>
                      <a:cubicBezTo>
                        <a:pt x="420" y="350"/>
                        <a:pt x="420" y="350"/>
                        <a:pt x="420" y="350"/>
                      </a:cubicBezTo>
                      <a:cubicBezTo>
                        <a:pt x="416" y="354"/>
                        <a:pt x="410" y="355"/>
                        <a:pt x="405" y="355"/>
                      </a:cubicBezTo>
                      <a:cubicBezTo>
                        <a:pt x="402" y="359"/>
                        <a:pt x="399" y="362"/>
                        <a:pt x="394" y="363"/>
                      </a:cubicBezTo>
                      <a:cubicBezTo>
                        <a:pt x="338" y="382"/>
                        <a:pt x="338" y="382"/>
                        <a:pt x="338" y="382"/>
                      </a:cubicBezTo>
                      <a:cubicBezTo>
                        <a:pt x="335" y="383"/>
                        <a:pt x="332" y="383"/>
                        <a:pt x="330" y="383"/>
                      </a:cubicBezTo>
                      <a:cubicBezTo>
                        <a:pt x="329" y="383"/>
                        <a:pt x="329" y="383"/>
                        <a:pt x="329" y="383"/>
                      </a:cubicBezTo>
                      <a:cubicBezTo>
                        <a:pt x="326" y="388"/>
                        <a:pt x="321" y="391"/>
                        <a:pt x="315" y="392"/>
                      </a:cubicBezTo>
                      <a:lnTo>
                        <a:pt x="368" y="546"/>
                      </a:lnTo>
                      <a:close/>
                      <a:moveTo>
                        <a:pt x="521" y="530"/>
                      </a:moveTo>
                      <a:cubicBezTo>
                        <a:pt x="521" y="530"/>
                        <a:pt x="521" y="530"/>
                        <a:pt x="521" y="530"/>
                      </a:cubicBezTo>
                      <a:cubicBezTo>
                        <a:pt x="521" y="530"/>
                        <a:pt x="521" y="530"/>
                        <a:pt x="521" y="530"/>
                      </a:cubicBezTo>
                      <a:close/>
                      <a:moveTo>
                        <a:pt x="415" y="346"/>
                      </a:moveTo>
                      <a:cubicBezTo>
                        <a:pt x="415" y="346"/>
                        <a:pt x="415" y="346"/>
                        <a:pt x="415" y="346"/>
                      </a:cubicBezTo>
                      <a:close/>
                      <a:moveTo>
                        <a:pt x="329" y="301"/>
                      </a:moveTo>
                      <a:cubicBezTo>
                        <a:pt x="343" y="338"/>
                        <a:pt x="343" y="338"/>
                        <a:pt x="343" y="338"/>
                      </a:cubicBezTo>
                      <a:cubicBezTo>
                        <a:pt x="362" y="332"/>
                        <a:pt x="362" y="332"/>
                        <a:pt x="362" y="332"/>
                      </a:cubicBezTo>
                      <a:cubicBezTo>
                        <a:pt x="348" y="295"/>
                        <a:pt x="348" y="295"/>
                        <a:pt x="348" y="295"/>
                      </a:cubicBezTo>
                      <a:lnTo>
                        <a:pt x="329" y="301"/>
                      </a:lnTo>
                      <a:close/>
                      <a:moveTo>
                        <a:pt x="181" y="250"/>
                      </a:moveTo>
                      <a:cubicBezTo>
                        <a:pt x="188" y="250"/>
                        <a:pt x="195" y="254"/>
                        <a:pt x="199" y="261"/>
                      </a:cubicBezTo>
                      <a:cubicBezTo>
                        <a:pt x="219" y="301"/>
                        <a:pt x="219" y="301"/>
                        <a:pt x="219" y="301"/>
                      </a:cubicBezTo>
                      <a:cubicBezTo>
                        <a:pt x="277" y="279"/>
                        <a:pt x="277" y="279"/>
                        <a:pt x="277" y="279"/>
                      </a:cubicBezTo>
                      <a:cubicBezTo>
                        <a:pt x="280" y="278"/>
                        <a:pt x="283" y="278"/>
                        <a:pt x="286" y="278"/>
                      </a:cubicBezTo>
                      <a:cubicBezTo>
                        <a:pt x="289" y="274"/>
                        <a:pt x="292" y="271"/>
                        <a:pt x="297" y="269"/>
                      </a:cubicBezTo>
                      <a:cubicBezTo>
                        <a:pt x="353" y="251"/>
                        <a:pt x="353" y="251"/>
                        <a:pt x="353" y="251"/>
                      </a:cubicBezTo>
                      <a:cubicBezTo>
                        <a:pt x="359" y="249"/>
                        <a:pt x="364" y="250"/>
                        <a:pt x="369" y="252"/>
                      </a:cubicBezTo>
                      <a:cubicBezTo>
                        <a:pt x="369" y="252"/>
                        <a:pt x="370" y="252"/>
                        <a:pt x="370" y="252"/>
                      </a:cubicBezTo>
                      <a:cubicBezTo>
                        <a:pt x="429" y="223"/>
                        <a:pt x="429" y="223"/>
                        <a:pt x="429" y="223"/>
                      </a:cubicBezTo>
                      <a:cubicBezTo>
                        <a:pt x="426" y="211"/>
                        <a:pt x="426" y="211"/>
                        <a:pt x="426" y="211"/>
                      </a:cubicBezTo>
                      <a:cubicBezTo>
                        <a:pt x="424" y="206"/>
                        <a:pt x="424" y="200"/>
                        <a:pt x="427" y="195"/>
                      </a:cubicBezTo>
                      <a:cubicBezTo>
                        <a:pt x="430" y="191"/>
                        <a:pt x="434" y="187"/>
                        <a:pt x="440" y="186"/>
                      </a:cubicBezTo>
                      <a:cubicBezTo>
                        <a:pt x="477" y="176"/>
                        <a:pt x="477" y="176"/>
                        <a:pt x="477" y="176"/>
                      </a:cubicBezTo>
                      <a:cubicBezTo>
                        <a:pt x="486" y="174"/>
                        <a:pt x="496" y="178"/>
                        <a:pt x="500" y="187"/>
                      </a:cubicBezTo>
                      <a:cubicBezTo>
                        <a:pt x="507" y="200"/>
                        <a:pt x="507" y="200"/>
                        <a:pt x="507" y="200"/>
                      </a:cubicBezTo>
                      <a:cubicBezTo>
                        <a:pt x="556" y="179"/>
                        <a:pt x="556" y="179"/>
                        <a:pt x="556" y="179"/>
                      </a:cubicBezTo>
                      <a:cubicBezTo>
                        <a:pt x="503" y="41"/>
                        <a:pt x="503" y="41"/>
                        <a:pt x="503" y="41"/>
                      </a:cubicBezTo>
                      <a:cubicBezTo>
                        <a:pt x="451" y="62"/>
                        <a:pt x="451" y="62"/>
                        <a:pt x="451" y="62"/>
                      </a:cubicBezTo>
                      <a:cubicBezTo>
                        <a:pt x="453" y="66"/>
                        <a:pt x="453" y="66"/>
                        <a:pt x="453" y="66"/>
                      </a:cubicBezTo>
                      <a:cubicBezTo>
                        <a:pt x="458" y="75"/>
                        <a:pt x="455" y="86"/>
                        <a:pt x="446" y="92"/>
                      </a:cubicBezTo>
                      <a:cubicBezTo>
                        <a:pt x="418" y="111"/>
                        <a:pt x="418" y="111"/>
                        <a:pt x="418" y="111"/>
                      </a:cubicBezTo>
                      <a:cubicBezTo>
                        <a:pt x="413" y="114"/>
                        <a:pt x="407" y="115"/>
                        <a:pt x="402" y="113"/>
                      </a:cubicBezTo>
                      <a:cubicBezTo>
                        <a:pt x="396" y="112"/>
                        <a:pt x="392" y="108"/>
                        <a:pt x="389" y="103"/>
                      </a:cubicBezTo>
                      <a:cubicBezTo>
                        <a:pt x="378" y="82"/>
                        <a:pt x="378" y="82"/>
                        <a:pt x="378" y="82"/>
                      </a:cubicBezTo>
                      <a:cubicBezTo>
                        <a:pt x="163" y="163"/>
                        <a:pt x="163" y="163"/>
                        <a:pt x="163" y="163"/>
                      </a:cubicBezTo>
                      <a:cubicBezTo>
                        <a:pt x="163" y="177"/>
                        <a:pt x="163" y="177"/>
                        <a:pt x="163" y="177"/>
                      </a:cubicBezTo>
                      <a:cubicBezTo>
                        <a:pt x="163" y="184"/>
                        <a:pt x="159" y="191"/>
                        <a:pt x="153" y="194"/>
                      </a:cubicBezTo>
                      <a:cubicBezTo>
                        <a:pt x="96" y="230"/>
                        <a:pt x="61" y="268"/>
                        <a:pt x="56" y="298"/>
                      </a:cubicBezTo>
                      <a:cubicBezTo>
                        <a:pt x="173" y="251"/>
                        <a:pt x="173" y="251"/>
                        <a:pt x="173" y="251"/>
                      </a:cubicBezTo>
                      <a:cubicBezTo>
                        <a:pt x="176" y="250"/>
                        <a:pt x="178" y="250"/>
                        <a:pt x="181" y="2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2" name="Freeform 6">
                  <a:extLst>
                    <a:ext uri="{FF2B5EF4-FFF2-40B4-BE49-F238E27FC236}">
                      <a16:creationId xmlns:a16="http://schemas.microsoft.com/office/drawing/2014/main" id="{95AD2F46-4DFD-48D7-9735-717B20AB08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173325" y="4535488"/>
                  <a:ext cx="774700" cy="554038"/>
                </a:xfrm>
                <a:custGeom>
                  <a:avLst/>
                  <a:gdLst>
                    <a:gd name="T0" fmla="*/ 40 w 205"/>
                    <a:gd name="T1" fmla="*/ 147 h 147"/>
                    <a:gd name="T2" fmla="*/ 7 w 205"/>
                    <a:gd name="T3" fmla="*/ 131 h 147"/>
                    <a:gd name="T4" fmla="*/ 4 w 205"/>
                    <a:gd name="T5" fmla="*/ 109 h 147"/>
                    <a:gd name="T6" fmla="*/ 22 w 205"/>
                    <a:gd name="T7" fmla="*/ 97 h 147"/>
                    <a:gd name="T8" fmla="*/ 28 w 205"/>
                    <a:gd name="T9" fmla="*/ 97 h 147"/>
                    <a:gd name="T10" fmla="*/ 127 w 205"/>
                    <a:gd name="T11" fmla="*/ 25 h 147"/>
                    <a:gd name="T12" fmla="*/ 151 w 205"/>
                    <a:gd name="T13" fmla="*/ 5 h 147"/>
                    <a:gd name="T14" fmla="*/ 169 w 205"/>
                    <a:gd name="T15" fmla="*/ 2 h 147"/>
                    <a:gd name="T16" fmla="*/ 182 w 205"/>
                    <a:gd name="T17" fmla="*/ 15 h 147"/>
                    <a:gd name="T18" fmla="*/ 190 w 205"/>
                    <a:gd name="T19" fmla="*/ 40 h 147"/>
                    <a:gd name="T20" fmla="*/ 178 w 205"/>
                    <a:gd name="T21" fmla="*/ 92 h 147"/>
                    <a:gd name="T22" fmla="*/ 170 w 205"/>
                    <a:gd name="T23" fmla="*/ 97 h 147"/>
                    <a:gd name="T24" fmla="*/ 47 w 205"/>
                    <a:gd name="T25" fmla="*/ 145 h 147"/>
                    <a:gd name="T26" fmla="*/ 40 w 205"/>
                    <a:gd name="T27" fmla="*/ 147 h 147"/>
                    <a:gd name="T28" fmla="*/ 153 w 205"/>
                    <a:gd name="T29" fmla="*/ 56 h 147"/>
                    <a:gd name="T30" fmla="*/ 153 w 205"/>
                    <a:gd name="T31" fmla="*/ 56 h 147"/>
                    <a:gd name="T32" fmla="*/ 141 w 205"/>
                    <a:gd name="T33" fmla="*/ 66 h 147"/>
                    <a:gd name="T34" fmla="*/ 152 w 205"/>
                    <a:gd name="T35" fmla="*/ 62 h 147"/>
                    <a:gd name="T36" fmla="*/ 154 w 205"/>
                    <a:gd name="T37" fmla="*/ 59 h 147"/>
                    <a:gd name="T38" fmla="*/ 153 w 205"/>
                    <a:gd name="T39" fmla="*/ 56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05" h="147">
                      <a:moveTo>
                        <a:pt x="40" y="147"/>
                      </a:moveTo>
                      <a:cubicBezTo>
                        <a:pt x="23" y="147"/>
                        <a:pt x="18" y="143"/>
                        <a:pt x="7" y="131"/>
                      </a:cubicBezTo>
                      <a:cubicBezTo>
                        <a:pt x="2" y="125"/>
                        <a:pt x="0" y="116"/>
                        <a:pt x="4" y="109"/>
                      </a:cubicBezTo>
                      <a:cubicBezTo>
                        <a:pt x="7" y="102"/>
                        <a:pt x="14" y="97"/>
                        <a:pt x="22" y="97"/>
                      </a:cubicBezTo>
                      <a:cubicBezTo>
                        <a:pt x="28" y="97"/>
                        <a:pt x="28" y="97"/>
                        <a:pt x="28" y="97"/>
                      </a:cubicBezTo>
                      <a:cubicBezTo>
                        <a:pt x="52" y="89"/>
                        <a:pt x="97" y="51"/>
                        <a:pt x="127" y="25"/>
                      </a:cubicBezTo>
                      <a:cubicBezTo>
                        <a:pt x="135" y="18"/>
                        <a:pt x="143" y="11"/>
                        <a:pt x="151" y="5"/>
                      </a:cubicBezTo>
                      <a:cubicBezTo>
                        <a:pt x="156" y="1"/>
                        <a:pt x="163" y="0"/>
                        <a:pt x="169" y="2"/>
                      </a:cubicBezTo>
                      <a:cubicBezTo>
                        <a:pt x="175" y="3"/>
                        <a:pt x="180" y="8"/>
                        <a:pt x="182" y="15"/>
                      </a:cubicBezTo>
                      <a:cubicBezTo>
                        <a:pt x="190" y="40"/>
                        <a:pt x="190" y="40"/>
                        <a:pt x="190" y="40"/>
                      </a:cubicBezTo>
                      <a:cubicBezTo>
                        <a:pt x="205" y="62"/>
                        <a:pt x="186" y="84"/>
                        <a:pt x="178" y="92"/>
                      </a:cubicBezTo>
                      <a:cubicBezTo>
                        <a:pt x="176" y="94"/>
                        <a:pt x="173" y="96"/>
                        <a:pt x="170" y="97"/>
                      </a:cubicBezTo>
                      <a:cubicBezTo>
                        <a:pt x="47" y="145"/>
                        <a:pt x="47" y="145"/>
                        <a:pt x="47" y="145"/>
                      </a:cubicBezTo>
                      <a:cubicBezTo>
                        <a:pt x="45" y="146"/>
                        <a:pt x="42" y="147"/>
                        <a:pt x="40" y="147"/>
                      </a:cubicBezTo>
                      <a:close/>
                      <a:moveTo>
                        <a:pt x="153" y="56"/>
                      </a:moveTo>
                      <a:cubicBezTo>
                        <a:pt x="153" y="56"/>
                        <a:pt x="153" y="56"/>
                        <a:pt x="153" y="56"/>
                      </a:cubicBezTo>
                      <a:cubicBezTo>
                        <a:pt x="149" y="59"/>
                        <a:pt x="145" y="62"/>
                        <a:pt x="141" y="66"/>
                      </a:cubicBezTo>
                      <a:cubicBezTo>
                        <a:pt x="152" y="62"/>
                        <a:pt x="152" y="62"/>
                        <a:pt x="152" y="62"/>
                      </a:cubicBezTo>
                      <a:cubicBezTo>
                        <a:pt x="152" y="61"/>
                        <a:pt x="153" y="59"/>
                        <a:pt x="154" y="59"/>
                      </a:cubicBezTo>
                      <a:cubicBezTo>
                        <a:pt x="154" y="58"/>
                        <a:pt x="153" y="57"/>
                        <a:pt x="153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3" name="Freeform 7">
                  <a:extLst>
                    <a:ext uri="{FF2B5EF4-FFF2-40B4-BE49-F238E27FC236}">
                      <a16:creationId xmlns:a16="http://schemas.microsoft.com/office/drawing/2014/main" id="{F494E544-1054-485E-91B7-9DD09266CC6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204825" y="3236913"/>
                  <a:ext cx="2811463" cy="2052638"/>
                </a:xfrm>
                <a:custGeom>
                  <a:avLst/>
                  <a:gdLst>
                    <a:gd name="T0" fmla="*/ 87 w 744"/>
                    <a:gd name="T1" fmla="*/ 519 h 544"/>
                    <a:gd name="T2" fmla="*/ 4 w 744"/>
                    <a:gd name="T3" fmla="*/ 305 h 544"/>
                    <a:gd name="T4" fmla="*/ 44 w 744"/>
                    <a:gd name="T5" fmla="*/ 235 h 544"/>
                    <a:gd name="T6" fmla="*/ 171 w 744"/>
                    <a:gd name="T7" fmla="*/ 188 h 544"/>
                    <a:gd name="T8" fmla="*/ 255 w 744"/>
                    <a:gd name="T9" fmla="*/ 118 h 544"/>
                    <a:gd name="T10" fmla="*/ 266 w 744"/>
                    <a:gd name="T11" fmla="*/ 95 h 544"/>
                    <a:gd name="T12" fmla="*/ 309 w 744"/>
                    <a:gd name="T13" fmla="*/ 53 h 544"/>
                    <a:gd name="T14" fmla="*/ 346 w 744"/>
                    <a:gd name="T15" fmla="*/ 39 h 544"/>
                    <a:gd name="T16" fmla="*/ 381 w 744"/>
                    <a:gd name="T17" fmla="*/ 58 h 544"/>
                    <a:gd name="T18" fmla="*/ 391 w 744"/>
                    <a:gd name="T19" fmla="*/ 74 h 544"/>
                    <a:gd name="T20" fmla="*/ 563 w 744"/>
                    <a:gd name="T21" fmla="*/ 4 h 544"/>
                    <a:gd name="T22" fmla="*/ 593 w 744"/>
                    <a:gd name="T23" fmla="*/ 0 h 544"/>
                    <a:gd name="T24" fmla="*/ 652 w 744"/>
                    <a:gd name="T25" fmla="*/ 48 h 544"/>
                    <a:gd name="T26" fmla="*/ 678 w 744"/>
                    <a:gd name="T27" fmla="*/ 114 h 544"/>
                    <a:gd name="T28" fmla="*/ 678 w 744"/>
                    <a:gd name="T29" fmla="*/ 158 h 544"/>
                    <a:gd name="T30" fmla="*/ 709 w 744"/>
                    <a:gd name="T31" fmla="*/ 226 h 544"/>
                    <a:gd name="T32" fmla="*/ 736 w 744"/>
                    <a:gd name="T33" fmla="*/ 263 h 544"/>
                    <a:gd name="T34" fmla="*/ 740 w 744"/>
                    <a:gd name="T35" fmla="*/ 302 h 544"/>
                    <a:gd name="T36" fmla="*/ 543 w 744"/>
                    <a:gd name="T37" fmla="*/ 458 h 544"/>
                    <a:gd name="T38" fmla="*/ 323 w 744"/>
                    <a:gd name="T39" fmla="*/ 478 h 544"/>
                    <a:gd name="T40" fmla="*/ 300 w 744"/>
                    <a:gd name="T41" fmla="*/ 487 h 544"/>
                    <a:gd name="T42" fmla="*/ 129 w 744"/>
                    <a:gd name="T43" fmla="*/ 544 h 544"/>
                    <a:gd name="T44" fmla="*/ 130 w 744"/>
                    <a:gd name="T45" fmla="*/ 504 h 544"/>
                    <a:gd name="T46" fmla="*/ 130 w 744"/>
                    <a:gd name="T47" fmla="*/ 504 h 544"/>
                    <a:gd name="T48" fmla="*/ 135 w 744"/>
                    <a:gd name="T49" fmla="*/ 500 h 544"/>
                    <a:gd name="T50" fmla="*/ 284 w 744"/>
                    <a:gd name="T51" fmla="*/ 450 h 544"/>
                    <a:gd name="T52" fmla="*/ 371 w 744"/>
                    <a:gd name="T53" fmla="*/ 438 h 544"/>
                    <a:gd name="T54" fmla="*/ 528 w 744"/>
                    <a:gd name="T55" fmla="*/ 421 h 544"/>
                    <a:gd name="T56" fmla="*/ 691 w 744"/>
                    <a:gd name="T57" fmla="*/ 301 h 544"/>
                    <a:gd name="T58" fmla="*/ 701 w 744"/>
                    <a:gd name="T59" fmla="*/ 281 h 544"/>
                    <a:gd name="T60" fmla="*/ 681 w 744"/>
                    <a:gd name="T61" fmla="*/ 264 h 544"/>
                    <a:gd name="T62" fmla="*/ 644 w 744"/>
                    <a:gd name="T63" fmla="*/ 265 h 544"/>
                    <a:gd name="T64" fmla="*/ 663 w 744"/>
                    <a:gd name="T65" fmla="*/ 227 h 544"/>
                    <a:gd name="T66" fmla="*/ 672 w 744"/>
                    <a:gd name="T67" fmla="*/ 207 h 544"/>
                    <a:gd name="T68" fmla="*/ 640 w 744"/>
                    <a:gd name="T69" fmla="*/ 197 h 544"/>
                    <a:gd name="T70" fmla="*/ 618 w 744"/>
                    <a:gd name="T71" fmla="*/ 164 h 544"/>
                    <a:gd name="T72" fmla="*/ 642 w 744"/>
                    <a:gd name="T73" fmla="*/ 139 h 544"/>
                    <a:gd name="T74" fmla="*/ 622 w 744"/>
                    <a:gd name="T75" fmla="*/ 115 h 544"/>
                    <a:gd name="T76" fmla="*/ 583 w 744"/>
                    <a:gd name="T77" fmla="*/ 95 h 544"/>
                    <a:gd name="T78" fmla="*/ 611 w 744"/>
                    <a:gd name="T79" fmla="*/ 53 h 544"/>
                    <a:gd name="T80" fmla="*/ 580 w 744"/>
                    <a:gd name="T81" fmla="*/ 40 h 544"/>
                    <a:gd name="T82" fmla="*/ 352 w 744"/>
                    <a:gd name="T83" fmla="*/ 86 h 544"/>
                    <a:gd name="T84" fmla="*/ 346 w 744"/>
                    <a:gd name="T85" fmla="*/ 80 h 544"/>
                    <a:gd name="T86" fmla="*/ 324 w 744"/>
                    <a:gd name="T87" fmla="*/ 92 h 544"/>
                    <a:gd name="T88" fmla="*/ 293 w 744"/>
                    <a:gd name="T89" fmla="*/ 130 h 544"/>
                    <a:gd name="T90" fmla="*/ 60 w 744"/>
                    <a:gd name="T91" fmla="*/ 272 h 544"/>
                    <a:gd name="T92" fmla="*/ 41 w 744"/>
                    <a:gd name="T93" fmla="*/ 291 h 544"/>
                    <a:gd name="T94" fmla="*/ 116 w 744"/>
                    <a:gd name="T95" fmla="*/ 492 h 544"/>
                    <a:gd name="T96" fmla="*/ 391 w 744"/>
                    <a:gd name="T97" fmla="*/ 77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44" h="544">
                      <a:moveTo>
                        <a:pt x="129" y="544"/>
                      </a:moveTo>
                      <a:cubicBezTo>
                        <a:pt x="112" y="544"/>
                        <a:pt x="98" y="531"/>
                        <a:pt x="87" y="519"/>
                      </a:cubicBezTo>
                      <a:cubicBezTo>
                        <a:pt x="86" y="518"/>
                        <a:pt x="85" y="517"/>
                        <a:pt x="84" y="516"/>
                      </a:cubicBezTo>
                      <a:cubicBezTo>
                        <a:pt x="43" y="457"/>
                        <a:pt x="14" y="399"/>
                        <a:pt x="4" y="305"/>
                      </a:cubicBezTo>
                      <a:cubicBezTo>
                        <a:pt x="0" y="296"/>
                        <a:pt x="0" y="286"/>
                        <a:pt x="3" y="276"/>
                      </a:cubicBezTo>
                      <a:cubicBezTo>
                        <a:pt x="11" y="253"/>
                        <a:pt x="34" y="240"/>
                        <a:pt x="44" y="235"/>
                      </a:cubicBezTo>
                      <a:cubicBezTo>
                        <a:pt x="44" y="235"/>
                        <a:pt x="45" y="235"/>
                        <a:pt x="45" y="235"/>
                      </a:cubicBezTo>
                      <a:cubicBezTo>
                        <a:pt x="171" y="188"/>
                        <a:pt x="171" y="188"/>
                        <a:pt x="171" y="188"/>
                      </a:cubicBezTo>
                      <a:cubicBezTo>
                        <a:pt x="172" y="188"/>
                        <a:pt x="172" y="187"/>
                        <a:pt x="173" y="187"/>
                      </a:cubicBezTo>
                      <a:cubicBezTo>
                        <a:pt x="205" y="180"/>
                        <a:pt x="247" y="148"/>
                        <a:pt x="255" y="118"/>
                      </a:cubicBezTo>
                      <a:cubicBezTo>
                        <a:pt x="255" y="116"/>
                        <a:pt x="256" y="115"/>
                        <a:pt x="257" y="114"/>
                      </a:cubicBezTo>
                      <a:cubicBezTo>
                        <a:pt x="266" y="95"/>
                        <a:pt x="266" y="95"/>
                        <a:pt x="266" y="95"/>
                      </a:cubicBezTo>
                      <a:cubicBezTo>
                        <a:pt x="275" y="78"/>
                        <a:pt x="289" y="67"/>
                        <a:pt x="300" y="60"/>
                      </a:cubicBezTo>
                      <a:cubicBezTo>
                        <a:pt x="303" y="57"/>
                        <a:pt x="307" y="54"/>
                        <a:pt x="309" y="53"/>
                      </a:cubicBezTo>
                      <a:cubicBezTo>
                        <a:pt x="311" y="50"/>
                        <a:pt x="314" y="49"/>
                        <a:pt x="317" y="48"/>
                      </a:cubicBezTo>
                      <a:cubicBezTo>
                        <a:pt x="346" y="39"/>
                        <a:pt x="346" y="39"/>
                        <a:pt x="346" y="39"/>
                      </a:cubicBezTo>
                      <a:cubicBezTo>
                        <a:pt x="347" y="38"/>
                        <a:pt x="350" y="38"/>
                        <a:pt x="352" y="38"/>
                      </a:cubicBezTo>
                      <a:cubicBezTo>
                        <a:pt x="369" y="38"/>
                        <a:pt x="378" y="44"/>
                        <a:pt x="381" y="58"/>
                      </a:cubicBezTo>
                      <a:cubicBezTo>
                        <a:pt x="385" y="62"/>
                        <a:pt x="385" y="62"/>
                        <a:pt x="385" y="62"/>
                      </a:cubicBezTo>
                      <a:cubicBezTo>
                        <a:pt x="388" y="65"/>
                        <a:pt x="390" y="70"/>
                        <a:pt x="391" y="74"/>
                      </a:cubicBezTo>
                      <a:cubicBezTo>
                        <a:pt x="394" y="75"/>
                        <a:pt x="398" y="75"/>
                        <a:pt x="400" y="75"/>
                      </a:cubicBezTo>
                      <a:cubicBezTo>
                        <a:pt x="434" y="75"/>
                        <a:pt x="489" y="51"/>
                        <a:pt x="563" y="4"/>
                      </a:cubicBezTo>
                      <a:cubicBezTo>
                        <a:pt x="566" y="1"/>
                        <a:pt x="570" y="0"/>
                        <a:pt x="574" y="0"/>
                      </a:cubicBezTo>
                      <a:cubicBezTo>
                        <a:pt x="593" y="0"/>
                        <a:pt x="593" y="0"/>
                        <a:pt x="593" y="0"/>
                      </a:cubicBezTo>
                      <a:cubicBezTo>
                        <a:pt x="611" y="0"/>
                        <a:pt x="636" y="14"/>
                        <a:pt x="649" y="39"/>
                      </a:cubicBezTo>
                      <a:cubicBezTo>
                        <a:pt x="651" y="42"/>
                        <a:pt x="652" y="45"/>
                        <a:pt x="652" y="48"/>
                      </a:cubicBezTo>
                      <a:cubicBezTo>
                        <a:pt x="652" y="59"/>
                        <a:pt x="650" y="70"/>
                        <a:pt x="645" y="81"/>
                      </a:cubicBezTo>
                      <a:cubicBezTo>
                        <a:pt x="658" y="87"/>
                        <a:pt x="671" y="98"/>
                        <a:pt x="678" y="114"/>
                      </a:cubicBezTo>
                      <a:cubicBezTo>
                        <a:pt x="684" y="125"/>
                        <a:pt x="685" y="138"/>
                        <a:pt x="680" y="151"/>
                      </a:cubicBezTo>
                      <a:cubicBezTo>
                        <a:pt x="680" y="153"/>
                        <a:pt x="679" y="155"/>
                        <a:pt x="678" y="158"/>
                      </a:cubicBezTo>
                      <a:cubicBezTo>
                        <a:pt x="689" y="164"/>
                        <a:pt x="700" y="174"/>
                        <a:pt x="707" y="188"/>
                      </a:cubicBezTo>
                      <a:cubicBezTo>
                        <a:pt x="713" y="199"/>
                        <a:pt x="714" y="212"/>
                        <a:pt x="709" y="226"/>
                      </a:cubicBezTo>
                      <a:cubicBezTo>
                        <a:pt x="709" y="227"/>
                        <a:pt x="708" y="229"/>
                        <a:pt x="708" y="230"/>
                      </a:cubicBezTo>
                      <a:cubicBezTo>
                        <a:pt x="722" y="238"/>
                        <a:pt x="730" y="250"/>
                        <a:pt x="736" y="263"/>
                      </a:cubicBezTo>
                      <a:cubicBezTo>
                        <a:pt x="736" y="263"/>
                        <a:pt x="736" y="263"/>
                        <a:pt x="736" y="263"/>
                      </a:cubicBezTo>
                      <a:cubicBezTo>
                        <a:pt x="743" y="275"/>
                        <a:pt x="744" y="289"/>
                        <a:pt x="740" y="302"/>
                      </a:cubicBezTo>
                      <a:cubicBezTo>
                        <a:pt x="735" y="316"/>
                        <a:pt x="725" y="328"/>
                        <a:pt x="711" y="335"/>
                      </a:cubicBezTo>
                      <a:cubicBezTo>
                        <a:pt x="692" y="352"/>
                        <a:pt x="591" y="439"/>
                        <a:pt x="543" y="458"/>
                      </a:cubicBezTo>
                      <a:cubicBezTo>
                        <a:pt x="517" y="470"/>
                        <a:pt x="415" y="478"/>
                        <a:pt x="371" y="478"/>
                      </a:cubicBezTo>
                      <a:cubicBezTo>
                        <a:pt x="323" y="478"/>
                        <a:pt x="323" y="478"/>
                        <a:pt x="323" y="478"/>
                      </a:cubicBezTo>
                      <a:cubicBezTo>
                        <a:pt x="313" y="478"/>
                        <a:pt x="311" y="479"/>
                        <a:pt x="308" y="482"/>
                      </a:cubicBezTo>
                      <a:cubicBezTo>
                        <a:pt x="305" y="484"/>
                        <a:pt x="303" y="486"/>
                        <a:pt x="300" y="487"/>
                      </a:cubicBezTo>
                      <a:cubicBezTo>
                        <a:pt x="159" y="532"/>
                        <a:pt x="159" y="532"/>
                        <a:pt x="159" y="532"/>
                      </a:cubicBezTo>
                      <a:cubicBezTo>
                        <a:pt x="149" y="541"/>
                        <a:pt x="144" y="544"/>
                        <a:pt x="129" y="544"/>
                      </a:cubicBezTo>
                      <a:close/>
                      <a:moveTo>
                        <a:pt x="130" y="504"/>
                      </a:moveTo>
                      <a:cubicBezTo>
                        <a:pt x="130" y="504"/>
                        <a:pt x="130" y="504"/>
                        <a:pt x="130" y="504"/>
                      </a:cubicBezTo>
                      <a:close/>
                      <a:moveTo>
                        <a:pt x="116" y="492"/>
                      </a:moveTo>
                      <a:cubicBezTo>
                        <a:pt x="120" y="496"/>
                        <a:pt x="127" y="502"/>
                        <a:pt x="130" y="504"/>
                      </a:cubicBezTo>
                      <a:cubicBezTo>
                        <a:pt x="130" y="504"/>
                        <a:pt x="131" y="504"/>
                        <a:pt x="131" y="504"/>
                      </a:cubicBezTo>
                      <a:cubicBezTo>
                        <a:pt x="132" y="503"/>
                        <a:pt x="134" y="501"/>
                        <a:pt x="135" y="500"/>
                      </a:cubicBezTo>
                      <a:cubicBezTo>
                        <a:pt x="137" y="498"/>
                        <a:pt x="140" y="496"/>
                        <a:pt x="143" y="495"/>
                      </a:cubicBezTo>
                      <a:cubicBezTo>
                        <a:pt x="284" y="450"/>
                        <a:pt x="284" y="450"/>
                        <a:pt x="284" y="450"/>
                      </a:cubicBezTo>
                      <a:cubicBezTo>
                        <a:pt x="298" y="438"/>
                        <a:pt x="313" y="438"/>
                        <a:pt x="323" y="438"/>
                      </a:cubicBezTo>
                      <a:cubicBezTo>
                        <a:pt x="371" y="438"/>
                        <a:pt x="371" y="438"/>
                        <a:pt x="371" y="438"/>
                      </a:cubicBezTo>
                      <a:cubicBezTo>
                        <a:pt x="424" y="438"/>
                        <a:pt x="513" y="428"/>
                        <a:pt x="526" y="422"/>
                      </a:cubicBezTo>
                      <a:cubicBezTo>
                        <a:pt x="527" y="421"/>
                        <a:pt x="527" y="421"/>
                        <a:pt x="528" y="421"/>
                      </a:cubicBezTo>
                      <a:cubicBezTo>
                        <a:pt x="565" y="407"/>
                        <a:pt x="655" y="331"/>
                        <a:pt x="686" y="304"/>
                      </a:cubicBezTo>
                      <a:cubicBezTo>
                        <a:pt x="687" y="302"/>
                        <a:pt x="689" y="301"/>
                        <a:pt x="691" y="301"/>
                      </a:cubicBezTo>
                      <a:cubicBezTo>
                        <a:pt x="696" y="298"/>
                        <a:pt x="701" y="294"/>
                        <a:pt x="702" y="290"/>
                      </a:cubicBezTo>
                      <a:cubicBezTo>
                        <a:pt x="703" y="288"/>
                        <a:pt x="703" y="285"/>
                        <a:pt x="701" y="281"/>
                      </a:cubicBezTo>
                      <a:cubicBezTo>
                        <a:pt x="701" y="281"/>
                        <a:pt x="701" y="281"/>
                        <a:pt x="701" y="281"/>
                      </a:cubicBezTo>
                      <a:cubicBezTo>
                        <a:pt x="693" y="266"/>
                        <a:pt x="688" y="264"/>
                        <a:pt x="681" y="264"/>
                      </a:cubicBezTo>
                      <a:cubicBezTo>
                        <a:pt x="677" y="267"/>
                        <a:pt x="673" y="269"/>
                        <a:pt x="669" y="271"/>
                      </a:cubicBezTo>
                      <a:cubicBezTo>
                        <a:pt x="661" y="276"/>
                        <a:pt x="650" y="273"/>
                        <a:pt x="644" y="265"/>
                      </a:cubicBezTo>
                      <a:cubicBezTo>
                        <a:pt x="639" y="257"/>
                        <a:pt x="640" y="246"/>
                        <a:pt x="647" y="239"/>
                      </a:cubicBezTo>
                      <a:cubicBezTo>
                        <a:pt x="653" y="233"/>
                        <a:pt x="658" y="229"/>
                        <a:pt x="663" y="227"/>
                      </a:cubicBezTo>
                      <a:cubicBezTo>
                        <a:pt x="667" y="222"/>
                        <a:pt x="670" y="218"/>
                        <a:pt x="671" y="213"/>
                      </a:cubicBezTo>
                      <a:cubicBezTo>
                        <a:pt x="672" y="210"/>
                        <a:pt x="672" y="208"/>
                        <a:pt x="672" y="207"/>
                      </a:cubicBezTo>
                      <a:cubicBezTo>
                        <a:pt x="667" y="196"/>
                        <a:pt x="656" y="191"/>
                        <a:pt x="652" y="190"/>
                      </a:cubicBezTo>
                      <a:cubicBezTo>
                        <a:pt x="648" y="192"/>
                        <a:pt x="644" y="195"/>
                        <a:pt x="640" y="197"/>
                      </a:cubicBezTo>
                      <a:cubicBezTo>
                        <a:pt x="632" y="201"/>
                        <a:pt x="621" y="198"/>
                        <a:pt x="615" y="190"/>
                      </a:cubicBezTo>
                      <a:cubicBezTo>
                        <a:pt x="610" y="182"/>
                        <a:pt x="611" y="171"/>
                        <a:pt x="618" y="164"/>
                      </a:cubicBezTo>
                      <a:cubicBezTo>
                        <a:pt x="624" y="158"/>
                        <a:pt x="629" y="154"/>
                        <a:pt x="634" y="152"/>
                      </a:cubicBezTo>
                      <a:cubicBezTo>
                        <a:pt x="638" y="148"/>
                        <a:pt x="641" y="143"/>
                        <a:pt x="642" y="139"/>
                      </a:cubicBezTo>
                      <a:cubicBezTo>
                        <a:pt x="644" y="135"/>
                        <a:pt x="643" y="133"/>
                        <a:pt x="643" y="132"/>
                      </a:cubicBezTo>
                      <a:cubicBezTo>
                        <a:pt x="637" y="121"/>
                        <a:pt x="625" y="115"/>
                        <a:pt x="622" y="115"/>
                      </a:cubicBezTo>
                      <a:cubicBezTo>
                        <a:pt x="603" y="115"/>
                        <a:pt x="603" y="115"/>
                        <a:pt x="603" y="115"/>
                      </a:cubicBezTo>
                      <a:cubicBezTo>
                        <a:pt x="592" y="115"/>
                        <a:pt x="583" y="106"/>
                        <a:pt x="583" y="95"/>
                      </a:cubicBezTo>
                      <a:cubicBezTo>
                        <a:pt x="583" y="84"/>
                        <a:pt x="592" y="75"/>
                        <a:pt x="603" y="75"/>
                      </a:cubicBezTo>
                      <a:cubicBezTo>
                        <a:pt x="605" y="74"/>
                        <a:pt x="610" y="64"/>
                        <a:pt x="611" y="53"/>
                      </a:cubicBezTo>
                      <a:cubicBezTo>
                        <a:pt x="605" y="45"/>
                        <a:pt x="596" y="41"/>
                        <a:pt x="593" y="40"/>
                      </a:cubicBezTo>
                      <a:cubicBezTo>
                        <a:pt x="580" y="40"/>
                        <a:pt x="580" y="40"/>
                        <a:pt x="580" y="40"/>
                      </a:cubicBezTo>
                      <a:cubicBezTo>
                        <a:pt x="528" y="73"/>
                        <a:pt x="455" y="115"/>
                        <a:pt x="400" y="115"/>
                      </a:cubicBezTo>
                      <a:cubicBezTo>
                        <a:pt x="366" y="115"/>
                        <a:pt x="355" y="99"/>
                        <a:pt x="352" y="86"/>
                      </a:cubicBezTo>
                      <a:cubicBezTo>
                        <a:pt x="347" y="81"/>
                        <a:pt x="347" y="81"/>
                        <a:pt x="347" y="81"/>
                      </a:cubicBezTo>
                      <a:cubicBezTo>
                        <a:pt x="347" y="81"/>
                        <a:pt x="347" y="81"/>
                        <a:pt x="346" y="80"/>
                      </a:cubicBezTo>
                      <a:cubicBezTo>
                        <a:pt x="333" y="85"/>
                        <a:pt x="333" y="85"/>
                        <a:pt x="333" y="85"/>
                      </a:cubicBezTo>
                      <a:cubicBezTo>
                        <a:pt x="330" y="87"/>
                        <a:pt x="327" y="89"/>
                        <a:pt x="324" y="92"/>
                      </a:cubicBezTo>
                      <a:cubicBezTo>
                        <a:pt x="315" y="98"/>
                        <a:pt x="306" y="105"/>
                        <a:pt x="302" y="113"/>
                      </a:cubicBezTo>
                      <a:cubicBezTo>
                        <a:pt x="293" y="130"/>
                        <a:pt x="293" y="130"/>
                        <a:pt x="293" y="130"/>
                      </a:cubicBezTo>
                      <a:cubicBezTo>
                        <a:pt x="280" y="175"/>
                        <a:pt x="227" y="215"/>
                        <a:pt x="184" y="226"/>
                      </a:cubicBezTo>
                      <a:cubicBezTo>
                        <a:pt x="60" y="272"/>
                        <a:pt x="60" y="272"/>
                        <a:pt x="60" y="272"/>
                      </a:cubicBezTo>
                      <a:cubicBezTo>
                        <a:pt x="49" y="277"/>
                        <a:pt x="42" y="284"/>
                        <a:pt x="41" y="289"/>
                      </a:cubicBezTo>
                      <a:cubicBezTo>
                        <a:pt x="41" y="290"/>
                        <a:pt x="41" y="290"/>
                        <a:pt x="41" y="291"/>
                      </a:cubicBezTo>
                      <a:cubicBezTo>
                        <a:pt x="42" y="293"/>
                        <a:pt x="43" y="295"/>
                        <a:pt x="43" y="298"/>
                      </a:cubicBezTo>
                      <a:cubicBezTo>
                        <a:pt x="52" y="384"/>
                        <a:pt x="78" y="436"/>
                        <a:pt x="116" y="492"/>
                      </a:cubicBezTo>
                      <a:close/>
                      <a:moveTo>
                        <a:pt x="391" y="77"/>
                      </a:moveTo>
                      <a:cubicBezTo>
                        <a:pt x="391" y="77"/>
                        <a:pt x="391" y="77"/>
                        <a:pt x="391" y="77"/>
                      </a:cubicBezTo>
                      <a:cubicBezTo>
                        <a:pt x="391" y="77"/>
                        <a:pt x="391" y="77"/>
                        <a:pt x="391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</p:grpSp>
      <p:grpSp>
        <p:nvGrpSpPr>
          <p:cNvPr id="99" name="Grupa 98">
            <a:extLst>
              <a:ext uri="{FF2B5EF4-FFF2-40B4-BE49-F238E27FC236}">
                <a16:creationId xmlns:a16="http://schemas.microsoft.com/office/drawing/2014/main" id="{2A182E7C-8194-463B-BCD7-3723C29053E7}"/>
              </a:ext>
            </a:extLst>
          </p:cNvPr>
          <p:cNvGrpSpPr/>
          <p:nvPr/>
        </p:nvGrpSpPr>
        <p:grpSpPr>
          <a:xfrm>
            <a:off x="2944386" y="3817789"/>
            <a:ext cx="2495502" cy="1138385"/>
            <a:chOff x="2944386" y="3817789"/>
            <a:chExt cx="2495502" cy="1138385"/>
          </a:xfrm>
        </p:grpSpPr>
        <p:pic>
          <p:nvPicPr>
            <p:cNvPr id="16" name="Obraz 15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BA18392C-403A-4AF4-9427-88CB51877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3363080" y="4590413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9D08F5A4-93A3-4633-9DD1-F08EED164BFD}"/>
                </a:ext>
              </a:extLst>
            </p:cNvPr>
            <p:cNvSpPr/>
            <p:nvPr/>
          </p:nvSpPr>
          <p:spPr>
            <a:xfrm>
              <a:off x="2944386" y="4203693"/>
              <a:ext cx="24955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600" b="1">
                  <a:latin typeface="+mj-lt"/>
                </a:rPr>
                <a:t>Wentylacja i ogrzewanie</a:t>
              </a:r>
            </a:p>
          </p:txBody>
        </p:sp>
        <p:grpSp>
          <p:nvGrpSpPr>
            <p:cNvPr id="63" name="Grupa 62">
              <a:extLst>
                <a:ext uri="{FF2B5EF4-FFF2-40B4-BE49-F238E27FC236}">
                  <a16:creationId xmlns:a16="http://schemas.microsoft.com/office/drawing/2014/main" id="{8B4D089C-BA5C-4629-AA24-F7C92AC02959}"/>
                </a:ext>
              </a:extLst>
            </p:cNvPr>
            <p:cNvGrpSpPr/>
            <p:nvPr/>
          </p:nvGrpSpPr>
          <p:grpSpPr>
            <a:xfrm>
              <a:off x="3942755" y="3817789"/>
              <a:ext cx="618363" cy="371846"/>
              <a:chOff x="3706665" y="3817789"/>
              <a:chExt cx="618363" cy="371846"/>
            </a:xfrm>
          </p:grpSpPr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47DB2EE0-20B4-4D84-B055-724366091D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6665" y="3817789"/>
                <a:ext cx="362530" cy="359981"/>
              </a:xfrm>
              <a:custGeom>
                <a:avLst/>
                <a:gdLst>
                  <a:gd name="T0" fmla="*/ 623 w 1077"/>
                  <a:gd name="T1" fmla="*/ 1055 h 1069"/>
                  <a:gd name="T2" fmla="*/ 569 w 1077"/>
                  <a:gd name="T3" fmla="*/ 824 h 1069"/>
                  <a:gd name="T4" fmla="*/ 563 w 1077"/>
                  <a:gd name="T5" fmla="*/ 652 h 1069"/>
                  <a:gd name="T6" fmla="*/ 481 w 1077"/>
                  <a:gd name="T7" fmla="*/ 725 h 1069"/>
                  <a:gd name="T8" fmla="*/ 297 w 1077"/>
                  <a:gd name="T9" fmla="*/ 945 h 1069"/>
                  <a:gd name="T10" fmla="*/ 117 w 1077"/>
                  <a:gd name="T11" fmla="*/ 912 h 1069"/>
                  <a:gd name="T12" fmla="*/ 24 w 1077"/>
                  <a:gd name="T13" fmla="*/ 620 h 1069"/>
                  <a:gd name="T14" fmla="*/ 252 w 1077"/>
                  <a:gd name="T15" fmla="*/ 564 h 1069"/>
                  <a:gd name="T16" fmla="*/ 425 w 1077"/>
                  <a:gd name="T17" fmla="*/ 561 h 1069"/>
                  <a:gd name="T18" fmla="*/ 353 w 1077"/>
                  <a:gd name="T19" fmla="*/ 476 h 1069"/>
                  <a:gd name="T20" fmla="*/ 132 w 1077"/>
                  <a:gd name="T21" fmla="*/ 292 h 1069"/>
                  <a:gd name="T22" fmla="*/ 167 w 1077"/>
                  <a:gd name="T23" fmla="*/ 113 h 1069"/>
                  <a:gd name="T24" fmla="*/ 457 w 1077"/>
                  <a:gd name="T25" fmla="*/ 19 h 1069"/>
                  <a:gd name="T26" fmla="*/ 511 w 1077"/>
                  <a:gd name="T27" fmla="*/ 252 h 1069"/>
                  <a:gd name="T28" fmla="*/ 538 w 1077"/>
                  <a:gd name="T29" fmla="*/ 425 h 1069"/>
                  <a:gd name="T30" fmla="*/ 653 w 1077"/>
                  <a:gd name="T31" fmla="*/ 216 h 1069"/>
                  <a:gd name="T32" fmla="*/ 786 w 1077"/>
                  <a:gd name="T33" fmla="*/ 126 h 1069"/>
                  <a:gd name="T34" fmla="*/ 1057 w 1077"/>
                  <a:gd name="T35" fmla="*/ 290 h 1069"/>
                  <a:gd name="T36" fmla="*/ 829 w 1077"/>
                  <a:gd name="T37" fmla="*/ 510 h 1069"/>
                  <a:gd name="T38" fmla="*/ 650 w 1077"/>
                  <a:gd name="T39" fmla="*/ 518 h 1069"/>
                  <a:gd name="T40" fmla="*/ 727 w 1077"/>
                  <a:gd name="T41" fmla="*/ 596 h 1069"/>
                  <a:gd name="T42" fmla="*/ 949 w 1077"/>
                  <a:gd name="T43" fmla="*/ 782 h 1069"/>
                  <a:gd name="T44" fmla="*/ 917 w 1077"/>
                  <a:gd name="T45" fmla="*/ 959 h 1069"/>
                  <a:gd name="T46" fmla="*/ 709 w 1077"/>
                  <a:gd name="T47" fmla="*/ 1069 h 1069"/>
                  <a:gd name="T48" fmla="*/ 886 w 1077"/>
                  <a:gd name="T49" fmla="*/ 933 h 1069"/>
                  <a:gd name="T50" fmla="*/ 724 w 1077"/>
                  <a:gd name="T51" fmla="*/ 635 h 1069"/>
                  <a:gd name="T52" fmla="*/ 618 w 1077"/>
                  <a:gd name="T53" fmla="*/ 584 h 1069"/>
                  <a:gd name="T54" fmla="*/ 610 w 1077"/>
                  <a:gd name="T55" fmla="*/ 519 h 1069"/>
                  <a:gd name="T56" fmla="*/ 731 w 1077"/>
                  <a:gd name="T57" fmla="*/ 439 h 1069"/>
                  <a:gd name="T58" fmla="*/ 1020 w 1077"/>
                  <a:gd name="T59" fmla="*/ 438 h 1069"/>
                  <a:gd name="T60" fmla="*/ 938 w 1077"/>
                  <a:gd name="T61" fmla="*/ 193 h 1069"/>
                  <a:gd name="T62" fmla="*/ 640 w 1077"/>
                  <a:gd name="T63" fmla="*/ 352 h 1069"/>
                  <a:gd name="T64" fmla="*/ 566 w 1077"/>
                  <a:gd name="T65" fmla="*/ 471 h 1069"/>
                  <a:gd name="T66" fmla="*/ 505 w 1077"/>
                  <a:gd name="T67" fmla="*/ 463 h 1069"/>
                  <a:gd name="T68" fmla="*/ 478 w 1077"/>
                  <a:gd name="T69" fmla="*/ 228 h 1069"/>
                  <a:gd name="T70" fmla="*/ 309 w 1077"/>
                  <a:gd name="T71" fmla="*/ 56 h 1069"/>
                  <a:gd name="T72" fmla="*/ 245 w 1077"/>
                  <a:gd name="T73" fmla="*/ 392 h 1069"/>
                  <a:gd name="T74" fmla="*/ 463 w 1077"/>
                  <a:gd name="T75" fmla="*/ 492 h 1069"/>
                  <a:gd name="T76" fmla="*/ 466 w 1077"/>
                  <a:gd name="T77" fmla="*/ 561 h 1069"/>
                  <a:gd name="T78" fmla="*/ 350 w 1077"/>
                  <a:gd name="T79" fmla="*/ 633 h 1069"/>
                  <a:gd name="T80" fmla="*/ 62 w 1077"/>
                  <a:gd name="T81" fmla="*/ 633 h 1069"/>
                  <a:gd name="T82" fmla="*/ 284 w 1077"/>
                  <a:gd name="T83" fmla="*/ 907 h 1069"/>
                  <a:gd name="T84" fmla="*/ 495 w 1077"/>
                  <a:gd name="T85" fmla="*/ 616 h 1069"/>
                  <a:gd name="T86" fmla="*/ 558 w 1077"/>
                  <a:gd name="T87" fmla="*/ 612 h 1069"/>
                  <a:gd name="T88" fmla="*/ 637 w 1077"/>
                  <a:gd name="T89" fmla="*/ 725 h 1069"/>
                  <a:gd name="T90" fmla="*/ 583 w 1077"/>
                  <a:gd name="T91" fmla="*/ 944 h 1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77" h="1069">
                    <a:moveTo>
                      <a:pt x="709" y="1069"/>
                    </a:moveTo>
                    <a:cubicBezTo>
                      <a:pt x="682" y="1069"/>
                      <a:pt x="654" y="1064"/>
                      <a:pt x="626" y="1056"/>
                    </a:cubicBezTo>
                    <a:cubicBezTo>
                      <a:pt x="625" y="1056"/>
                      <a:pt x="624" y="1055"/>
                      <a:pt x="623" y="1055"/>
                    </a:cubicBezTo>
                    <a:cubicBezTo>
                      <a:pt x="578" y="1034"/>
                      <a:pt x="550" y="996"/>
                      <a:pt x="543" y="948"/>
                    </a:cubicBezTo>
                    <a:cubicBezTo>
                      <a:pt x="543" y="948"/>
                      <a:pt x="543" y="948"/>
                      <a:pt x="543" y="947"/>
                    </a:cubicBezTo>
                    <a:cubicBezTo>
                      <a:pt x="540" y="899"/>
                      <a:pt x="549" y="856"/>
                      <a:pt x="569" y="824"/>
                    </a:cubicBezTo>
                    <a:cubicBezTo>
                      <a:pt x="569" y="824"/>
                      <a:pt x="570" y="823"/>
                      <a:pt x="570" y="823"/>
                    </a:cubicBezTo>
                    <a:cubicBezTo>
                      <a:pt x="590" y="796"/>
                      <a:pt x="597" y="780"/>
                      <a:pt x="597" y="727"/>
                    </a:cubicBezTo>
                    <a:cubicBezTo>
                      <a:pt x="595" y="698"/>
                      <a:pt x="584" y="673"/>
                      <a:pt x="563" y="652"/>
                    </a:cubicBezTo>
                    <a:cubicBezTo>
                      <a:pt x="556" y="654"/>
                      <a:pt x="547" y="655"/>
                      <a:pt x="538" y="655"/>
                    </a:cubicBezTo>
                    <a:cubicBezTo>
                      <a:pt x="529" y="655"/>
                      <a:pt x="522" y="654"/>
                      <a:pt x="515" y="653"/>
                    </a:cubicBezTo>
                    <a:cubicBezTo>
                      <a:pt x="493" y="677"/>
                      <a:pt x="483" y="699"/>
                      <a:pt x="481" y="725"/>
                    </a:cubicBezTo>
                    <a:cubicBezTo>
                      <a:pt x="478" y="771"/>
                      <a:pt x="461" y="815"/>
                      <a:pt x="428" y="858"/>
                    </a:cubicBezTo>
                    <a:cubicBezTo>
                      <a:pt x="428" y="858"/>
                      <a:pt x="428" y="858"/>
                      <a:pt x="428" y="859"/>
                    </a:cubicBezTo>
                    <a:cubicBezTo>
                      <a:pt x="389" y="907"/>
                      <a:pt x="340" y="928"/>
                      <a:pt x="297" y="945"/>
                    </a:cubicBezTo>
                    <a:cubicBezTo>
                      <a:pt x="297" y="945"/>
                      <a:pt x="296" y="945"/>
                      <a:pt x="296" y="945"/>
                    </a:cubicBezTo>
                    <a:cubicBezTo>
                      <a:pt x="210" y="970"/>
                      <a:pt x="170" y="949"/>
                      <a:pt x="119" y="914"/>
                    </a:cubicBezTo>
                    <a:cubicBezTo>
                      <a:pt x="119" y="913"/>
                      <a:pt x="118" y="913"/>
                      <a:pt x="117" y="912"/>
                    </a:cubicBezTo>
                    <a:cubicBezTo>
                      <a:pt x="71" y="870"/>
                      <a:pt x="43" y="831"/>
                      <a:pt x="24" y="785"/>
                    </a:cubicBezTo>
                    <a:cubicBezTo>
                      <a:pt x="0" y="724"/>
                      <a:pt x="10" y="668"/>
                      <a:pt x="23" y="622"/>
                    </a:cubicBezTo>
                    <a:cubicBezTo>
                      <a:pt x="23" y="621"/>
                      <a:pt x="24" y="620"/>
                      <a:pt x="24" y="620"/>
                    </a:cubicBezTo>
                    <a:cubicBezTo>
                      <a:pt x="40" y="577"/>
                      <a:pt x="80" y="546"/>
                      <a:pt x="128" y="539"/>
                    </a:cubicBezTo>
                    <a:cubicBezTo>
                      <a:pt x="128" y="539"/>
                      <a:pt x="129" y="539"/>
                      <a:pt x="129" y="539"/>
                    </a:cubicBezTo>
                    <a:cubicBezTo>
                      <a:pt x="180" y="535"/>
                      <a:pt x="219" y="543"/>
                      <a:pt x="252" y="564"/>
                    </a:cubicBezTo>
                    <a:cubicBezTo>
                      <a:pt x="253" y="565"/>
                      <a:pt x="253" y="565"/>
                      <a:pt x="253" y="565"/>
                    </a:cubicBezTo>
                    <a:cubicBezTo>
                      <a:pt x="281" y="585"/>
                      <a:pt x="300" y="593"/>
                      <a:pt x="349" y="593"/>
                    </a:cubicBezTo>
                    <a:cubicBezTo>
                      <a:pt x="380" y="591"/>
                      <a:pt x="405" y="580"/>
                      <a:pt x="425" y="561"/>
                    </a:cubicBezTo>
                    <a:cubicBezTo>
                      <a:pt x="424" y="554"/>
                      <a:pt x="424" y="547"/>
                      <a:pt x="424" y="539"/>
                    </a:cubicBezTo>
                    <a:cubicBezTo>
                      <a:pt x="424" y="531"/>
                      <a:pt x="424" y="522"/>
                      <a:pt x="426" y="513"/>
                    </a:cubicBezTo>
                    <a:cubicBezTo>
                      <a:pt x="405" y="496"/>
                      <a:pt x="382" y="481"/>
                      <a:pt x="353" y="476"/>
                    </a:cubicBezTo>
                    <a:cubicBezTo>
                      <a:pt x="294" y="472"/>
                      <a:pt x="253" y="448"/>
                      <a:pt x="221" y="424"/>
                    </a:cubicBezTo>
                    <a:cubicBezTo>
                      <a:pt x="221" y="424"/>
                      <a:pt x="221" y="423"/>
                      <a:pt x="221" y="423"/>
                    </a:cubicBezTo>
                    <a:cubicBezTo>
                      <a:pt x="170" y="383"/>
                      <a:pt x="147" y="332"/>
                      <a:pt x="132" y="292"/>
                    </a:cubicBezTo>
                    <a:cubicBezTo>
                      <a:pt x="132" y="292"/>
                      <a:pt x="131" y="291"/>
                      <a:pt x="131" y="290"/>
                    </a:cubicBezTo>
                    <a:cubicBezTo>
                      <a:pt x="111" y="207"/>
                      <a:pt x="126" y="167"/>
                      <a:pt x="166" y="114"/>
                    </a:cubicBezTo>
                    <a:cubicBezTo>
                      <a:pt x="166" y="114"/>
                      <a:pt x="166" y="113"/>
                      <a:pt x="167" y="113"/>
                    </a:cubicBezTo>
                    <a:cubicBezTo>
                      <a:pt x="205" y="68"/>
                      <a:pt x="245" y="38"/>
                      <a:pt x="294" y="19"/>
                    </a:cubicBezTo>
                    <a:cubicBezTo>
                      <a:pt x="340" y="0"/>
                      <a:pt x="392" y="0"/>
                      <a:pt x="455" y="18"/>
                    </a:cubicBezTo>
                    <a:cubicBezTo>
                      <a:pt x="456" y="19"/>
                      <a:pt x="456" y="19"/>
                      <a:pt x="457" y="19"/>
                    </a:cubicBezTo>
                    <a:cubicBezTo>
                      <a:pt x="503" y="37"/>
                      <a:pt x="534" y="78"/>
                      <a:pt x="538" y="124"/>
                    </a:cubicBezTo>
                    <a:cubicBezTo>
                      <a:pt x="541" y="174"/>
                      <a:pt x="533" y="214"/>
                      <a:pt x="512" y="250"/>
                    </a:cubicBezTo>
                    <a:cubicBezTo>
                      <a:pt x="512" y="251"/>
                      <a:pt x="511" y="251"/>
                      <a:pt x="511" y="252"/>
                    </a:cubicBezTo>
                    <a:cubicBezTo>
                      <a:pt x="492" y="276"/>
                      <a:pt x="484" y="294"/>
                      <a:pt x="484" y="344"/>
                    </a:cubicBezTo>
                    <a:cubicBezTo>
                      <a:pt x="486" y="383"/>
                      <a:pt x="505" y="409"/>
                      <a:pt x="523" y="425"/>
                    </a:cubicBezTo>
                    <a:cubicBezTo>
                      <a:pt x="528" y="425"/>
                      <a:pt x="533" y="425"/>
                      <a:pt x="538" y="425"/>
                    </a:cubicBezTo>
                    <a:cubicBezTo>
                      <a:pt x="548" y="425"/>
                      <a:pt x="557" y="426"/>
                      <a:pt x="566" y="429"/>
                    </a:cubicBezTo>
                    <a:cubicBezTo>
                      <a:pt x="581" y="404"/>
                      <a:pt x="599" y="369"/>
                      <a:pt x="600" y="349"/>
                    </a:cubicBezTo>
                    <a:cubicBezTo>
                      <a:pt x="604" y="289"/>
                      <a:pt x="629" y="248"/>
                      <a:pt x="653" y="216"/>
                    </a:cubicBezTo>
                    <a:cubicBezTo>
                      <a:pt x="653" y="216"/>
                      <a:pt x="653" y="216"/>
                      <a:pt x="653" y="216"/>
                    </a:cubicBezTo>
                    <a:cubicBezTo>
                      <a:pt x="691" y="169"/>
                      <a:pt x="740" y="145"/>
                      <a:pt x="783" y="127"/>
                    </a:cubicBezTo>
                    <a:cubicBezTo>
                      <a:pt x="784" y="127"/>
                      <a:pt x="785" y="127"/>
                      <a:pt x="786" y="126"/>
                    </a:cubicBezTo>
                    <a:cubicBezTo>
                      <a:pt x="869" y="106"/>
                      <a:pt x="909" y="121"/>
                      <a:pt x="962" y="161"/>
                    </a:cubicBezTo>
                    <a:cubicBezTo>
                      <a:pt x="963" y="161"/>
                      <a:pt x="963" y="162"/>
                      <a:pt x="963" y="162"/>
                    </a:cubicBezTo>
                    <a:cubicBezTo>
                      <a:pt x="1009" y="201"/>
                      <a:pt x="1041" y="244"/>
                      <a:pt x="1057" y="290"/>
                    </a:cubicBezTo>
                    <a:cubicBezTo>
                      <a:pt x="1077" y="339"/>
                      <a:pt x="1077" y="395"/>
                      <a:pt x="1057" y="451"/>
                    </a:cubicBezTo>
                    <a:cubicBezTo>
                      <a:pt x="1040" y="500"/>
                      <a:pt x="1001" y="530"/>
                      <a:pt x="952" y="533"/>
                    </a:cubicBezTo>
                    <a:cubicBezTo>
                      <a:pt x="898" y="537"/>
                      <a:pt x="859" y="529"/>
                      <a:pt x="829" y="510"/>
                    </a:cubicBezTo>
                    <a:cubicBezTo>
                      <a:pt x="828" y="510"/>
                      <a:pt x="827" y="509"/>
                      <a:pt x="827" y="509"/>
                    </a:cubicBezTo>
                    <a:cubicBezTo>
                      <a:pt x="800" y="487"/>
                      <a:pt x="782" y="479"/>
                      <a:pt x="732" y="479"/>
                    </a:cubicBezTo>
                    <a:cubicBezTo>
                      <a:pt x="698" y="483"/>
                      <a:pt x="671" y="497"/>
                      <a:pt x="650" y="518"/>
                    </a:cubicBezTo>
                    <a:cubicBezTo>
                      <a:pt x="652" y="526"/>
                      <a:pt x="652" y="532"/>
                      <a:pt x="652" y="539"/>
                    </a:cubicBezTo>
                    <a:cubicBezTo>
                      <a:pt x="652" y="545"/>
                      <a:pt x="652" y="550"/>
                      <a:pt x="651" y="555"/>
                    </a:cubicBezTo>
                    <a:cubicBezTo>
                      <a:pt x="678" y="580"/>
                      <a:pt x="702" y="594"/>
                      <a:pt x="727" y="596"/>
                    </a:cubicBezTo>
                    <a:cubicBezTo>
                      <a:pt x="776" y="598"/>
                      <a:pt x="821" y="616"/>
                      <a:pt x="860" y="648"/>
                    </a:cubicBezTo>
                    <a:cubicBezTo>
                      <a:pt x="861" y="649"/>
                      <a:pt x="861" y="649"/>
                      <a:pt x="861" y="649"/>
                    </a:cubicBezTo>
                    <a:cubicBezTo>
                      <a:pt x="911" y="692"/>
                      <a:pt x="934" y="743"/>
                      <a:pt x="949" y="782"/>
                    </a:cubicBezTo>
                    <a:cubicBezTo>
                      <a:pt x="949" y="783"/>
                      <a:pt x="949" y="783"/>
                      <a:pt x="949" y="784"/>
                    </a:cubicBezTo>
                    <a:cubicBezTo>
                      <a:pt x="974" y="867"/>
                      <a:pt x="953" y="906"/>
                      <a:pt x="918" y="957"/>
                    </a:cubicBezTo>
                    <a:cubicBezTo>
                      <a:pt x="918" y="958"/>
                      <a:pt x="917" y="959"/>
                      <a:pt x="917" y="959"/>
                    </a:cubicBezTo>
                    <a:cubicBezTo>
                      <a:pt x="884" y="994"/>
                      <a:pt x="844" y="1033"/>
                      <a:pt x="790" y="1055"/>
                    </a:cubicBezTo>
                    <a:cubicBezTo>
                      <a:pt x="790" y="1056"/>
                      <a:pt x="789" y="1056"/>
                      <a:pt x="789" y="1056"/>
                    </a:cubicBezTo>
                    <a:cubicBezTo>
                      <a:pt x="763" y="1064"/>
                      <a:pt x="737" y="1069"/>
                      <a:pt x="709" y="1069"/>
                    </a:cubicBezTo>
                    <a:close/>
                    <a:moveTo>
                      <a:pt x="639" y="1018"/>
                    </a:moveTo>
                    <a:cubicBezTo>
                      <a:pt x="687" y="1032"/>
                      <a:pt x="733" y="1032"/>
                      <a:pt x="775" y="1018"/>
                    </a:cubicBezTo>
                    <a:cubicBezTo>
                      <a:pt x="821" y="999"/>
                      <a:pt x="856" y="966"/>
                      <a:pt x="886" y="933"/>
                    </a:cubicBezTo>
                    <a:cubicBezTo>
                      <a:pt x="916" y="891"/>
                      <a:pt x="931" y="862"/>
                      <a:pt x="911" y="796"/>
                    </a:cubicBezTo>
                    <a:cubicBezTo>
                      <a:pt x="892" y="744"/>
                      <a:pt x="869" y="709"/>
                      <a:pt x="835" y="679"/>
                    </a:cubicBezTo>
                    <a:cubicBezTo>
                      <a:pt x="802" y="652"/>
                      <a:pt x="765" y="638"/>
                      <a:pt x="724" y="635"/>
                    </a:cubicBezTo>
                    <a:cubicBezTo>
                      <a:pt x="724" y="635"/>
                      <a:pt x="724" y="635"/>
                      <a:pt x="724" y="635"/>
                    </a:cubicBezTo>
                    <a:cubicBezTo>
                      <a:pt x="691" y="633"/>
                      <a:pt x="659" y="617"/>
                      <a:pt x="626" y="587"/>
                    </a:cubicBezTo>
                    <a:cubicBezTo>
                      <a:pt x="623" y="587"/>
                      <a:pt x="621" y="586"/>
                      <a:pt x="618" y="584"/>
                    </a:cubicBezTo>
                    <a:cubicBezTo>
                      <a:pt x="610" y="579"/>
                      <a:pt x="607" y="570"/>
                      <a:pt x="610" y="561"/>
                    </a:cubicBezTo>
                    <a:cubicBezTo>
                      <a:pt x="612" y="555"/>
                      <a:pt x="612" y="549"/>
                      <a:pt x="612" y="539"/>
                    </a:cubicBezTo>
                    <a:cubicBezTo>
                      <a:pt x="612" y="531"/>
                      <a:pt x="612" y="525"/>
                      <a:pt x="610" y="519"/>
                    </a:cubicBezTo>
                    <a:cubicBezTo>
                      <a:pt x="608" y="513"/>
                      <a:pt x="609" y="506"/>
                      <a:pt x="613" y="501"/>
                    </a:cubicBezTo>
                    <a:cubicBezTo>
                      <a:pt x="640" y="466"/>
                      <a:pt x="680" y="445"/>
                      <a:pt x="729" y="439"/>
                    </a:cubicBezTo>
                    <a:cubicBezTo>
                      <a:pt x="729" y="439"/>
                      <a:pt x="730" y="439"/>
                      <a:pt x="731" y="439"/>
                    </a:cubicBezTo>
                    <a:cubicBezTo>
                      <a:pt x="787" y="439"/>
                      <a:pt x="815" y="448"/>
                      <a:pt x="851" y="477"/>
                    </a:cubicBezTo>
                    <a:cubicBezTo>
                      <a:pt x="874" y="491"/>
                      <a:pt x="905" y="496"/>
                      <a:pt x="949" y="493"/>
                    </a:cubicBezTo>
                    <a:cubicBezTo>
                      <a:pt x="983" y="491"/>
                      <a:pt x="1008" y="471"/>
                      <a:pt x="1020" y="438"/>
                    </a:cubicBezTo>
                    <a:cubicBezTo>
                      <a:pt x="1037" y="390"/>
                      <a:pt x="1037" y="345"/>
                      <a:pt x="1020" y="304"/>
                    </a:cubicBezTo>
                    <a:cubicBezTo>
                      <a:pt x="1020" y="304"/>
                      <a:pt x="1020" y="304"/>
                      <a:pt x="1020" y="303"/>
                    </a:cubicBezTo>
                    <a:cubicBezTo>
                      <a:pt x="1006" y="264"/>
                      <a:pt x="978" y="227"/>
                      <a:pt x="938" y="193"/>
                    </a:cubicBezTo>
                    <a:cubicBezTo>
                      <a:pt x="895" y="161"/>
                      <a:pt x="867" y="148"/>
                      <a:pt x="797" y="165"/>
                    </a:cubicBezTo>
                    <a:cubicBezTo>
                      <a:pt x="759" y="180"/>
                      <a:pt x="716" y="201"/>
                      <a:pt x="684" y="241"/>
                    </a:cubicBezTo>
                    <a:cubicBezTo>
                      <a:pt x="664" y="268"/>
                      <a:pt x="643" y="302"/>
                      <a:pt x="640" y="352"/>
                    </a:cubicBezTo>
                    <a:cubicBezTo>
                      <a:pt x="640" y="352"/>
                      <a:pt x="640" y="352"/>
                      <a:pt x="640" y="352"/>
                    </a:cubicBezTo>
                    <a:cubicBezTo>
                      <a:pt x="637" y="393"/>
                      <a:pt x="596" y="457"/>
                      <a:pt x="591" y="464"/>
                    </a:cubicBezTo>
                    <a:cubicBezTo>
                      <a:pt x="586" y="473"/>
                      <a:pt x="575" y="476"/>
                      <a:pt x="566" y="471"/>
                    </a:cubicBezTo>
                    <a:cubicBezTo>
                      <a:pt x="557" y="467"/>
                      <a:pt x="548" y="465"/>
                      <a:pt x="538" y="465"/>
                    </a:cubicBezTo>
                    <a:cubicBezTo>
                      <a:pt x="532" y="465"/>
                      <a:pt x="528" y="465"/>
                      <a:pt x="527" y="465"/>
                    </a:cubicBezTo>
                    <a:cubicBezTo>
                      <a:pt x="520" y="469"/>
                      <a:pt x="511" y="468"/>
                      <a:pt x="505" y="463"/>
                    </a:cubicBezTo>
                    <a:cubicBezTo>
                      <a:pt x="479" y="442"/>
                      <a:pt x="447" y="405"/>
                      <a:pt x="444" y="346"/>
                    </a:cubicBezTo>
                    <a:cubicBezTo>
                      <a:pt x="444" y="346"/>
                      <a:pt x="444" y="345"/>
                      <a:pt x="444" y="345"/>
                    </a:cubicBezTo>
                    <a:cubicBezTo>
                      <a:pt x="444" y="290"/>
                      <a:pt x="452" y="262"/>
                      <a:pt x="478" y="228"/>
                    </a:cubicBezTo>
                    <a:cubicBezTo>
                      <a:pt x="495" y="200"/>
                      <a:pt x="501" y="169"/>
                      <a:pt x="498" y="127"/>
                    </a:cubicBezTo>
                    <a:cubicBezTo>
                      <a:pt x="496" y="97"/>
                      <a:pt x="474" y="69"/>
                      <a:pt x="443" y="57"/>
                    </a:cubicBezTo>
                    <a:cubicBezTo>
                      <a:pt x="389" y="41"/>
                      <a:pt x="347" y="41"/>
                      <a:pt x="309" y="56"/>
                    </a:cubicBezTo>
                    <a:cubicBezTo>
                      <a:pt x="266" y="73"/>
                      <a:pt x="231" y="99"/>
                      <a:pt x="198" y="138"/>
                    </a:cubicBezTo>
                    <a:cubicBezTo>
                      <a:pt x="166" y="181"/>
                      <a:pt x="152" y="209"/>
                      <a:pt x="170" y="279"/>
                    </a:cubicBezTo>
                    <a:cubicBezTo>
                      <a:pt x="184" y="316"/>
                      <a:pt x="204" y="358"/>
                      <a:pt x="245" y="392"/>
                    </a:cubicBezTo>
                    <a:cubicBezTo>
                      <a:pt x="273" y="412"/>
                      <a:pt x="307" y="433"/>
                      <a:pt x="357" y="436"/>
                    </a:cubicBezTo>
                    <a:cubicBezTo>
                      <a:pt x="357" y="436"/>
                      <a:pt x="358" y="436"/>
                      <a:pt x="359" y="436"/>
                    </a:cubicBezTo>
                    <a:cubicBezTo>
                      <a:pt x="403" y="443"/>
                      <a:pt x="436" y="469"/>
                      <a:pt x="463" y="492"/>
                    </a:cubicBezTo>
                    <a:cubicBezTo>
                      <a:pt x="470" y="499"/>
                      <a:pt x="472" y="510"/>
                      <a:pt x="466" y="518"/>
                    </a:cubicBezTo>
                    <a:cubicBezTo>
                      <a:pt x="464" y="522"/>
                      <a:pt x="464" y="531"/>
                      <a:pt x="464" y="539"/>
                    </a:cubicBezTo>
                    <a:cubicBezTo>
                      <a:pt x="464" y="549"/>
                      <a:pt x="464" y="555"/>
                      <a:pt x="466" y="561"/>
                    </a:cubicBezTo>
                    <a:cubicBezTo>
                      <a:pt x="468" y="568"/>
                      <a:pt x="466" y="575"/>
                      <a:pt x="462" y="580"/>
                    </a:cubicBezTo>
                    <a:cubicBezTo>
                      <a:pt x="433" y="612"/>
                      <a:pt x="396" y="630"/>
                      <a:pt x="351" y="633"/>
                    </a:cubicBezTo>
                    <a:cubicBezTo>
                      <a:pt x="351" y="633"/>
                      <a:pt x="350" y="633"/>
                      <a:pt x="350" y="633"/>
                    </a:cubicBezTo>
                    <a:cubicBezTo>
                      <a:pt x="295" y="633"/>
                      <a:pt x="267" y="625"/>
                      <a:pt x="230" y="598"/>
                    </a:cubicBezTo>
                    <a:cubicBezTo>
                      <a:pt x="205" y="582"/>
                      <a:pt x="174" y="576"/>
                      <a:pt x="133" y="578"/>
                    </a:cubicBezTo>
                    <a:cubicBezTo>
                      <a:pt x="100" y="583"/>
                      <a:pt x="73" y="604"/>
                      <a:pt x="62" y="633"/>
                    </a:cubicBezTo>
                    <a:cubicBezTo>
                      <a:pt x="46" y="691"/>
                      <a:pt x="46" y="731"/>
                      <a:pt x="61" y="771"/>
                    </a:cubicBezTo>
                    <a:cubicBezTo>
                      <a:pt x="77" y="810"/>
                      <a:pt x="103" y="844"/>
                      <a:pt x="143" y="882"/>
                    </a:cubicBezTo>
                    <a:cubicBezTo>
                      <a:pt x="186" y="911"/>
                      <a:pt x="214" y="927"/>
                      <a:pt x="284" y="907"/>
                    </a:cubicBezTo>
                    <a:cubicBezTo>
                      <a:pt x="332" y="889"/>
                      <a:pt x="368" y="870"/>
                      <a:pt x="397" y="834"/>
                    </a:cubicBezTo>
                    <a:cubicBezTo>
                      <a:pt x="424" y="797"/>
                      <a:pt x="439" y="761"/>
                      <a:pt x="441" y="723"/>
                    </a:cubicBezTo>
                    <a:cubicBezTo>
                      <a:pt x="444" y="672"/>
                      <a:pt x="472" y="639"/>
                      <a:pt x="495" y="616"/>
                    </a:cubicBezTo>
                    <a:cubicBezTo>
                      <a:pt x="500" y="610"/>
                      <a:pt x="508" y="608"/>
                      <a:pt x="515" y="611"/>
                    </a:cubicBezTo>
                    <a:cubicBezTo>
                      <a:pt x="523" y="613"/>
                      <a:pt x="529" y="615"/>
                      <a:pt x="538" y="615"/>
                    </a:cubicBezTo>
                    <a:cubicBezTo>
                      <a:pt x="544" y="615"/>
                      <a:pt x="550" y="614"/>
                      <a:pt x="558" y="612"/>
                    </a:cubicBezTo>
                    <a:cubicBezTo>
                      <a:pt x="560" y="611"/>
                      <a:pt x="562" y="611"/>
                      <a:pt x="564" y="610"/>
                    </a:cubicBezTo>
                    <a:cubicBezTo>
                      <a:pt x="570" y="609"/>
                      <a:pt x="577" y="610"/>
                      <a:pt x="582" y="615"/>
                    </a:cubicBezTo>
                    <a:cubicBezTo>
                      <a:pt x="616" y="645"/>
                      <a:pt x="634" y="682"/>
                      <a:pt x="637" y="725"/>
                    </a:cubicBezTo>
                    <a:cubicBezTo>
                      <a:pt x="637" y="726"/>
                      <a:pt x="637" y="726"/>
                      <a:pt x="637" y="727"/>
                    </a:cubicBezTo>
                    <a:cubicBezTo>
                      <a:pt x="637" y="788"/>
                      <a:pt x="627" y="812"/>
                      <a:pt x="603" y="846"/>
                    </a:cubicBezTo>
                    <a:cubicBezTo>
                      <a:pt x="587" y="871"/>
                      <a:pt x="580" y="904"/>
                      <a:pt x="583" y="944"/>
                    </a:cubicBezTo>
                    <a:cubicBezTo>
                      <a:pt x="589" y="986"/>
                      <a:pt x="616" y="1007"/>
                      <a:pt x="639" y="101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EA65A6B7-BC9A-47B9-9C75-9D835DE120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2535" y="3820303"/>
                <a:ext cx="172493" cy="369332"/>
              </a:xfrm>
              <a:custGeom>
                <a:avLst/>
                <a:gdLst>
                  <a:gd name="T0" fmla="*/ 0 w 490"/>
                  <a:gd name="T1" fmla="*/ 898 h 1053"/>
                  <a:gd name="T2" fmla="*/ 90 w 490"/>
                  <a:gd name="T3" fmla="*/ 56 h 1053"/>
                  <a:gd name="T4" fmla="*/ 161 w 490"/>
                  <a:gd name="T5" fmla="*/ 0 h 1053"/>
                  <a:gd name="T6" fmla="*/ 220 w 490"/>
                  <a:gd name="T7" fmla="*/ 180 h 1053"/>
                  <a:gd name="T8" fmla="*/ 490 w 490"/>
                  <a:gd name="T9" fmla="*/ 245 h 1053"/>
                  <a:gd name="T10" fmla="*/ 220 w 490"/>
                  <a:gd name="T11" fmla="*/ 310 h 1053"/>
                  <a:gd name="T12" fmla="*/ 432 w 490"/>
                  <a:gd name="T13" fmla="*/ 315 h 1053"/>
                  <a:gd name="T14" fmla="*/ 432 w 490"/>
                  <a:gd name="T15" fmla="*/ 445 h 1053"/>
                  <a:gd name="T16" fmla="*/ 220 w 490"/>
                  <a:gd name="T17" fmla="*/ 450 h 1053"/>
                  <a:gd name="T18" fmla="*/ 490 w 490"/>
                  <a:gd name="T19" fmla="*/ 515 h 1053"/>
                  <a:gd name="T20" fmla="*/ 220 w 490"/>
                  <a:gd name="T21" fmla="*/ 581 h 1053"/>
                  <a:gd name="T22" fmla="*/ 332 w 490"/>
                  <a:gd name="T23" fmla="*/ 898 h 1053"/>
                  <a:gd name="T24" fmla="*/ 153 w 490"/>
                  <a:gd name="T25" fmla="*/ 40 h 1053"/>
                  <a:gd name="T26" fmla="*/ 130 w 490"/>
                  <a:gd name="T27" fmla="*/ 774 h 1053"/>
                  <a:gd name="T28" fmla="*/ 40 w 490"/>
                  <a:gd name="T29" fmla="*/ 898 h 1053"/>
                  <a:gd name="T30" fmla="*/ 292 w 490"/>
                  <a:gd name="T31" fmla="*/ 898 h 1053"/>
                  <a:gd name="T32" fmla="*/ 180 w 490"/>
                  <a:gd name="T33" fmla="*/ 767 h 1053"/>
                  <a:gd name="T34" fmla="*/ 190 w 490"/>
                  <a:gd name="T35" fmla="*/ 539 h 1053"/>
                  <a:gd name="T36" fmla="*/ 216 w 490"/>
                  <a:gd name="T37" fmla="*/ 541 h 1053"/>
                  <a:gd name="T38" fmla="*/ 450 w 490"/>
                  <a:gd name="T39" fmla="*/ 515 h 1053"/>
                  <a:gd name="T40" fmla="*/ 216 w 490"/>
                  <a:gd name="T41" fmla="*/ 490 h 1053"/>
                  <a:gd name="T42" fmla="*/ 190 w 490"/>
                  <a:gd name="T43" fmla="*/ 492 h 1053"/>
                  <a:gd name="T44" fmla="*/ 180 w 490"/>
                  <a:gd name="T45" fmla="*/ 421 h 1053"/>
                  <a:gd name="T46" fmla="*/ 209 w 490"/>
                  <a:gd name="T47" fmla="*/ 404 h 1053"/>
                  <a:gd name="T48" fmla="*/ 432 w 490"/>
                  <a:gd name="T49" fmla="*/ 405 h 1053"/>
                  <a:gd name="T50" fmla="*/ 432 w 490"/>
                  <a:gd name="T51" fmla="*/ 355 h 1053"/>
                  <a:gd name="T52" fmla="*/ 209 w 490"/>
                  <a:gd name="T53" fmla="*/ 357 h 1053"/>
                  <a:gd name="T54" fmla="*/ 180 w 490"/>
                  <a:gd name="T55" fmla="*/ 339 h 1053"/>
                  <a:gd name="T56" fmla="*/ 190 w 490"/>
                  <a:gd name="T57" fmla="*/ 269 h 1053"/>
                  <a:gd name="T58" fmla="*/ 216 w 490"/>
                  <a:gd name="T59" fmla="*/ 270 h 1053"/>
                  <a:gd name="T60" fmla="*/ 450 w 490"/>
                  <a:gd name="T61" fmla="*/ 245 h 1053"/>
                  <a:gd name="T62" fmla="*/ 216 w 490"/>
                  <a:gd name="T63" fmla="*/ 220 h 1053"/>
                  <a:gd name="T64" fmla="*/ 190 w 490"/>
                  <a:gd name="T65" fmla="*/ 221 h 1053"/>
                  <a:gd name="T66" fmla="*/ 180 w 490"/>
                  <a:gd name="T67" fmla="*/ 56 h 1053"/>
                  <a:gd name="T68" fmla="*/ 153 w 490"/>
                  <a:gd name="T69" fmla="*/ 40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0" h="1053">
                    <a:moveTo>
                      <a:pt x="166" y="1053"/>
                    </a:moveTo>
                    <a:cubicBezTo>
                      <a:pt x="74" y="1053"/>
                      <a:pt x="0" y="984"/>
                      <a:pt x="0" y="898"/>
                    </a:cubicBezTo>
                    <a:cubicBezTo>
                      <a:pt x="0" y="840"/>
                      <a:pt x="35" y="787"/>
                      <a:pt x="90" y="760"/>
                    </a:cubicBezTo>
                    <a:cubicBezTo>
                      <a:pt x="90" y="56"/>
                      <a:pt x="90" y="56"/>
                      <a:pt x="90" y="56"/>
                    </a:cubicBezTo>
                    <a:cubicBezTo>
                      <a:pt x="90" y="25"/>
                      <a:pt x="118" y="0"/>
                      <a:pt x="153" y="0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92" y="0"/>
                      <a:pt x="220" y="26"/>
                      <a:pt x="220" y="56"/>
                    </a:cubicBezTo>
                    <a:cubicBezTo>
                      <a:pt x="220" y="180"/>
                      <a:pt x="220" y="180"/>
                      <a:pt x="220" y="180"/>
                    </a:cubicBezTo>
                    <a:cubicBezTo>
                      <a:pt x="432" y="180"/>
                      <a:pt x="432" y="180"/>
                      <a:pt x="432" y="180"/>
                    </a:cubicBezTo>
                    <a:cubicBezTo>
                      <a:pt x="464" y="180"/>
                      <a:pt x="490" y="209"/>
                      <a:pt x="490" y="245"/>
                    </a:cubicBezTo>
                    <a:cubicBezTo>
                      <a:pt x="490" y="281"/>
                      <a:pt x="464" y="310"/>
                      <a:pt x="432" y="310"/>
                    </a:cubicBezTo>
                    <a:cubicBezTo>
                      <a:pt x="220" y="310"/>
                      <a:pt x="220" y="310"/>
                      <a:pt x="220" y="310"/>
                    </a:cubicBezTo>
                    <a:cubicBezTo>
                      <a:pt x="220" y="315"/>
                      <a:pt x="220" y="315"/>
                      <a:pt x="220" y="315"/>
                    </a:cubicBezTo>
                    <a:cubicBezTo>
                      <a:pt x="432" y="315"/>
                      <a:pt x="432" y="315"/>
                      <a:pt x="432" y="315"/>
                    </a:cubicBezTo>
                    <a:cubicBezTo>
                      <a:pt x="464" y="315"/>
                      <a:pt x="490" y="344"/>
                      <a:pt x="490" y="380"/>
                    </a:cubicBezTo>
                    <a:cubicBezTo>
                      <a:pt x="490" y="416"/>
                      <a:pt x="464" y="445"/>
                      <a:pt x="432" y="445"/>
                    </a:cubicBezTo>
                    <a:cubicBezTo>
                      <a:pt x="220" y="445"/>
                      <a:pt x="220" y="445"/>
                      <a:pt x="220" y="445"/>
                    </a:cubicBezTo>
                    <a:cubicBezTo>
                      <a:pt x="220" y="450"/>
                      <a:pt x="220" y="450"/>
                      <a:pt x="220" y="450"/>
                    </a:cubicBezTo>
                    <a:cubicBezTo>
                      <a:pt x="432" y="450"/>
                      <a:pt x="432" y="450"/>
                      <a:pt x="432" y="450"/>
                    </a:cubicBezTo>
                    <a:cubicBezTo>
                      <a:pt x="464" y="450"/>
                      <a:pt x="490" y="480"/>
                      <a:pt x="490" y="515"/>
                    </a:cubicBezTo>
                    <a:cubicBezTo>
                      <a:pt x="490" y="551"/>
                      <a:pt x="464" y="581"/>
                      <a:pt x="432" y="581"/>
                    </a:cubicBezTo>
                    <a:cubicBezTo>
                      <a:pt x="220" y="581"/>
                      <a:pt x="220" y="581"/>
                      <a:pt x="220" y="581"/>
                    </a:cubicBezTo>
                    <a:cubicBezTo>
                      <a:pt x="220" y="752"/>
                      <a:pt x="220" y="752"/>
                      <a:pt x="220" y="752"/>
                    </a:cubicBezTo>
                    <a:cubicBezTo>
                      <a:pt x="287" y="773"/>
                      <a:pt x="332" y="831"/>
                      <a:pt x="332" y="898"/>
                    </a:cubicBezTo>
                    <a:cubicBezTo>
                      <a:pt x="332" y="984"/>
                      <a:pt x="258" y="1053"/>
                      <a:pt x="166" y="1053"/>
                    </a:cubicBezTo>
                    <a:close/>
                    <a:moveTo>
                      <a:pt x="153" y="40"/>
                    </a:moveTo>
                    <a:cubicBezTo>
                      <a:pt x="138" y="40"/>
                      <a:pt x="130" y="49"/>
                      <a:pt x="130" y="56"/>
                    </a:cubicBezTo>
                    <a:cubicBezTo>
                      <a:pt x="130" y="774"/>
                      <a:pt x="130" y="774"/>
                      <a:pt x="130" y="774"/>
                    </a:cubicBezTo>
                    <a:cubicBezTo>
                      <a:pt x="130" y="782"/>
                      <a:pt x="125" y="789"/>
                      <a:pt x="117" y="792"/>
                    </a:cubicBezTo>
                    <a:cubicBezTo>
                      <a:pt x="70" y="810"/>
                      <a:pt x="40" y="852"/>
                      <a:pt x="40" y="898"/>
                    </a:cubicBezTo>
                    <a:cubicBezTo>
                      <a:pt x="40" y="962"/>
                      <a:pt x="96" y="1013"/>
                      <a:pt x="166" y="1013"/>
                    </a:cubicBezTo>
                    <a:cubicBezTo>
                      <a:pt x="236" y="1013"/>
                      <a:pt x="292" y="962"/>
                      <a:pt x="292" y="898"/>
                    </a:cubicBezTo>
                    <a:cubicBezTo>
                      <a:pt x="292" y="845"/>
                      <a:pt x="253" y="799"/>
                      <a:pt x="196" y="786"/>
                    </a:cubicBezTo>
                    <a:cubicBezTo>
                      <a:pt x="186" y="784"/>
                      <a:pt x="180" y="776"/>
                      <a:pt x="180" y="767"/>
                    </a:cubicBezTo>
                    <a:cubicBezTo>
                      <a:pt x="180" y="557"/>
                      <a:pt x="180" y="557"/>
                      <a:pt x="180" y="557"/>
                    </a:cubicBezTo>
                    <a:cubicBezTo>
                      <a:pt x="180" y="550"/>
                      <a:pt x="184" y="543"/>
                      <a:pt x="190" y="539"/>
                    </a:cubicBezTo>
                    <a:cubicBezTo>
                      <a:pt x="196" y="536"/>
                      <a:pt x="203" y="536"/>
                      <a:pt x="209" y="539"/>
                    </a:cubicBezTo>
                    <a:cubicBezTo>
                      <a:pt x="211" y="540"/>
                      <a:pt x="213" y="541"/>
                      <a:pt x="216" y="541"/>
                    </a:cubicBezTo>
                    <a:cubicBezTo>
                      <a:pt x="432" y="541"/>
                      <a:pt x="432" y="541"/>
                      <a:pt x="432" y="541"/>
                    </a:cubicBezTo>
                    <a:cubicBezTo>
                      <a:pt x="442" y="541"/>
                      <a:pt x="450" y="529"/>
                      <a:pt x="450" y="515"/>
                    </a:cubicBezTo>
                    <a:cubicBezTo>
                      <a:pt x="450" y="502"/>
                      <a:pt x="442" y="490"/>
                      <a:pt x="432" y="490"/>
                    </a:cubicBezTo>
                    <a:cubicBezTo>
                      <a:pt x="216" y="490"/>
                      <a:pt x="216" y="490"/>
                      <a:pt x="216" y="490"/>
                    </a:cubicBezTo>
                    <a:cubicBezTo>
                      <a:pt x="213" y="490"/>
                      <a:pt x="211" y="491"/>
                      <a:pt x="209" y="492"/>
                    </a:cubicBezTo>
                    <a:cubicBezTo>
                      <a:pt x="203" y="495"/>
                      <a:pt x="196" y="495"/>
                      <a:pt x="190" y="492"/>
                    </a:cubicBezTo>
                    <a:cubicBezTo>
                      <a:pt x="184" y="488"/>
                      <a:pt x="180" y="481"/>
                      <a:pt x="180" y="474"/>
                    </a:cubicBezTo>
                    <a:cubicBezTo>
                      <a:pt x="180" y="421"/>
                      <a:pt x="180" y="421"/>
                      <a:pt x="180" y="421"/>
                    </a:cubicBezTo>
                    <a:cubicBezTo>
                      <a:pt x="180" y="414"/>
                      <a:pt x="184" y="408"/>
                      <a:pt x="190" y="404"/>
                    </a:cubicBezTo>
                    <a:cubicBezTo>
                      <a:pt x="196" y="401"/>
                      <a:pt x="203" y="400"/>
                      <a:pt x="209" y="404"/>
                    </a:cubicBezTo>
                    <a:cubicBezTo>
                      <a:pt x="211" y="405"/>
                      <a:pt x="213" y="405"/>
                      <a:pt x="216" y="405"/>
                    </a:cubicBezTo>
                    <a:cubicBezTo>
                      <a:pt x="432" y="405"/>
                      <a:pt x="432" y="405"/>
                      <a:pt x="432" y="405"/>
                    </a:cubicBezTo>
                    <a:cubicBezTo>
                      <a:pt x="442" y="405"/>
                      <a:pt x="450" y="394"/>
                      <a:pt x="450" y="380"/>
                    </a:cubicBezTo>
                    <a:cubicBezTo>
                      <a:pt x="450" y="367"/>
                      <a:pt x="442" y="355"/>
                      <a:pt x="432" y="355"/>
                    </a:cubicBezTo>
                    <a:cubicBezTo>
                      <a:pt x="216" y="355"/>
                      <a:pt x="216" y="355"/>
                      <a:pt x="216" y="355"/>
                    </a:cubicBezTo>
                    <a:cubicBezTo>
                      <a:pt x="213" y="355"/>
                      <a:pt x="211" y="356"/>
                      <a:pt x="209" y="357"/>
                    </a:cubicBezTo>
                    <a:cubicBezTo>
                      <a:pt x="203" y="360"/>
                      <a:pt x="196" y="360"/>
                      <a:pt x="190" y="356"/>
                    </a:cubicBezTo>
                    <a:cubicBezTo>
                      <a:pt x="184" y="353"/>
                      <a:pt x="180" y="346"/>
                      <a:pt x="180" y="339"/>
                    </a:cubicBezTo>
                    <a:cubicBezTo>
                      <a:pt x="180" y="286"/>
                      <a:pt x="180" y="286"/>
                      <a:pt x="180" y="286"/>
                    </a:cubicBezTo>
                    <a:cubicBezTo>
                      <a:pt x="180" y="279"/>
                      <a:pt x="184" y="273"/>
                      <a:pt x="190" y="269"/>
                    </a:cubicBezTo>
                    <a:cubicBezTo>
                      <a:pt x="196" y="266"/>
                      <a:pt x="203" y="265"/>
                      <a:pt x="209" y="269"/>
                    </a:cubicBezTo>
                    <a:cubicBezTo>
                      <a:pt x="211" y="270"/>
                      <a:pt x="213" y="270"/>
                      <a:pt x="216" y="270"/>
                    </a:cubicBezTo>
                    <a:cubicBezTo>
                      <a:pt x="432" y="270"/>
                      <a:pt x="432" y="270"/>
                      <a:pt x="432" y="270"/>
                    </a:cubicBezTo>
                    <a:cubicBezTo>
                      <a:pt x="442" y="270"/>
                      <a:pt x="450" y="259"/>
                      <a:pt x="450" y="245"/>
                    </a:cubicBezTo>
                    <a:cubicBezTo>
                      <a:pt x="450" y="231"/>
                      <a:pt x="442" y="220"/>
                      <a:pt x="432" y="220"/>
                    </a:cubicBezTo>
                    <a:cubicBezTo>
                      <a:pt x="216" y="220"/>
                      <a:pt x="216" y="220"/>
                      <a:pt x="216" y="220"/>
                    </a:cubicBezTo>
                    <a:cubicBezTo>
                      <a:pt x="213" y="220"/>
                      <a:pt x="211" y="221"/>
                      <a:pt x="209" y="222"/>
                    </a:cubicBezTo>
                    <a:cubicBezTo>
                      <a:pt x="203" y="225"/>
                      <a:pt x="196" y="225"/>
                      <a:pt x="190" y="221"/>
                    </a:cubicBezTo>
                    <a:cubicBezTo>
                      <a:pt x="184" y="218"/>
                      <a:pt x="180" y="211"/>
                      <a:pt x="180" y="204"/>
                    </a:cubicBezTo>
                    <a:cubicBezTo>
                      <a:pt x="180" y="56"/>
                      <a:pt x="180" y="56"/>
                      <a:pt x="180" y="56"/>
                    </a:cubicBezTo>
                    <a:cubicBezTo>
                      <a:pt x="180" y="49"/>
                      <a:pt x="172" y="40"/>
                      <a:pt x="161" y="40"/>
                    </a:cubicBezTo>
                    <a:lnTo>
                      <a:pt x="153" y="4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100" name="Grupa 99">
            <a:extLst>
              <a:ext uri="{FF2B5EF4-FFF2-40B4-BE49-F238E27FC236}">
                <a16:creationId xmlns:a16="http://schemas.microsoft.com/office/drawing/2014/main" id="{188AB99F-A754-42ED-B24B-D79432A8F32B}"/>
              </a:ext>
            </a:extLst>
          </p:cNvPr>
          <p:cNvGrpSpPr/>
          <p:nvPr/>
        </p:nvGrpSpPr>
        <p:grpSpPr>
          <a:xfrm>
            <a:off x="7078732" y="3787552"/>
            <a:ext cx="2315710" cy="1168622"/>
            <a:chOff x="7078732" y="3787552"/>
            <a:chExt cx="2315710" cy="1168622"/>
          </a:xfrm>
        </p:grpSpPr>
        <p:pic>
          <p:nvPicPr>
            <p:cNvPr id="17" name="Obraz 16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B5BF2709-6F81-4619-86CD-04D092489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7341108" y="4590413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3E89EBEE-5870-4A19-97ED-40895E2F0A2E}"/>
                </a:ext>
              </a:extLst>
            </p:cNvPr>
            <p:cNvSpPr/>
            <p:nvPr/>
          </p:nvSpPr>
          <p:spPr>
            <a:xfrm>
              <a:off x="7078732" y="4203693"/>
              <a:ext cx="2315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600" b="1">
                  <a:latin typeface="+mj-lt"/>
                </a:rPr>
                <a:t>Odporność na korozję</a:t>
              </a:r>
            </a:p>
          </p:txBody>
        </p: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6831A3E9-40A6-4570-9C44-AF54145082B7}"/>
                </a:ext>
              </a:extLst>
            </p:cNvPr>
            <p:cNvGrpSpPr/>
            <p:nvPr/>
          </p:nvGrpSpPr>
          <p:grpSpPr>
            <a:xfrm>
              <a:off x="7896437" y="3787552"/>
              <a:ext cx="534221" cy="371111"/>
              <a:chOff x="8249246" y="3787552"/>
              <a:chExt cx="534221" cy="371111"/>
            </a:xfrm>
          </p:grpSpPr>
          <p:sp>
            <p:nvSpPr>
              <p:cNvPr id="67" name="Freeform 19">
                <a:extLst>
                  <a:ext uri="{FF2B5EF4-FFF2-40B4-BE49-F238E27FC236}">
                    <a16:creationId xmlns:a16="http://schemas.microsoft.com/office/drawing/2014/main" id="{0A9B9CD4-092A-4686-803F-CBE3898C13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49246" y="3987206"/>
                <a:ext cx="534221" cy="171457"/>
              </a:xfrm>
              <a:custGeom>
                <a:avLst/>
                <a:gdLst>
                  <a:gd name="T0" fmla="*/ 0 w 1564"/>
                  <a:gd name="T1" fmla="*/ 480 h 500"/>
                  <a:gd name="T2" fmla="*/ 85 w 1564"/>
                  <a:gd name="T3" fmla="*/ 0 h 500"/>
                  <a:gd name="T4" fmla="*/ 139 w 1564"/>
                  <a:gd name="T5" fmla="*/ 104 h 500"/>
                  <a:gd name="T6" fmla="*/ 179 w 1564"/>
                  <a:gd name="T7" fmla="*/ 74 h 500"/>
                  <a:gd name="T8" fmla="*/ 243 w 1564"/>
                  <a:gd name="T9" fmla="*/ 62 h 500"/>
                  <a:gd name="T10" fmla="*/ 417 w 1564"/>
                  <a:gd name="T11" fmla="*/ 37 h 500"/>
                  <a:gd name="T12" fmla="*/ 460 w 1564"/>
                  <a:gd name="T13" fmla="*/ 129 h 500"/>
                  <a:gd name="T14" fmla="*/ 509 w 1564"/>
                  <a:gd name="T15" fmla="*/ 105 h 500"/>
                  <a:gd name="T16" fmla="*/ 564 w 1564"/>
                  <a:gd name="T17" fmla="*/ 129 h 500"/>
                  <a:gd name="T18" fmla="*/ 605 w 1564"/>
                  <a:gd name="T19" fmla="*/ 113 h 500"/>
                  <a:gd name="T20" fmla="*/ 660 w 1564"/>
                  <a:gd name="T21" fmla="*/ 68 h 500"/>
                  <a:gd name="T22" fmla="*/ 742 w 1564"/>
                  <a:gd name="T23" fmla="*/ 111 h 500"/>
                  <a:gd name="T24" fmla="*/ 874 w 1564"/>
                  <a:gd name="T25" fmla="*/ 260 h 500"/>
                  <a:gd name="T26" fmla="*/ 922 w 1564"/>
                  <a:gd name="T27" fmla="*/ 114 h 500"/>
                  <a:gd name="T28" fmla="*/ 974 w 1564"/>
                  <a:gd name="T29" fmla="*/ 115 h 500"/>
                  <a:gd name="T30" fmla="*/ 1057 w 1564"/>
                  <a:gd name="T31" fmla="*/ 169 h 500"/>
                  <a:gd name="T32" fmla="*/ 1151 w 1564"/>
                  <a:gd name="T33" fmla="*/ 236 h 500"/>
                  <a:gd name="T34" fmla="*/ 1209 w 1564"/>
                  <a:gd name="T35" fmla="*/ 112 h 500"/>
                  <a:gd name="T36" fmla="*/ 1281 w 1564"/>
                  <a:gd name="T37" fmla="*/ 58 h 500"/>
                  <a:gd name="T38" fmla="*/ 1365 w 1564"/>
                  <a:gd name="T39" fmla="*/ 37 h 500"/>
                  <a:gd name="T40" fmla="*/ 1402 w 1564"/>
                  <a:gd name="T41" fmla="*/ 114 h 500"/>
                  <a:gd name="T42" fmla="*/ 1544 w 1564"/>
                  <a:gd name="T43" fmla="*/ 0 h 500"/>
                  <a:gd name="T44" fmla="*/ 1544 w 1564"/>
                  <a:gd name="T45" fmla="*/ 500 h 500"/>
                  <a:gd name="T46" fmla="*/ 1524 w 1564"/>
                  <a:gd name="T47" fmla="*/ 40 h 500"/>
                  <a:gd name="T48" fmla="*/ 1376 w 1564"/>
                  <a:gd name="T49" fmla="*/ 246 h 500"/>
                  <a:gd name="T50" fmla="*/ 1309 w 1564"/>
                  <a:gd name="T51" fmla="*/ 219 h 500"/>
                  <a:gd name="T52" fmla="*/ 1267 w 1564"/>
                  <a:gd name="T53" fmla="*/ 166 h 500"/>
                  <a:gd name="T54" fmla="*/ 1224 w 1564"/>
                  <a:gd name="T55" fmla="*/ 246 h 500"/>
                  <a:gd name="T56" fmla="*/ 1183 w 1564"/>
                  <a:gd name="T57" fmla="*/ 287 h 500"/>
                  <a:gd name="T58" fmla="*/ 1083 w 1564"/>
                  <a:gd name="T59" fmla="*/ 217 h 500"/>
                  <a:gd name="T60" fmla="*/ 1031 w 1564"/>
                  <a:gd name="T61" fmla="*/ 270 h 500"/>
                  <a:gd name="T62" fmla="*/ 936 w 1564"/>
                  <a:gd name="T63" fmla="*/ 226 h 500"/>
                  <a:gd name="T64" fmla="*/ 910 w 1564"/>
                  <a:gd name="T65" fmla="*/ 325 h 500"/>
                  <a:gd name="T66" fmla="*/ 772 w 1564"/>
                  <a:gd name="T67" fmla="*/ 169 h 500"/>
                  <a:gd name="T68" fmla="*/ 713 w 1564"/>
                  <a:gd name="T69" fmla="*/ 281 h 500"/>
                  <a:gd name="T70" fmla="*/ 617 w 1564"/>
                  <a:gd name="T71" fmla="*/ 243 h 500"/>
                  <a:gd name="T72" fmla="*/ 589 w 1564"/>
                  <a:gd name="T73" fmla="*/ 198 h 500"/>
                  <a:gd name="T74" fmla="*/ 539 w 1564"/>
                  <a:gd name="T75" fmla="*/ 167 h 500"/>
                  <a:gd name="T76" fmla="*/ 503 w 1564"/>
                  <a:gd name="T77" fmla="*/ 205 h 500"/>
                  <a:gd name="T78" fmla="*/ 463 w 1564"/>
                  <a:gd name="T79" fmla="*/ 276 h 500"/>
                  <a:gd name="T80" fmla="*/ 331 w 1564"/>
                  <a:gd name="T81" fmla="*/ 142 h 500"/>
                  <a:gd name="T82" fmla="*/ 243 w 1564"/>
                  <a:gd name="T83" fmla="*/ 137 h 500"/>
                  <a:gd name="T84" fmla="*/ 176 w 1564"/>
                  <a:gd name="T85" fmla="*/ 120 h 500"/>
                  <a:gd name="T86" fmla="*/ 123 w 1564"/>
                  <a:gd name="T87" fmla="*/ 158 h 500"/>
                  <a:gd name="T88" fmla="*/ 69 w 1564"/>
                  <a:gd name="T89" fmla="*/ 4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64" h="500">
                    <a:moveTo>
                      <a:pt x="1544" y="500"/>
                    </a:moveTo>
                    <a:cubicBezTo>
                      <a:pt x="20" y="500"/>
                      <a:pt x="20" y="500"/>
                      <a:pt x="20" y="500"/>
                    </a:cubicBezTo>
                    <a:cubicBezTo>
                      <a:pt x="9" y="500"/>
                      <a:pt x="0" y="491"/>
                      <a:pt x="0" y="48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94" y="0"/>
                      <a:pt x="102" y="6"/>
                      <a:pt x="104" y="15"/>
                    </a:cubicBezTo>
                    <a:cubicBezTo>
                      <a:pt x="116" y="60"/>
                      <a:pt x="116" y="60"/>
                      <a:pt x="116" y="60"/>
                    </a:cubicBezTo>
                    <a:cubicBezTo>
                      <a:pt x="139" y="104"/>
                      <a:pt x="139" y="104"/>
                      <a:pt x="139" y="104"/>
                    </a:cubicBezTo>
                    <a:cubicBezTo>
                      <a:pt x="150" y="83"/>
                      <a:pt x="150" y="83"/>
                      <a:pt x="150" y="83"/>
                    </a:cubicBezTo>
                    <a:cubicBezTo>
                      <a:pt x="152" y="77"/>
                      <a:pt x="157" y="73"/>
                      <a:pt x="162" y="72"/>
                    </a:cubicBezTo>
                    <a:cubicBezTo>
                      <a:pt x="168" y="70"/>
                      <a:pt x="174" y="71"/>
                      <a:pt x="179" y="74"/>
                    </a:cubicBezTo>
                    <a:cubicBezTo>
                      <a:pt x="217" y="99"/>
                      <a:pt x="217" y="99"/>
                      <a:pt x="217" y="99"/>
                    </a:cubicBezTo>
                    <a:cubicBezTo>
                      <a:pt x="231" y="72"/>
                      <a:pt x="231" y="72"/>
                      <a:pt x="231" y="72"/>
                    </a:cubicBezTo>
                    <a:cubicBezTo>
                      <a:pt x="233" y="67"/>
                      <a:pt x="238" y="63"/>
                      <a:pt x="243" y="62"/>
                    </a:cubicBezTo>
                    <a:cubicBezTo>
                      <a:pt x="249" y="60"/>
                      <a:pt x="254" y="61"/>
                      <a:pt x="259" y="64"/>
                    </a:cubicBezTo>
                    <a:cubicBezTo>
                      <a:pt x="319" y="101"/>
                      <a:pt x="319" y="101"/>
                      <a:pt x="319" y="101"/>
                    </a:cubicBezTo>
                    <a:cubicBezTo>
                      <a:pt x="417" y="37"/>
                      <a:pt x="417" y="37"/>
                      <a:pt x="417" y="37"/>
                    </a:cubicBezTo>
                    <a:cubicBezTo>
                      <a:pt x="422" y="34"/>
                      <a:pt x="429" y="33"/>
                      <a:pt x="436" y="36"/>
                    </a:cubicBezTo>
                    <a:cubicBezTo>
                      <a:pt x="442" y="38"/>
                      <a:pt x="446" y="44"/>
                      <a:pt x="447" y="51"/>
                    </a:cubicBezTo>
                    <a:cubicBezTo>
                      <a:pt x="460" y="129"/>
                      <a:pt x="460" y="129"/>
                      <a:pt x="460" y="129"/>
                    </a:cubicBezTo>
                    <a:cubicBezTo>
                      <a:pt x="465" y="128"/>
                      <a:pt x="470" y="130"/>
                      <a:pt x="473" y="133"/>
                    </a:cubicBezTo>
                    <a:cubicBezTo>
                      <a:pt x="501" y="153"/>
                      <a:pt x="501" y="153"/>
                      <a:pt x="501" y="153"/>
                    </a:cubicBezTo>
                    <a:cubicBezTo>
                      <a:pt x="509" y="105"/>
                      <a:pt x="509" y="105"/>
                      <a:pt x="509" y="105"/>
                    </a:cubicBezTo>
                    <a:cubicBezTo>
                      <a:pt x="511" y="96"/>
                      <a:pt x="517" y="90"/>
                      <a:pt x="525" y="88"/>
                    </a:cubicBezTo>
                    <a:cubicBezTo>
                      <a:pt x="534" y="87"/>
                      <a:pt x="542" y="91"/>
                      <a:pt x="546" y="98"/>
                    </a:cubicBezTo>
                    <a:cubicBezTo>
                      <a:pt x="564" y="129"/>
                      <a:pt x="564" y="129"/>
                      <a:pt x="564" y="129"/>
                    </a:cubicBezTo>
                    <a:cubicBezTo>
                      <a:pt x="567" y="114"/>
                      <a:pt x="567" y="114"/>
                      <a:pt x="567" y="114"/>
                    </a:cubicBezTo>
                    <a:cubicBezTo>
                      <a:pt x="568" y="105"/>
                      <a:pt x="576" y="99"/>
                      <a:pt x="585" y="98"/>
                    </a:cubicBezTo>
                    <a:cubicBezTo>
                      <a:pt x="595" y="98"/>
                      <a:pt x="603" y="104"/>
                      <a:pt x="605" y="113"/>
                    </a:cubicBezTo>
                    <a:cubicBezTo>
                      <a:pt x="618" y="155"/>
                      <a:pt x="618" y="155"/>
                      <a:pt x="618" y="155"/>
                    </a:cubicBezTo>
                    <a:cubicBezTo>
                      <a:pt x="641" y="82"/>
                      <a:pt x="641" y="82"/>
                      <a:pt x="641" y="82"/>
                    </a:cubicBezTo>
                    <a:cubicBezTo>
                      <a:pt x="644" y="74"/>
                      <a:pt x="652" y="68"/>
                      <a:pt x="660" y="68"/>
                    </a:cubicBezTo>
                    <a:cubicBezTo>
                      <a:pt x="668" y="68"/>
                      <a:pt x="676" y="73"/>
                      <a:pt x="679" y="81"/>
                    </a:cubicBezTo>
                    <a:cubicBezTo>
                      <a:pt x="725" y="201"/>
                      <a:pt x="725" y="201"/>
                      <a:pt x="725" y="201"/>
                    </a:cubicBezTo>
                    <a:cubicBezTo>
                      <a:pt x="742" y="111"/>
                      <a:pt x="742" y="111"/>
                      <a:pt x="742" y="111"/>
                    </a:cubicBezTo>
                    <a:cubicBezTo>
                      <a:pt x="744" y="103"/>
                      <a:pt x="750" y="97"/>
                      <a:pt x="758" y="95"/>
                    </a:cubicBezTo>
                    <a:cubicBezTo>
                      <a:pt x="766" y="94"/>
                      <a:pt x="774" y="97"/>
                      <a:pt x="779" y="104"/>
                    </a:cubicBezTo>
                    <a:cubicBezTo>
                      <a:pt x="874" y="260"/>
                      <a:pt x="874" y="260"/>
                      <a:pt x="874" y="260"/>
                    </a:cubicBezTo>
                    <a:cubicBezTo>
                      <a:pt x="884" y="120"/>
                      <a:pt x="884" y="120"/>
                      <a:pt x="884" y="120"/>
                    </a:cubicBezTo>
                    <a:cubicBezTo>
                      <a:pt x="884" y="111"/>
                      <a:pt x="891" y="103"/>
                      <a:pt x="900" y="102"/>
                    </a:cubicBezTo>
                    <a:cubicBezTo>
                      <a:pt x="910" y="100"/>
                      <a:pt x="919" y="105"/>
                      <a:pt x="922" y="114"/>
                    </a:cubicBezTo>
                    <a:cubicBezTo>
                      <a:pt x="940" y="158"/>
                      <a:pt x="940" y="158"/>
                      <a:pt x="940" y="158"/>
                    </a:cubicBezTo>
                    <a:cubicBezTo>
                      <a:pt x="957" y="126"/>
                      <a:pt x="957" y="126"/>
                      <a:pt x="957" y="126"/>
                    </a:cubicBezTo>
                    <a:cubicBezTo>
                      <a:pt x="960" y="119"/>
                      <a:pt x="967" y="115"/>
                      <a:pt x="974" y="115"/>
                    </a:cubicBezTo>
                    <a:cubicBezTo>
                      <a:pt x="981" y="115"/>
                      <a:pt x="988" y="119"/>
                      <a:pt x="992" y="125"/>
                    </a:cubicBezTo>
                    <a:cubicBezTo>
                      <a:pt x="1043" y="211"/>
                      <a:pt x="1043" y="211"/>
                      <a:pt x="1043" y="211"/>
                    </a:cubicBezTo>
                    <a:cubicBezTo>
                      <a:pt x="1057" y="169"/>
                      <a:pt x="1057" y="169"/>
                      <a:pt x="1057" y="169"/>
                    </a:cubicBezTo>
                    <a:cubicBezTo>
                      <a:pt x="1059" y="162"/>
                      <a:pt x="1065" y="157"/>
                      <a:pt x="1072" y="156"/>
                    </a:cubicBezTo>
                    <a:cubicBezTo>
                      <a:pt x="1079" y="154"/>
                      <a:pt x="1087" y="157"/>
                      <a:pt x="1091" y="163"/>
                    </a:cubicBezTo>
                    <a:cubicBezTo>
                      <a:pt x="1151" y="236"/>
                      <a:pt x="1151" y="236"/>
                      <a:pt x="1151" y="236"/>
                    </a:cubicBezTo>
                    <a:cubicBezTo>
                      <a:pt x="1171" y="115"/>
                      <a:pt x="1171" y="115"/>
                      <a:pt x="1171" y="115"/>
                    </a:cubicBezTo>
                    <a:cubicBezTo>
                      <a:pt x="1172" y="106"/>
                      <a:pt x="1180" y="99"/>
                      <a:pt x="1189" y="98"/>
                    </a:cubicBezTo>
                    <a:cubicBezTo>
                      <a:pt x="1198" y="97"/>
                      <a:pt x="1207" y="103"/>
                      <a:pt x="1209" y="112"/>
                    </a:cubicBezTo>
                    <a:cubicBezTo>
                      <a:pt x="1226" y="164"/>
                      <a:pt x="1226" y="164"/>
                      <a:pt x="1226" y="164"/>
                    </a:cubicBezTo>
                    <a:cubicBezTo>
                      <a:pt x="1259" y="71"/>
                      <a:pt x="1259" y="71"/>
                      <a:pt x="1259" y="71"/>
                    </a:cubicBezTo>
                    <a:cubicBezTo>
                      <a:pt x="1263" y="62"/>
                      <a:pt x="1271" y="57"/>
                      <a:pt x="1281" y="58"/>
                    </a:cubicBezTo>
                    <a:cubicBezTo>
                      <a:pt x="1290" y="59"/>
                      <a:pt x="1297" y="66"/>
                      <a:pt x="1298" y="76"/>
                    </a:cubicBezTo>
                    <a:cubicBezTo>
                      <a:pt x="1305" y="145"/>
                      <a:pt x="1305" y="145"/>
                      <a:pt x="1305" y="145"/>
                    </a:cubicBezTo>
                    <a:cubicBezTo>
                      <a:pt x="1365" y="37"/>
                      <a:pt x="1365" y="37"/>
                      <a:pt x="1365" y="37"/>
                    </a:cubicBezTo>
                    <a:cubicBezTo>
                      <a:pt x="1370" y="29"/>
                      <a:pt x="1379" y="26"/>
                      <a:pt x="1388" y="28"/>
                    </a:cubicBezTo>
                    <a:cubicBezTo>
                      <a:pt x="1397" y="30"/>
                      <a:pt x="1403" y="38"/>
                      <a:pt x="1403" y="48"/>
                    </a:cubicBezTo>
                    <a:cubicBezTo>
                      <a:pt x="1402" y="114"/>
                      <a:pt x="1402" y="114"/>
                      <a:pt x="1402" y="114"/>
                    </a:cubicBezTo>
                    <a:cubicBezTo>
                      <a:pt x="1441" y="13"/>
                      <a:pt x="1441" y="13"/>
                      <a:pt x="1441" y="13"/>
                    </a:cubicBezTo>
                    <a:cubicBezTo>
                      <a:pt x="1443" y="5"/>
                      <a:pt x="1451" y="0"/>
                      <a:pt x="1459" y="0"/>
                    </a:cubicBezTo>
                    <a:cubicBezTo>
                      <a:pt x="1544" y="0"/>
                      <a:pt x="1544" y="0"/>
                      <a:pt x="1544" y="0"/>
                    </a:cubicBezTo>
                    <a:cubicBezTo>
                      <a:pt x="1555" y="0"/>
                      <a:pt x="1564" y="9"/>
                      <a:pt x="1564" y="20"/>
                    </a:cubicBezTo>
                    <a:cubicBezTo>
                      <a:pt x="1564" y="480"/>
                      <a:pt x="1564" y="480"/>
                      <a:pt x="1564" y="480"/>
                    </a:cubicBezTo>
                    <a:cubicBezTo>
                      <a:pt x="1564" y="491"/>
                      <a:pt x="1555" y="500"/>
                      <a:pt x="1544" y="500"/>
                    </a:cubicBezTo>
                    <a:close/>
                    <a:moveTo>
                      <a:pt x="40" y="460"/>
                    </a:moveTo>
                    <a:cubicBezTo>
                      <a:pt x="1524" y="460"/>
                      <a:pt x="1524" y="460"/>
                      <a:pt x="1524" y="460"/>
                    </a:cubicBezTo>
                    <a:cubicBezTo>
                      <a:pt x="1524" y="40"/>
                      <a:pt x="1524" y="40"/>
                      <a:pt x="1524" y="40"/>
                    </a:cubicBezTo>
                    <a:cubicBezTo>
                      <a:pt x="1473" y="40"/>
                      <a:pt x="1473" y="40"/>
                      <a:pt x="1473" y="40"/>
                    </a:cubicBezTo>
                    <a:cubicBezTo>
                      <a:pt x="1398" y="233"/>
                      <a:pt x="1398" y="233"/>
                      <a:pt x="1398" y="233"/>
                    </a:cubicBezTo>
                    <a:cubicBezTo>
                      <a:pt x="1395" y="242"/>
                      <a:pt x="1385" y="248"/>
                      <a:pt x="1376" y="246"/>
                    </a:cubicBezTo>
                    <a:cubicBezTo>
                      <a:pt x="1366" y="244"/>
                      <a:pt x="1359" y="235"/>
                      <a:pt x="1359" y="226"/>
                    </a:cubicBezTo>
                    <a:cubicBezTo>
                      <a:pt x="1361" y="126"/>
                      <a:pt x="1361" y="126"/>
                      <a:pt x="1361" y="126"/>
                    </a:cubicBezTo>
                    <a:cubicBezTo>
                      <a:pt x="1309" y="219"/>
                      <a:pt x="1309" y="219"/>
                      <a:pt x="1309" y="219"/>
                    </a:cubicBezTo>
                    <a:cubicBezTo>
                      <a:pt x="1305" y="227"/>
                      <a:pt x="1296" y="231"/>
                      <a:pt x="1288" y="229"/>
                    </a:cubicBezTo>
                    <a:cubicBezTo>
                      <a:pt x="1279" y="227"/>
                      <a:pt x="1273" y="220"/>
                      <a:pt x="1272" y="211"/>
                    </a:cubicBezTo>
                    <a:cubicBezTo>
                      <a:pt x="1267" y="166"/>
                      <a:pt x="1267" y="166"/>
                      <a:pt x="1267" y="166"/>
                    </a:cubicBezTo>
                    <a:cubicBezTo>
                      <a:pt x="1243" y="233"/>
                      <a:pt x="1243" y="233"/>
                      <a:pt x="1243" y="233"/>
                    </a:cubicBezTo>
                    <a:cubicBezTo>
                      <a:pt x="1240" y="241"/>
                      <a:pt x="1233" y="246"/>
                      <a:pt x="1224" y="246"/>
                    </a:cubicBezTo>
                    <a:cubicBezTo>
                      <a:pt x="1224" y="246"/>
                      <a:pt x="1224" y="246"/>
                      <a:pt x="1224" y="246"/>
                    </a:cubicBezTo>
                    <a:cubicBezTo>
                      <a:pt x="1215" y="246"/>
                      <a:pt x="1208" y="240"/>
                      <a:pt x="1205" y="232"/>
                    </a:cubicBezTo>
                    <a:cubicBezTo>
                      <a:pt x="1196" y="205"/>
                      <a:pt x="1196" y="205"/>
                      <a:pt x="1196" y="205"/>
                    </a:cubicBezTo>
                    <a:cubicBezTo>
                      <a:pt x="1183" y="287"/>
                      <a:pt x="1183" y="287"/>
                      <a:pt x="1183" y="287"/>
                    </a:cubicBezTo>
                    <a:cubicBezTo>
                      <a:pt x="1182" y="294"/>
                      <a:pt x="1176" y="301"/>
                      <a:pt x="1169" y="303"/>
                    </a:cubicBezTo>
                    <a:cubicBezTo>
                      <a:pt x="1161" y="305"/>
                      <a:pt x="1153" y="302"/>
                      <a:pt x="1148" y="296"/>
                    </a:cubicBezTo>
                    <a:cubicBezTo>
                      <a:pt x="1083" y="217"/>
                      <a:pt x="1083" y="217"/>
                      <a:pt x="1083" y="217"/>
                    </a:cubicBezTo>
                    <a:cubicBezTo>
                      <a:pt x="1068" y="266"/>
                      <a:pt x="1068" y="266"/>
                      <a:pt x="1068" y="266"/>
                    </a:cubicBezTo>
                    <a:cubicBezTo>
                      <a:pt x="1065" y="273"/>
                      <a:pt x="1059" y="279"/>
                      <a:pt x="1051" y="280"/>
                    </a:cubicBezTo>
                    <a:cubicBezTo>
                      <a:pt x="1043" y="281"/>
                      <a:pt x="1035" y="277"/>
                      <a:pt x="1031" y="270"/>
                    </a:cubicBezTo>
                    <a:cubicBezTo>
                      <a:pt x="975" y="176"/>
                      <a:pt x="975" y="176"/>
                      <a:pt x="975" y="176"/>
                    </a:cubicBezTo>
                    <a:cubicBezTo>
                      <a:pt x="955" y="215"/>
                      <a:pt x="955" y="215"/>
                      <a:pt x="955" y="215"/>
                    </a:cubicBezTo>
                    <a:cubicBezTo>
                      <a:pt x="951" y="222"/>
                      <a:pt x="944" y="226"/>
                      <a:pt x="936" y="226"/>
                    </a:cubicBezTo>
                    <a:cubicBezTo>
                      <a:pt x="928" y="225"/>
                      <a:pt x="922" y="221"/>
                      <a:pt x="919" y="213"/>
                    </a:cubicBezTo>
                    <a:cubicBezTo>
                      <a:pt x="918" y="211"/>
                      <a:pt x="918" y="211"/>
                      <a:pt x="918" y="211"/>
                    </a:cubicBezTo>
                    <a:cubicBezTo>
                      <a:pt x="910" y="325"/>
                      <a:pt x="910" y="325"/>
                      <a:pt x="910" y="325"/>
                    </a:cubicBezTo>
                    <a:cubicBezTo>
                      <a:pt x="909" y="334"/>
                      <a:pt x="903" y="341"/>
                      <a:pt x="895" y="343"/>
                    </a:cubicBezTo>
                    <a:cubicBezTo>
                      <a:pt x="886" y="346"/>
                      <a:pt x="878" y="342"/>
                      <a:pt x="873" y="334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51" y="277"/>
                      <a:pt x="751" y="277"/>
                      <a:pt x="751" y="277"/>
                    </a:cubicBezTo>
                    <a:cubicBezTo>
                      <a:pt x="749" y="286"/>
                      <a:pt x="742" y="293"/>
                      <a:pt x="733" y="293"/>
                    </a:cubicBezTo>
                    <a:cubicBezTo>
                      <a:pt x="724" y="294"/>
                      <a:pt x="716" y="289"/>
                      <a:pt x="713" y="281"/>
                    </a:cubicBezTo>
                    <a:cubicBezTo>
                      <a:pt x="662" y="148"/>
                      <a:pt x="662" y="148"/>
                      <a:pt x="662" y="148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3" y="237"/>
                      <a:pt x="625" y="243"/>
                      <a:pt x="617" y="243"/>
                    </a:cubicBezTo>
                    <a:cubicBezTo>
                      <a:pt x="617" y="243"/>
                      <a:pt x="616" y="243"/>
                      <a:pt x="616" y="243"/>
                    </a:cubicBezTo>
                    <a:cubicBezTo>
                      <a:pt x="608" y="243"/>
                      <a:pt x="600" y="237"/>
                      <a:pt x="597" y="228"/>
                    </a:cubicBezTo>
                    <a:cubicBezTo>
                      <a:pt x="589" y="198"/>
                      <a:pt x="589" y="198"/>
                      <a:pt x="589" y="198"/>
                    </a:cubicBezTo>
                    <a:cubicBezTo>
                      <a:pt x="586" y="202"/>
                      <a:pt x="581" y="205"/>
                      <a:pt x="576" y="205"/>
                    </a:cubicBezTo>
                    <a:cubicBezTo>
                      <a:pt x="568" y="207"/>
                      <a:pt x="559" y="203"/>
                      <a:pt x="555" y="195"/>
                    </a:cubicBezTo>
                    <a:cubicBezTo>
                      <a:pt x="539" y="167"/>
                      <a:pt x="539" y="167"/>
                      <a:pt x="539" y="167"/>
                    </a:cubicBezTo>
                    <a:cubicBezTo>
                      <a:pt x="535" y="192"/>
                      <a:pt x="535" y="192"/>
                      <a:pt x="535" y="192"/>
                    </a:cubicBezTo>
                    <a:cubicBezTo>
                      <a:pt x="534" y="199"/>
                      <a:pt x="529" y="205"/>
                      <a:pt x="523" y="208"/>
                    </a:cubicBezTo>
                    <a:cubicBezTo>
                      <a:pt x="516" y="210"/>
                      <a:pt x="509" y="209"/>
                      <a:pt x="503" y="205"/>
                    </a:cubicBezTo>
                    <a:cubicBezTo>
                      <a:pt x="481" y="189"/>
                      <a:pt x="481" y="189"/>
                      <a:pt x="481" y="189"/>
                    </a:cubicBezTo>
                    <a:cubicBezTo>
                      <a:pt x="481" y="257"/>
                      <a:pt x="481" y="257"/>
                      <a:pt x="481" y="257"/>
                    </a:cubicBezTo>
                    <a:cubicBezTo>
                      <a:pt x="481" y="267"/>
                      <a:pt x="473" y="276"/>
                      <a:pt x="463" y="276"/>
                    </a:cubicBezTo>
                    <a:cubicBezTo>
                      <a:pt x="453" y="277"/>
                      <a:pt x="443" y="270"/>
                      <a:pt x="442" y="260"/>
                    </a:cubicBezTo>
                    <a:cubicBezTo>
                      <a:pt x="413" y="88"/>
                      <a:pt x="413" y="88"/>
                      <a:pt x="413" y="88"/>
                    </a:cubicBezTo>
                    <a:cubicBezTo>
                      <a:pt x="331" y="142"/>
                      <a:pt x="331" y="142"/>
                      <a:pt x="331" y="142"/>
                    </a:cubicBezTo>
                    <a:cubicBezTo>
                      <a:pt x="324" y="146"/>
                      <a:pt x="316" y="146"/>
                      <a:pt x="309" y="142"/>
                    </a:cubicBezTo>
                    <a:cubicBezTo>
                      <a:pt x="257" y="110"/>
                      <a:pt x="257" y="110"/>
                      <a:pt x="257" y="110"/>
                    </a:cubicBezTo>
                    <a:cubicBezTo>
                      <a:pt x="243" y="137"/>
                      <a:pt x="243" y="137"/>
                      <a:pt x="243" y="137"/>
                    </a:cubicBezTo>
                    <a:cubicBezTo>
                      <a:pt x="240" y="142"/>
                      <a:pt x="236" y="146"/>
                      <a:pt x="230" y="148"/>
                    </a:cubicBezTo>
                    <a:cubicBezTo>
                      <a:pt x="225" y="149"/>
                      <a:pt x="219" y="148"/>
                      <a:pt x="214" y="145"/>
                    </a:cubicBezTo>
                    <a:cubicBezTo>
                      <a:pt x="176" y="120"/>
                      <a:pt x="176" y="120"/>
                      <a:pt x="176" y="120"/>
                    </a:cubicBezTo>
                    <a:cubicBezTo>
                      <a:pt x="159" y="157"/>
                      <a:pt x="159" y="157"/>
                      <a:pt x="159" y="157"/>
                    </a:cubicBezTo>
                    <a:cubicBezTo>
                      <a:pt x="156" y="164"/>
                      <a:pt x="149" y="168"/>
                      <a:pt x="141" y="168"/>
                    </a:cubicBezTo>
                    <a:cubicBezTo>
                      <a:pt x="134" y="169"/>
                      <a:pt x="127" y="165"/>
                      <a:pt x="123" y="158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8" y="76"/>
                      <a:pt x="78" y="74"/>
                      <a:pt x="77" y="72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40" y="40"/>
                      <a:pt x="40" y="40"/>
                      <a:pt x="40" y="40"/>
                    </a:cubicBezTo>
                    <a:lnTo>
                      <a:pt x="40" y="46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2" name="Dowolny kształt: kształt 71">
                <a:extLst>
                  <a:ext uri="{FF2B5EF4-FFF2-40B4-BE49-F238E27FC236}">
                    <a16:creationId xmlns:a16="http://schemas.microsoft.com/office/drawing/2014/main" id="{7D4FC5B1-8C8F-472D-80F3-AD40D138B274}"/>
                  </a:ext>
                </a:extLst>
              </p:cNvPr>
              <p:cNvSpPr/>
              <p:nvPr/>
            </p:nvSpPr>
            <p:spPr>
              <a:xfrm>
                <a:off x="8527306" y="3787552"/>
                <a:ext cx="124179" cy="154203"/>
              </a:xfrm>
              <a:custGeom>
                <a:avLst/>
                <a:gdLst>
                  <a:gd name="connsiteX0" fmla="*/ 98016 w 196031"/>
                  <a:gd name="connsiteY0" fmla="*/ 243428 h 243427"/>
                  <a:gd name="connsiteX1" fmla="*/ 196031 w 196031"/>
                  <a:gd name="connsiteY1" fmla="*/ 145651 h 243427"/>
                  <a:gd name="connsiteX2" fmla="*/ 174241 w 196031"/>
                  <a:gd name="connsiteY2" fmla="*/ 84181 h 243427"/>
                  <a:gd name="connsiteX3" fmla="*/ 174193 w 196031"/>
                  <a:gd name="connsiteY3" fmla="*/ 84125 h 243427"/>
                  <a:gd name="connsiteX4" fmla="*/ 115073 w 196031"/>
                  <a:gd name="connsiteY4" fmla="*/ 8204 h 243427"/>
                  <a:gd name="connsiteX5" fmla="*/ 98338 w 196031"/>
                  <a:gd name="connsiteY5" fmla="*/ 0 h 243427"/>
                  <a:gd name="connsiteX6" fmla="*/ 98287 w 196031"/>
                  <a:gd name="connsiteY6" fmla="*/ 0 h 243427"/>
                  <a:gd name="connsiteX7" fmla="*/ 81561 w 196031"/>
                  <a:gd name="connsiteY7" fmla="*/ 8124 h 243427"/>
                  <a:gd name="connsiteX8" fmla="*/ 22189 w 196031"/>
                  <a:gd name="connsiteY8" fmla="*/ 83635 h 243427"/>
                  <a:gd name="connsiteX9" fmla="*/ 21753 w 196031"/>
                  <a:gd name="connsiteY9" fmla="*/ 84223 h 243427"/>
                  <a:gd name="connsiteX10" fmla="*/ 0 w 196031"/>
                  <a:gd name="connsiteY10" fmla="*/ 145651 h 243427"/>
                  <a:gd name="connsiteX11" fmla="*/ 98016 w 196031"/>
                  <a:gd name="connsiteY11" fmla="*/ 243428 h 243427"/>
                  <a:gd name="connsiteX12" fmla="*/ 40841 w 196031"/>
                  <a:gd name="connsiteY12" fmla="*/ 98646 h 243427"/>
                  <a:gd name="connsiteX13" fmla="*/ 41603 w 196031"/>
                  <a:gd name="connsiteY13" fmla="*/ 97623 h 243427"/>
                  <a:gd name="connsiteX14" fmla="*/ 98277 w 196031"/>
                  <a:gd name="connsiteY14" fmla="*/ 25545 h 243427"/>
                  <a:gd name="connsiteX15" fmla="*/ 155124 w 196031"/>
                  <a:gd name="connsiteY15" fmla="*/ 98548 h 243427"/>
                  <a:gd name="connsiteX16" fmla="*/ 155503 w 196031"/>
                  <a:gd name="connsiteY16" fmla="*/ 99034 h 243427"/>
                  <a:gd name="connsiteX17" fmla="*/ 172125 w 196031"/>
                  <a:gd name="connsiteY17" fmla="*/ 145651 h 243427"/>
                  <a:gd name="connsiteX18" fmla="*/ 98016 w 196031"/>
                  <a:gd name="connsiteY18" fmla="*/ 219522 h 243427"/>
                  <a:gd name="connsiteX19" fmla="*/ 23906 w 196031"/>
                  <a:gd name="connsiteY19" fmla="*/ 145651 h 243427"/>
                  <a:gd name="connsiteX20" fmla="*/ 40841 w 196031"/>
                  <a:gd name="connsiteY20" fmla="*/ 98646 h 2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031" h="243427">
                    <a:moveTo>
                      <a:pt x="98016" y="243428"/>
                    </a:moveTo>
                    <a:cubicBezTo>
                      <a:pt x="152062" y="243428"/>
                      <a:pt x="196031" y="199566"/>
                      <a:pt x="196031" y="145651"/>
                    </a:cubicBezTo>
                    <a:cubicBezTo>
                      <a:pt x="196031" y="123323"/>
                      <a:pt x="188294" y="101508"/>
                      <a:pt x="174241" y="84181"/>
                    </a:cubicBezTo>
                    <a:cubicBezTo>
                      <a:pt x="174226" y="84162"/>
                      <a:pt x="174207" y="84143"/>
                      <a:pt x="174193" y="84125"/>
                    </a:cubicBezTo>
                    <a:lnTo>
                      <a:pt x="115073" y="8204"/>
                    </a:lnTo>
                    <a:cubicBezTo>
                      <a:pt x="111024" y="3007"/>
                      <a:pt x="104921" y="14"/>
                      <a:pt x="98338" y="0"/>
                    </a:cubicBezTo>
                    <a:cubicBezTo>
                      <a:pt x="98319" y="0"/>
                      <a:pt x="98300" y="0"/>
                      <a:pt x="98287" y="0"/>
                    </a:cubicBezTo>
                    <a:cubicBezTo>
                      <a:pt x="91716" y="0"/>
                      <a:pt x="85624" y="2960"/>
                      <a:pt x="81561" y="8124"/>
                    </a:cubicBezTo>
                    <a:lnTo>
                      <a:pt x="22189" y="83635"/>
                    </a:lnTo>
                    <a:cubicBezTo>
                      <a:pt x="22039" y="83826"/>
                      <a:pt x="21893" y="84022"/>
                      <a:pt x="21753" y="84223"/>
                    </a:cubicBezTo>
                    <a:cubicBezTo>
                      <a:pt x="7718" y="101550"/>
                      <a:pt x="0" y="123323"/>
                      <a:pt x="0" y="145651"/>
                    </a:cubicBezTo>
                    <a:cubicBezTo>
                      <a:pt x="0" y="199566"/>
                      <a:pt x="43970" y="243428"/>
                      <a:pt x="98016" y="243428"/>
                    </a:cubicBezTo>
                    <a:close/>
                    <a:moveTo>
                      <a:pt x="40841" y="98646"/>
                    </a:moveTo>
                    <a:cubicBezTo>
                      <a:pt x="41113" y="98319"/>
                      <a:pt x="41369" y="97974"/>
                      <a:pt x="41603" y="97623"/>
                    </a:cubicBezTo>
                    <a:lnTo>
                      <a:pt x="98277" y="25545"/>
                    </a:lnTo>
                    <a:lnTo>
                      <a:pt x="155124" y="98548"/>
                    </a:lnTo>
                    <a:cubicBezTo>
                      <a:pt x="155246" y="98711"/>
                      <a:pt x="155372" y="98875"/>
                      <a:pt x="155503" y="99034"/>
                    </a:cubicBezTo>
                    <a:cubicBezTo>
                      <a:pt x="166224" y="112149"/>
                      <a:pt x="172125" y="128706"/>
                      <a:pt x="172125" y="145651"/>
                    </a:cubicBezTo>
                    <a:cubicBezTo>
                      <a:pt x="172125" y="186385"/>
                      <a:pt x="138881" y="219522"/>
                      <a:pt x="98016" y="219522"/>
                    </a:cubicBezTo>
                    <a:cubicBezTo>
                      <a:pt x="57151" y="219522"/>
                      <a:pt x="23906" y="186385"/>
                      <a:pt x="23906" y="145651"/>
                    </a:cubicBezTo>
                    <a:cubicBezTo>
                      <a:pt x="23906" y="128520"/>
                      <a:pt x="29920" y="111827"/>
                      <a:pt x="40841" y="98646"/>
                    </a:cubicBezTo>
                    <a:close/>
                  </a:path>
                </a:pathLst>
              </a:custGeom>
              <a:solidFill>
                <a:schemeClr val="tx1"/>
              </a:solidFill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3" name="Dowolny kształt: kształt 72">
                <a:extLst>
                  <a:ext uri="{FF2B5EF4-FFF2-40B4-BE49-F238E27FC236}">
                    <a16:creationId xmlns:a16="http://schemas.microsoft.com/office/drawing/2014/main" id="{A672F400-08D5-4F63-A75C-26BD14CB05D6}"/>
                  </a:ext>
                </a:extLst>
              </p:cNvPr>
              <p:cNvSpPr/>
              <p:nvPr/>
            </p:nvSpPr>
            <p:spPr>
              <a:xfrm>
                <a:off x="8371807" y="3817789"/>
                <a:ext cx="124179" cy="154203"/>
              </a:xfrm>
              <a:custGeom>
                <a:avLst/>
                <a:gdLst>
                  <a:gd name="connsiteX0" fmla="*/ 98016 w 196031"/>
                  <a:gd name="connsiteY0" fmla="*/ 243428 h 243427"/>
                  <a:gd name="connsiteX1" fmla="*/ 196031 w 196031"/>
                  <a:gd name="connsiteY1" fmla="*/ 145651 h 243427"/>
                  <a:gd name="connsiteX2" fmla="*/ 174278 w 196031"/>
                  <a:gd name="connsiteY2" fmla="*/ 84223 h 243427"/>
                  <a:gd name="connsiteX3" fmla="*/ 173844 w 196031"/>
                  <a:gd name="connsiteY3" fmla="*/ 83635 h 243427"/>
                  <a:gd name="connsiteX4" fmla="*/ 114470 w 196031"/>
                  <a:gd name="connsiteY4" fmla="*/ 8124 h 243427"/>
                  <a:gd name="connsiteX5" fmla="*/ 97745 w 196031"/>
                  <a:gd name="connsiteY5" fmla="*/ 0 h 243427"/>
                  <a:gd name="connsiteX6" fmla="*/ 97693 w 196031"/>
                  <a:gd name="connsiteY6" fmla="*/ 0 h 243427"/>
                  <a:gd name="connsiteX7" fmla="*/ 80959 w 196031"/>
                  <a:gd name="connsiteY7" fmla="*/ 8204 h 243427"/>
                  <a:gd name="connsiteX8" fmla="*/ 21838 w 196031"/>
                  <a:gd name="connsiteY8" fmla="*/ 84125 h 243427"/>
                  <a:gd name="connsiteX9" fmla="*/ 21796 w 196031"/>
                  <a:gd name="connsiteY9" fmla="*/ 84181 h 243427"/>
                  <a:gd name="connsiteX10" fmla="*/ 0 w 196031"/>
                  <a:gd name="connsiteY10" fmla="*/ 145651 h 243427"/>
                  <a:gd name="connsiteX11" fmla="*/ 98016 w 196031"/>
                  <a:gd name="connsiteY11" fmla="*/ 243428 h 243427"/>
                  <a:gd name="connsiteX12" fmla="*/ 40529 w 196031"/>
                  <a:gd name="connsiteY12" fmla="*/ 99034 h 243427"/>
                  <a:gd name="connsiteX13" fmla="*/ 40907 w 196031"/>
                  <a:gd name="connsiteY13" fmla="*/ 98548 h 243427"/>
                  <a:gd name="connsiteX14" fmla="*/ 97754 w 196031"/>
                  <a:gd name="connsiteY14" fmla="*/ 25545 h 243427"/>
                  <a:gd name="connsiteX15" fmla="*/ 154428 w 196031"/>
                  <a:gd name="connsiteY15" fmla="*/ 97619 h 243427"/>
                  <a:gd name="connsiteX16" fmla="*/ 155190 w 196031"/>
                  <a:gd name="connsiteY16" fmla="*/ 98651 h 243427"/>
                  <a:gd name="connsiteX17" fmla="*/ 172125 w 196031"/>
                  <a:gd name="connsiteY17" fmla="*/ 145651 h 243427"/>
                  <a:gd name="connsiteX18" fmla="*/ 98016 w 196031"/>
                  <a:gd name="connsiteY18" fmla="*/ 219522 h 243427"/>
                  <a:gd name="connsiteX19" fmla="*/ 23906 w 196031"/>
                  <a:gd name="connsiteY19" fmla="*/ 145651 h 243427"/>
                  <a:gd name="connsiteX20" fmla="*/ 40529 w 196031"/>
                  <a:gd name="connsiteY20" fmla="*/ 99034 h 2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031" h="243427">
                    <a:moveTo>
                      <a:pt x="98016" y="243428"/>
                    </a:moveTo>
                    <a:cubicBezTo>
                      <a:pt x="152062" y="243428"/>
                      <a:pt x="196031" y="199566"/>
                      <a:pt x="196031" y="145651"/>
                    </a:cubicBezTo>
                    <a:cubicBezTo>
                      <a:pt x="196031" y="123323"/>
                      <a:pt x="188313" y="101550"/>
                      <a:pt x="174278" y="84223"/>
                    </a:cubicBezTo>
                    <a:cubicBezTo>
                      <a:pt x="174138" y="84022"/>
                      <a:pt x="173993" y="83826"/>
                      <a:pt x="173844" y="83635"/>
                    </a:cubicBezTo>
                    <a:lnTo>
                      <a:pt x="114470" y="8124"/>
                    </a:lnTo>
                    <a:cubicBezTo>
                      <a:pt x="110408" y="2960"/>
                      <a:pt x="104314" y="0"/>
                      <a:pt x="97745" y="0"/>
                    </a:cubicBezTo>
                    <a:cubicBezTo>
                      <a:pt x="97731" y="0"/>
                      <a:pt x="97712" y="0"/>
                      <a:pt x="97693" y="0"/>
                    </a:cubicBezTo>
                    <a:cubicBezTo>
                      <a:pt x="91110" y="14"/>
                      <a:pt x="85007" y="3007"/>
                      <a:pt x="80959" y="8204"/>
                    </a:cubicBezTo>
                    <a:lnTo>
                      <a:pt x="21838" y="84125"/>
                    </a:lnTo>
                    <a:cubicBezTo>
                      <a:pt x="21824" y="84143"/>
                      <a:pt x="21810" y="84162"/>
                      <a:pt x="21796" y="84181"/>
                    </a:cubicBezTo>
                    <a:cubicBezTo>
                      <a:pt x="7737" y="101508"/>
                      <a:pt x="0" y="123323"/>
                      <a:pt x="0" y="145651"/>
                    </a:cubicBezTo>
                    <a:cubicBezTo>
                      <a:pt x="0" y="199566"/>
                      <a:pt x="43970" y="243428"/>
                      <a:pt x="98016" y="243428"/>
                    </a:cubicBezTo>
                    <a:close/>
                    <a:moveTo>
                      <a:pt x="40529" y="99034"/>
                    </a:moveTo>
                    <a:cubicBezTo>
                      <a:pt x="40659" y="98875"/>
                      <a:pt x="40785" y="98711"/>
                      <a:pt x="40907" y="98548"/>
                    </a:cubicBezTo>
                    <a:lnTo>
                      <a:pt x="97754" y="25545"/>
                    </a:lnTo>
                    <a:lnTo>
                      <a:pt x="154428" y="97619"/>
                    </a:lnTo>
                    <a:cubicBezTo>
                      <a:pt x="154663" y="97974"/>
                      <a:pt x="154915" y="98319"/>
                      <a:pt x="155190" y="98651"/>
                    </a:cubicBezTo>
                    <a:cubicBezTo>
                      <a:pt x="166111" y="111827"/>
                      <a:pt x="172125" y="128520"/>
                      <a:pt x="172125" y="145651"/>
                    </a:cubicBezTo>
                    <a:cubicBezTo>
                      <a:pt x="172125" y="186385"/>
                      <a:pt x="138881" y="219522"/>
                      <a:pt x="98016" y="219522"/>
                    </a:cubicBezTo>
                    <a:cubicBezTo>
                      <a:pt x="57151" y="219522"/>
                      <a:pt x="23906" y="186385"/>
                      <a:pt x="23906" y="145651"/>
                    </a:cubicBezTo>
                    <a:cubicBezTo>
                      <a:pt x="23906" y="128706"/>
                      <a:pt x="29808" y="112149"/>
                      <a:pt x="40529" y="99034"/>
                    </a:cubicBezTo>
                    <a:close/>
                  </a:path>
                </a:pathLst>
              </a:custGeom>
              <a:solidFill>
                <a:schemeClr val="tx1"/>
              </a:solidFill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sp>
        <p:nvSpPr>
          <p:cNvPr id="76" name="IP">
            <a:extLst>
              <a:ext uri="{FF2B5EF4-FFF2-40B4-BE49-F238E27FC236}">
                <a16:creationId xmlns:a16="http://schemas.microsoft.com/office/drawing/2014/main" id="{9292F2E2-457D-4468-BD5A-B837E218C94C}"/>
              </a:ext>
            </a:extLst>
          </p:cNvPr>
          <p:cNvSpPr/>
          <p:nvPr/>
        </p:nvSpPr>
        <p:spPr>
          <a:xfrm>
            <a:off x="3265711" y="2508396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sp>
        <p:nvSpPr>
          <p:cNvPr id="77" name="IK">
            <a:extLst>
              <a:ext uri="{FF2B5EF4-FFF2-40B4-BE49-F238E27FC236}">
                <a16:creationId xmlns:a16="http://schemas.microsoft.com/office/drawing/2014/main" id="{C7A3DB9B-1571-4FEE-9194-2966B09B4339}"/>
              </a:ext>
            </a:extLst>
          </p:cNvPr>
          <p:cNvSpPr/>
          <p:nvPr/>
        </p:nvSpPr>
        <p:spPr>
          <a:xfrm>
            <a:off x="11399504" y="2508396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grpSp>
        <p:nvGrpSpPr>
          <p:cNvPr id="94" name="Grupa IP">
            <a:extLst>
              <a:ext uri="{FF2B5EF4-FFF2-40B4-BE49-F238E27FC236}">
                <a16:creationId xmlns:a16="http://schemas.microsoft.com/office/drawing/2014/main" id="{56D7CB5D-7A5E-455F-B993-22A4C1EB8174}"/>
              </a:ext>
            </a:extLst>
          </p:cNvPr>
          <p:cNvGrpSpPr/>
          <p:nvPr/>
        </p:nvGrpSpPr>
        <p:grpSpPr>
          <a:xfrm>
            <a:off x="-3455784" y="1640561"/>
            <a:ext cx="3413023" cy="1634490"/>
            <a:chOff x="292067" y="1622173"/>
            <a:chExt cx="3413023" cy="1634490"/>
          </a:xfrm>
        </p:grpSpPr>
        <p:sp>
          <p:nvSpPr>
            <p:cNvPr id="78" name="Prostokąt: zaokrąglone rogi 77">
              <a:extLst>
                <a:ext uri="{FF2B5EF4-FFF2-40B4-BE49-F238E27FC236}">
                  <a16:creationId xmlns:a16="http://schemas.microsoft.com/office/drawing/2014/main" id="{311AA76D-BC4B-4BF1-9BC9-9BF2E1562AFE}"/>
                </a:ext>
              </a:extLst>
            </p:cNvPr>
            <p:cNvSpPr/>
            <p:nvPr/>
          </p:nvSpPr>
          <p:spPr>
            <a:xfrm>
              <a:off x="292067" y="1622173"/>
              <a:ext cx="3413023" cy="8172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/>
                <a:t>IP  (International </a:t>
              </a:r>
              <a:r>
                <a:rPr lang="pl-PL" sz="1400" err="1"/>
                <a:t>Protection</a:t>
              </a:r>
              <a:r>
                <a:rPr lang="pl-PL" sz="1400"/>
                <a:t> Rating). Składa się z dwóch liter IP i dwóch znaków</a:t>
              </a:r>
            </a:p>
          </p:txBody>
        </p:sp>
        <p:sp>
          <p:nvSpPr>
            <p:cNvPr id="83" name="Prostokąt: zaokrąglone rogi 82">
              <a:extLst>
                <a:ext uri="{FF2B5EF4-FFF2-40B4-BE49-F238E27FC236}">
                  <a16:creationId xmlns:a16="http://schemas.microsoft.com/office/drawing/2014/main" id="{A5D650AE-1CB1-4F12-876D-A0A4B5CB8142}"/>
                </a:ext>
              </a:extLst>
            </p:cNvPr>
            <p:cNvSpPr/>
            <p:nvPr/>
          </p:nvSpPr>
          <p:spPr>
            <a:xfrm>
              <a:off x="292067" y="2439418"/>
              <a:ext cx="3413023" cy="8172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/>
                <a:t>  </a:t>
              </a:r>
            </a:p>
            <a:p>
              <a:pPr algn="ctr"/>
              <a:endParaRPr lang="pl-PL" sz="1400"/>
            </a:p>
            <a:p>
              <a:pPr algn="ctr"/>
              <a:endParaRPr lang="pl-PL" sz="1400"/>
            </a:p>
          </p:txBody>
        </p: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AA4160B5-99DD-4F3F-8342-1094725A8C9E}"/>
                </a:ext>
              </a:extLst>
            </p:cNvPr>
            <p:cNvGrpSpPr/>
            <p:nvPr/>
          </p:nvGrpSpPr>
          <p:grpSpPr>
            <a:xfrm>
              <a:off x="585509" y="2486550"/>
              <a:ext cx="2760291" cy="720799"/>
              <a:chOff x="13619070" y="3649864"/>
              <a:chExt cx="3622234" cy="945879"/>
            </a:xfrm>
          </p:grpSpPr>
          <p:pic>
            <p:nvPicPr>
              <p:cNvPr id="80" name="Picture 2" descr="Układ kodu IP według normy PN-EN 60529:2003">
                <a:extLst>
                  <a:ext uri="{FF2B5EF4-FFF2-40B4-BE49-F238E27FC236}">
                    <a16:creationId xmlns:a16="http://schemas.microsoft.com/office/drawing/2014/main" id="{14D6E570-A9E5-4A38-9293-4A12695FF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3619070" y="3649864"/>
                <a:ext cx="3622234" cy="945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Prostokąt 80">
                <a:extLst>
                  <a:ext uri="{FF2B5EF4-FFF2-40B4-BE49-F238E27FC236}">
                    <a16:creationId xmlns:a16="http://schemas.microsoft.com/office/drawing/2014/main" id="{ACDA40E9-D90B-4B79-B5A4-141455876A01}"/>
                  </a:ext>
                </a:extLst>
              </p:cNvPr>
              <p:cNvSpPr/>
              <p:nvPr/>
            </p:nvSpPr>
            <p:spPr>
              <a:xfrm>
                <a:off x="14861317" y="3946626"/>
                <a:ext cx="1834398" cy="219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600"/>
                  <a:t>ochronę przed wtargnięciem ciał stałych</a:t>
                </a:r>
              </a:p>
            </p:txBody>
          </p:sp>
          <p:sp>
            <p:nvSpPr>
              <p:cNvPr id="82" name="Prostokąt 81">
                <a:extLst>
                  <a:ext uri="{FF2B5EF4-FFF2-40B4-BE49-F238E27FC236}">
                    <a16:creationId xmlns:a16="http://schemas.microsoft.com/office/drawing/2014/main" id="{B2C1C791-9DDA-4880-BE65-B2B96F991AB9}"/>
                  </a:ext>
                </a:extLst>
              </p:cNvPr>
              <p:cNvSpPr/>
              <p:nvPr/>
            </p:nvSpPr>
            <p:spPr>
              <a:xfrm>
                <a:off x="14861317" y="4214054"/>
                <a:ext cx="2095041" cy="219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600"/>
                  <a:t>ochronę przed szkodliwym wtargnięciem wody</a:t>
                </a:r>
              </a:p>
            </p:txBody>
          </p:sp>
        </p:grpSp>
      </p:grpSp>
      <p:sp>
        <p:nvSpPr>
          <p:cNvPr id="87" name="Grupa IK">
            <a:extLst>
              <a:ext uri="{FF2B5EF4-FFF2-40B4-BE49-F238E27FC236}">
                <a16:creationId xmlns:a16="http://schemas.microsoft.com/office/drawing/2014/main" id="{84969C42-FE94-4D07-9162-F7BE3C13AD4C}"/>
              </a:ext>
            </a:extLst>
          </p:cNvPr>
          <p:cNvSpPr/>
          <p:nvPr/>
        </p:nvSpPr>
        <p:spPr>
          <a:xfrm>
            <a:off x="12259607" y="1572457"/>
            <a:ext cx="3413023" cy="17706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l-PL" sz="1400"/>
              <a:t>IK Jest to współczynnik ochrony przed energią uderzenia. Standardowo, odporność na uderzenia obudów </a:t>
            </a:r>
            <a:r>
              <a:rPr lang="pl-PL" sz="1400" err="1"/>
              <a:t>Radiolex</a:t>
            </a:r>
            <a:r>
              <a:rPr lang="pl-PL" sz="1400"/>
              <a:t> to IK10  (czyli maksymalna wartość). Odpowiada ochronie przed uderzenie młotkiem o masie 5 kg z wysokości 40 cm</a:t>
            </a:r>
          </a:p>
        </p:txBody>
      </p:sp>
    </p:spTree>
    <p:extLst>
      <p:ext uri="{BB962C8B-B14F-4D97-AF65-F5344CB8AC3E}">
        <p14:creationId xmlns:p14="http://schemas.microsoft.com/office/powerpoint/2010/main" val="159627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1888 0.0011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4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31823 -0.0027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-1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7" grpId="0" animBg="1"/>
      <p:bldP spid="87" grpId="1" animBg="1"/>
      <p:bldP spid="8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CEBB18-44D0-4205-AB4F-749767B19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Profesjonalny 100-osobowy </a:t>
            </a:r>
            <a:r>
              <a:rPr lang="pl-PL" dirty="0"/>
              <a:t>zespół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846683D-BBC6-4BCF-AEFD-FD778C586BCB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92160D1C-E9F5-4C37-B514-E4332B704A67}"/>
              </a:ext>
            </a:extLst>
          </p:cNvPr>
          <p:cNvGrpSpPr/>
          <p:nvPr/>
        </p:nvGrpSpPr>
        <p:grpSpPr>
          <a:xfrm>
            <a:off x="0" y="4413250"/>
            <a:ext cx="12192000" cy="2444750"/>
            <a:chOff x="0" y="4413250"/>
            <a:chExt cx="12192000" cy="2444750"/>
          </a:xfrm>
        </p:grpSpPr>
        <p:pic>
          <p:nvPicPr>
            <p:cNvPr id="9" name="Obraz 8" descr="Obraz zawierający osoba, kobieta, wewnątrz, stojące&#10;&#10;Opis wygenerowany automatycznie">
              <a:extLst>
                <a:ext uri="{FF2B5EF4-FFF2-40B4-BE49-F238E27FC236}">
                  <a16:creationId xmlns:a16="http://schemas.microsoft.com/office/drawing/2014/main" id="{A2611130-10A0-42A6-9B03-F7F394E72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13250"/>
              <a:ext cx="12192000" cy="244475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516CF4EA-9646-4FC1-BBD7-AA7243015A14}"/>
                </a:ext>
              </a:extLst>
            </p:cNvPr>
            <p:cNvSpPr/>
            <p:nvPr/>
          </p:nvSpPr>
          <p:spPr>
            <a:xfrm>
              <a:off x="0" y="4413250"/>
              <a:ext cx="12192000" cy="2444750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95E0269C-ED0D-41D0-A55D-8CD61B840885}"/>
              </a:ext>
            </a:extLst>
          </p:cNvPr>
          <p:cNvGrpSpPr/>
          <p:nvPr/>
        </p:nvGrpSpPr>
        <p:grpSpPr>
          <a:xfrm>
            <a:off x="1113290" y="1451898"/>
            <a:ext cx="439729" cy="520883"/>
            <a:chOff x="-3836988" y="1514475"/>
            <a:chExt cx="3535363" cy="4187825"/>
          </a:xfrm>
          <a:solidFill>
            <a:schemeClr val="accent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2AA1105-5A3D-43F0-8AFB-8543C607F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36988" y="1514475"/>
              <a:ext cx="3535363" cy="4187825"/>
            </a:xfrm>
            <a:custGeom>
              <a:avLst/>
              <a:gdLst>
                <a:gd name="T0" fmla="*/ 106 w 937"/>
                <a:gd name="T1" fmla="*/ 914 h 1110"/>
                <a:gd name="T2" fmla="*/ 57 w 937"/>
                <a:gd name="T3" fmla="*/ 741 h 1110"/>
                <a:gd name="T4" fmla="*/ 51 w 937"/>
                <a:gd name="T5" fmla="*/ 597 h 1110"/>
                <a:gd name="T6" fmla="*/ 119 w 937"/>
                <a:gd name="T7" fmla="*/ 383 h 1110"/>
                <a:gd name="T8" fmla="*/ 894 w 937"/>
                <a:gd name="T9" fmla="*/ 566 h 1110"/>
                <a:gd name="T10" fmla="*/ 467 w 937"/>
                <a:gd name="T11" fmla="*/ 1070 h 1110"/>
                <a:gd name="T12" fmla="*/ 156 w 937"/>
                <a:gd name="T13" fmla="*/ 366 h 1110"/>
                <a:gd name="T14" fmla="*/ 63 w 937"/>
                <a:gd name="T15" fmla="*/ 545 h 1110"/>
                <a:gd name="T16" fmla="*/ 100 w 937"/>
                <a:gd name="T17" fmla="*/ 653 h 1110"/>
                <a:gd name="T18" fmla="*/ 77 w 937"/>
                <a:gd name="T19" fmla="*/ 705 h 1110"/>
                <a:gd name="T20" fmla="*/ 78 w 937"/>
                <a:gd name="T21" fmla="*/ 849 h 1110"/>
                <a:gd name="T22" fmla="*/ 653 w 937"/>
                <a:gd name="T23" fmla="*/ 697 h 1110"/>
                <a:gd name="T24" fmla="*/ 589 w 937"/>
                <a:gd name="T25" fmla="*/ 631 h 1110"/>
                <a:gd name="T26" fmla="*/ 592 w 937"/>
                <a:gd name="T27" fmla="*/ 531 h 1110"/>
                <a:gd name="T28" fmla="*/ 502 w 937"/>
                <a:gd name="T29" fmla="*/ 552 h 1110"/>
                <a:gd name="T30" fmla="*/ 399 w 937"/>
                <a:gd name="T31" fmla="*/ 535 h 1110"/>
                <a:gd name="T32" fmla="*/ 305 w 937"/>
                <a:gd name="T33" fmla="*/ 491 h 1110"/>
                <a:gd name="T34" fmla="*/ 245 w 937"/>
                <a:gd name="T35" fmla="*/ 406 h 1110"/>
                <a:gd name="T36" fmla="*/ 237 w 937"/>
                <a:gd name="T37" fmla="*/ 302 h 1110"/>
                <a:gd name="T38" fmla="*/ 283 w 937"/>
                <a:gd name="T39" fmla="*/ 209 h 1110"/>
                <a:gd name="T40" fmla="*/ 368 w 937"/>
                <a:gd name="T41" fmla="*/ 151 h 1110"/>
                <a:gd name="T42" fmla="*/ 471 w 937"/>
                <a:gd name="T43" fmla="*/ 143 h 1110"/>
                <a:gd name="T44" fmla="*/ 565 w 937"/>
                <a:gd name="T45" fmla="*/ 186 h 1110"/>
                <a:gd name="T46" fmla="*/ 624 w 937"/>
                <a:gd name="T47" fmla="*/ 272 h 1110"/>
                <a:gd name="T48" fmla="*/ 632 w 937"/>
                <a:gd name="T49" fmla="*/ 375 h 1110"/>
                <a:gd name="T50" fmla="*/ 670 w 937"/>
                <a:gd name="T51" fmla="*/ 471 h 1110"/>
                <a:gd name="T52" fmla="*/ 761 w 937"/>
                <a:gd name="T53" fmla="*/ 470 h 1110"/>
                <a:gd name="T54" fmla="*/ 813 w 937"/>
                <a:gd name="T55" fmla="*/ 566 h 1110"/>
                <a:gd name="T56" fmla="*/ 789 w 937"/>
                <a:gd name="T57" fmla="*/ 641 h 1110"/>
                <a:gd name="T58" fmla="*/ 695 w 937"/>
                <a:gd name="T59" fmla="*/ 668 h 1110"/>
                <a:gd name="T60" fmla="*/ 642 w 937"/>
                <a:gd name="T61" fmla="*/ 662 h 1110"/>
                <a:gd name="T62" fmla="*/ 682 w 937"/>
                <a:gd name="T63" fmla="*/ 628 h 1110"/>
                <a:gd name="T64" fmla="*/ 737 w 937"/>
                <a:gd name="T65" fmla="*/ 625 h 1110"/>
                <a:gd name="T66" fmla="*/ 758 w 937"/>
                <a:gd name="T67" fmla="*/ 551 h 1110"/>
                <a:gd name="T68" fmla="*/ 704 w 937"/>
                <a:gd name="T69" fmla="*/ 495 h 1110"/>
                <a:gd name="T70" fmla="*/ 622 w 937"/>
                <a:gd name="T71" fmla="*/ 504 h 1110"/>
                <a:gd name="T72" fmla="*/ 595 w 937"/>
                <a:gd name="T73" fmla="*/ 590 h 1110"/>
                <a:gd name="T74" fmla="*/ 636 w 937"/>
                <a:gd name="T75" fmla="*/ 647 h 1110"/>
                <a:gd name="T76" fmla="*/ 739 w 937"/>
                <a:gd name="T77" fmla="*/ 627 h 1110"/>
                <a:gd name="T78" fmla="*/ 611 w 937"/>
                <a:gd name="T79" fmla="*/ 588 h 1110"/>
                <a:gd name="T80" fmla="*/ 784 w 937"/>
                <a:gd name="T81" fmla="*/ 558 h 1110"/>
                <a:gd name="T82" fmla="*/ 389 w 937"/>
                <a:gd name="T83" fmla="*/ 493 h 1110"/>
                <a:gd name="T84" fmla="*/ 462 w 937"/>
                <a:gd name="T85" fmla="*/ 511 h 1110"/>
                <a:gd name="T86" fmla="*/ 545 w 937"/>
                <a:gd name="T87" fmla="*/ 475 h 1110"/>
                <a:gd name="T88" fmla="*/ 599 w 937"/>
                <a:gd name="T89" fmla="*/ 402 h 1110"/>
                <a:gd name="T90" fmla="*/ 609 w 937"/>
                <a:gd name="T91" fmla="*/ 311 h 1110"/>
                <a:gd name="T92" fmla="*/ 571 w 937"/>
                <a:gd name="T93" fmla="*/ 228 h 1110"/>
                <a:gd name="T94" fmla="*/ 497 w 937"/>
                <a:gd name="T95" fmla="*/ 176 h 1110"/>
                <a:gd name="T96" fmla="*/ 407 w 937"/>
                <a:gd name="T97" fmla="*/ 166 h 1110"/>
                <a:gd name="T98" fmla="*/ 325 w 937"/>
                <a:gd name="T99" fmla="*/ 203 h 1110"/>
                <a:gd name="T100" fmla="*/ 270 w 937"/>
                <a:gd name="T101" fmla="*/ 276 h 1110"/>
                <a:gd name="T102" fmla="*/ 261 w 937"/>
                <a:gd name="T103" fmla="*/ 366 h 1110"/>
                <a:gd name="T104" fmla="*/ 298 w 937"/>
                <a:gd name="T105" fmla="*/ 449 h 1110"/>
                <a:gd name="T106" fmla="*/ 372 w 937"/>
                <a:gd name="T107" fmla="*/ 502 h 1110"/>
                <a:gd name="T108" fmla="*/ 614 w 937"/>
                <a:gd name="T109" fmla="*/ 494 h 1110"/>
                <a:gd name="T110" fmla="*/ 640 w 937"/>
                <a:gd name="T111" fmla="*/ 490 h 1110"/>
                <a:gd name="T112" fmla="*/ 724 w 937"/>
                <a:gd name="T113" fmla="*/ 476 h 1110"/>
                <a:gd name="T114" fmla="*/ 714 w 937"/>
                <a:gd name="T115" fmla="*/ 472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7" h="1110">
                  <a:moveTo>
                    <a:pt x="467" y="1110"/>
                  </a:moveTo>
                  <a:cubicBezTo>
                    <a:pt x="418" y="1110"/>
                    <a:pt x="353" y="1109"/>
                    <a:pt x="328" y="1105"/>
                  </a:cubicBezTo>
                  <a:cubicBezTo>
                    <a:pt x="319" y="1104"/>
                    <a:pt x="311" y="1096"/>
                    <a:pt x="311" y="1087"/>
                  </a:cubicBezTo>
                  <a:cubicBezTo>
                    <a:pt x="306" y="1015"/>
                    <a:pt x="262" y="932"/>
                    <a:pt x="211" y="927"/>
                  </a:cubicBezTo>
                  <a:cubicBezTo>
                    <a:pt x="204" y="926"/>
                    <a:pt x="196" y="926"/>
                    <a:pt x="190" y="925"/>
                  </a:cubicBezTo>
                  <a:cubicBezTo>
                    <a:pt x="166" y="924"/>
                    <a:pt x="145" y="922"/>
                    <a:pt x="106" y="914"/>
                  </a:cubicBezTo>
                  <a:cubicBezTo>
                    <a:pt x="77" y="908"/>
                    <a:pt x="55" y="891"/>
                    <a:pt x="42" y="867"/>
                  </a:cubicBezTo>
                  <a:cubicBezTo>
                    <a:pt x="32" y="847"/>
                    <a:pt x="30" y="825"/>
                    <a:pt x="38" y="808"/>
                  </a:cubicBezTo>
                  <a:cubicBezTo>
                    <a:pt x="40" y="802"/>
                    <a:pt x="43" y="797"/>
                    <a:pt x="46" y="792"/>
                  </a:cubicBezTo>
                  <a:cubicBezTo>
                    <a:pt x="52" y="778"/>
                    <a:pt x="58" y="766"/>
                    <a:pt x="58" y="755"/>
                  </a:cubicBezTo>
                  <a:cubicBezTo>
                    <a:pt x="57" y="754"/>
                    <a:pt x="57" y="751"/>
                    <a:pt x="57" y="748"/>
                  </a:cubicBezTo>
                  <a:cubicBezTo>
                    <a:pt x="58" y="747"/>
                    <a:pt x="58" y="743"/>
                    <a:pt x="57" y="741"/>
                  </a:cubicBezTo>
                  <a:cubicBezTo>
                    <a:pt x="48" y="736"/>
                    <a:pt x="36" y="730"/>
                    <a:pt x="28" y="717"/>
                  </a:cubicBezTo>
                  <a:cubicBezTo>
                    <a:pt x="23" y="709"/>
                    <a:pt x="22" y="698"/>
                    <a:pt x="26" y="687"/>
                  </a:cubicBezTo>
                  <a:cubicBezTo>
                    <a:pt x="28" y="679"/>
                    <a:pt x="33" y="672"/>
                    <a:pt x="39" y="666"/>
                  </a:cubicBezTo>
                  <a:cubicBezTo>
                    <a:pt x="37" y="662"/>
                    <a:pt x="34" y="659"/>
                    <a:pt x="33" y="655"/>
                  </a:cubicBezTo>
                  <a:cubicBezTo>
                    <a:pt x="18" y="621"/>
                    <a:pt x="39" y="606"/>
                    <a:pt x="47" y="600"/>
                  </a:cubicBezTo>
                  <a:cubicBezTo>
                    <a:pt x="48" y="599"/>
                    <a:pt x="50" y="598"/>
                    <a:pt x="51" y="597"/>
                  </a:cubicBezTo>
                  <a:cubicBezTo>
                    <a:pt x="53" y="595"/>
                    <a:pt x="54" y="593"/>
                    <a:pt x="46" y="583"/>
                  </a:cubicBezTo>
                  <a:cubicBezTo>
                    <a:pt x="44" y="581"/>
                    <a:pt x="41" y="578"/>
                    <a:pt x="37" y="575"/>
                  </a:cubicBezTo>
                  <a:cubicBezTo>
                    <a:pt x="26" y="565"/>
                    <a:pt x="10" y="551"/>
                    <a:pt x="6" y="529"/>
                  </a:cubicBezTo>
                  <a:cubicBezTo>
                    <a:pt x="0" y="496"/>
                    <a:pt x="12" y="488"/>
                    <a:pt x="38" y="473"/>
                  </a:cubicBezTo>
                  <a:cubicBezTo>
                    <a:pt x="48" y="468"/>
                    <a:pt x="63" y="459"/>
                    <a:pt x="83" y="446"/>
                  </a:cubicBezTo>
                  <a:cubicBezTo>
                    <a:pt x="126" y="417"/>
                    <a:pt x="122" y="400"/>
                    <a:pt x="119" y="383"/>
                  </a:cubicBezTo>
                  <a:cubicBezTo>
                    <a:pt x="118" y="378"/>
                    <a:pt x="116" y="373"/>
                    <a:pt x="116" y="368"/>
                  </a:cubicBezTo>
                  <a:cubicBezTo>
                    <a:pt x="115" y="344"/>
                    <a:pt x="151" y="166"/>
                    <a:pt x="262" y="92"/>
                  </a:cubicBezTo>
                  <a:cubicBezTo>
                    <a:pt x="393" y="5"/>
                    <a:pt x="524" y="0"/>
                    <a:pt x="689" y="74"/>
                  </a:cubicBezTo>
                  <a:cubicBezTo>
                    <a:pt x="689" y="74"/>
                    <a:pt x="689" y="74"/>
                    <a:pt x="689" y="74"/>
                  </a:cubicBezTo>
                  <a:cubicBezTo>
                    <a:pt x="807" y="128"/>
                    <a:pt x="879" y="215"/>
                    <a:pt x="905" y="333"/>
                  </a:cubicBezTo>
                  <a:cubicBezTo>
                    <a:pt x="927" y="440"/>
                    <a:pt x="902" y="538"/>
                    <a:pt x="894" y="566"/>
                  </a:cubicBezTo>
                  <a:cubicBezTo>
                    <a:pt x="869" y="652"/>
                    <a:pt x="835" y="708"/>
                    <a:pt x="804" y="757"/>
                  </a:cubicBezTo>
                  <a:cubicBezTo>
                    <a:pt x="757" y="835"/>
                    <a:pt x="723" y="890"/>
                    <a:pt x="746" y="1022"/>
                  </a:cubicBezTo>
                  <a:cubicBezTo>
                    <a:pt x="748" y="1031"/>
                    <a:pt x="744" y="1039"/>
                    <a:pt x="736" y="1043"/>
                  </a:cubicBezTo>
                  <a:cubicBezTo>
                    <a:pt x="652" y="1088"/>
                    <a:pt x="561" y="1110"/>
                    <a:pt x="467" y="1110"/>
                  </a:cubicBezTo>
                  <a:close/>
                  <a:moveTo>
                    <a:pt x="349" y="1067"/>
                  </a:moveTo>
                  <a:cubicBezTo>
                    <a:pt x="373" y="1069"/>
                    <a:pt x="414" y="1070"/>
                    <a:pt x="467" y="1070"/>
                  </a:cubicBezTo>
                  <a:cubicBezTo>
                    <a:pt x="550" y="1070"/>
                    <a:pt x="630" y="1051"/>
                    <a:pt x="704" y="1015"/>
                  </a:cubicBezTo>
                  <a:cubicBezTo>
                    <a:pt x="684" y="878"/>
                    <a:pt x="724" y="812"/>
                    <a:pt x="770" y="736"/>
                  </a:cubicBezTo>
                  <a:cubicBezTo>
                    <a:pt x="799" y="689"/>
                    <a:pt x="832" y="635"/>
                    <a:pt x="856" y="554"/>
                  </a:cubicBezTo>
                  <a:cubicBezTo>
                    <a:pt x="872" y="501"/>
                    <a:pt x="937" y="230"/>
                    <a:pt x="673" y="111"/>
                  </a:cubicBezTo>
                  <a:cubicBezTo>
                    <a:pt x="520" y="41"/>
                    <a:pt x="404" y="46"/>
                    <a:pt x="284" y="125"/>
                  </a:cubicBezTo>
                  <a:cubicBezTo>
                    <a:pt x="192" y="187"/>
                    <a:pt x="156" y="345"/>
                    <a:pt x="156" y="366"/>
                  </a:cubicBezTo>
                  <a:cubicBezTo>
                    <a:pt x="156" y="368"/>
                    <a:pt x="157" y="371"/>
                    <a:pt x="158" y="374"/>
                  </a:cubicBezTo>
                  <a:cubicBezTo>
                    <a:pt x="164" y="404"/>
                    <a:pt x="166" y="439"/>
                    <a:pt x="105" y="479"/>
                  </a:cubicBezTo>
                  <a:cubicBezTo>
                    <a:pt x="84" y="493"/>
                    <a:pt x="69" y="502"/>
                    <a:pt x="57" y="508"/>
                  </a:cubicBezTo>
                  <a:cubicBezTo>
                    <a:pt x="52" y="511"/>
                    <a:pt x="47" y="514"/>
                    <a:pt x="44" y="516"/>
                  </a:cubicBezTo>
                  <a:cubicBezTo>
                    <a:pt x="44" y="517"/>
                    <a:pt x="45" y="519"/>
                    <a:pt x="45" y="522"/>
                  </a:cubicBezTo>
                  <a:cubicBezTo>
                    <a:pt x="46" y="530"/>
                    <a:pt x="55" y="538"/>
                    <a:pt x="63" y="545"/>
                  </a:cubicBezTo>
                  <a:cubicBezTo>
                    <a:pt x="68" y="549"/>
                    <a:pt x="73" y="553"/>
                    <a:pt x="77" y="558"/>
                  </a:cubicBezTo>
                  <a:cubicBezTo>
                    <a:pt x="101" y="588"/>
                    <a:pt x="92" y="610"/>
                    <a:pt x="81" y="623"/>
                  </a:cubicBezTo>
                  <a:cubicBezTo>
                    <a:pt x="78" y="627"/>
                    <a:pt x="74" y="630"/>
                    <a:pt x="71" y="632"/>
                  </a:cubicBezTo>
                  <a:cubicBezTo>
                    <a:pt x="70" y="633"/>
                    <a:pt x="69" y="634"/>
                    <a:pt x="68" y="634"/>
                  </a:cubicBezTo>
                  <a:cubicBezTo>
                    <a:pt x="68" y="635"/>
                    <a:pt x="68" y="637"/>
                    <a:pt x="69" y="639"/>
                  </a:cubicBezTo>
                  <a:cubicBezTo>
                    <a:pt x="73" y="648"/>
                    <a:pt x="91" y="651"/>
                    <a:pt x="100" y="653"/>
                  </a:cubicBezTo>
                  <a:cubicBezTo>
                    <a:pt x="103" y="653"/>
                    <a:pt x="105" y="654"/>
                    <a:pt x="107" y="654"/>
                  </a:cubicBezTo>
                  <a:cubicBezTo>
                    <a:pt x="118" y="656"/>
                    <a:pt x="124" y="667"/>
                    <a:pt x="123" y="677"/>
                  </a:cubicBezTo>
                  <a:cubicBezTo>
                    <a:pt x="123" y="678"/>
                    <a:pt x="119" y="696"/>
                    <a:pt x="99" y="693"/>
                  </a:cubicBezTo>
                  <a:cubicBezTo>
                    <a:pt x="75" y="691"/>
                    <a:pt x="69" y="693"/>
                    <a:pt x="68" y="693"/>
                  </a:cubicBezTo>
                  <a:cubicBezTo>
                    <a:pt x="67" y="694"/>
                    <a:pt x="65" y="696"/>
                    <a:pt x="64" y="698"/>
                  </a:cubicBezTo>
                  <a:cubicBezTo>
                    <a:pt x="67" y="701"/>
                    <a:pt x="74" y="704"/>
                    <a:pt x="77" y="705"/>
                  </a:cubicBezTo>
                  <a:cubicBezTo>
                    <a:pt x="80" y="707"/>
                    <a:pt x="82" y="708"/>
                    <a:pt x="85" y="709"/>
                  </a:cubicBezTo>
                  <a:cubicBezTo>
                    <a:pt x="98" y="718"/>
                    <a:pt x="98" y="735"/>
                    <a:pt x="97" y="749"/>
                  </a:cubicBezTo>
                  <a:cubicBezTo>
                    <a:pt x="97" y="750"/>
                    <a:pt x="97" y="751"/>
                    <a:pt x="98" y="752"/>
                  </a:cubicBezTo>
                  <a:cubicBezTo>
                    <a:pt x="99" y="775"/>
                    <a:pt x="90" y="793"/>
                    <a:pt x="81" y="810"/>
                  </a:cubicBezTo>
                  <a:cubicBezTo>
                    <a:pt x="79" y="815"/>
                    <a:pt x="76" y="819"/>
                    <a:pt x="74" y="824"/>
                  </a:cubicBezTo>
                  <a:cubicBezTo>
                    <a:pt x="73" y="828"/>
                    <a:pt x="72" y="838"/>
                    <a:pt x="78" y="849"/>
                  </a:cubicBezTo>
                  <a:cubicBezTo>
                    <a:pt x="82" y="856"/>
                    <a:pt x="92" y="870"/>
                    <a:pt x="114" y="875"/>
                  </a:cubicBezTo>
                  <a:cubicBezTo>
                    <a:pt x="150" y="882"/>
                    <a:pt x="169" y="884"/>
                    <a:pt x="193" y="885"/>
                  </a:cubicBezTo>
                  <a:cubicBezTo>
                    <a:pt x="200" y="886"/>
                    <a:pt x="207" y="887"/>
                    <a:pt x="215" y="887"/>
                  </a:cubicBezTo>
                  <a:cubicBezTo>
                    <a:pt x="284" y="894"/>
                    <a:pt x="338" y="982"/>
                    <a:pt x="349" y="1067"/>
                  </a:cubicBezTo>
                  <a:close/>
                  <a:moveTo>
                    <a:pt x="663" y="699"/>
                  </a:moveTo>
                  <a:cubicBezTo>
                    <a:pt x="660" y="699"/>
                    <a:pt x="656" y="698"/>
                    <a:pt x="653" y="697"/>
                  </a:cubicBezTo>
                  <a:cubicBezTo>
                    <a:pt x="621" y="684"/>
                    <a:pt x="621" y="684"/>
                    <a:pt x="621" y="684"/>
                  </a:cubicBezTo>
                  <a:cubicBezTo>
                    <a:pt x="614" y="681"/>
                    <a:pt x="608" y="676"/>
                    <a:pt x="605" y="669"/>
                  </a:cubicBezTo>
                  <a:cubicBezTo>
                    <a:pt x="603" y="662"/>
                    <a:pt x="603" y="654"/>
                    <a:pt x="605" y="647"/>
                  </a:cubicBezTo>
                  <a:cubicBezTo>
                    <a:pt x="610" y="636"/>
                    <a:pt x="610" y="636"/>
                    <a:pt x="610" y="636"/>
                  </a:cubicBezTo>
                  <a:cubicBezTo>
                    <a:pt x="608" y="634"/>
                    <a:pt x="606" y="631"/>
                    <a:pt x="604" y="629"/>
                  </a:cubicBezTo>
                  <a:cubicBezTo>
                    <a:pt x="589" y="631"/>
                    <a:pt x="589" y="631"/>
                    <a:pt x="589" y="631"/>
                  </a:cubicBezTo>
                  <a:cubicBezTo>
                    <a:pt x="582" y="632"/>
                    <a:pt x="574" y="630"/>
                    <a:pt x="568" y="625"/>
                  </a:cubicBezTo>
                  <a:cubicBezTo>
                    <a:pt x="562" y="621"/>
                    <a:pt x="558" y="614"/>
                    <a:pt x="557" y="607"/>
                  </a:cubicBezTo>
                  <a:cubicBezTo>
                    <a:pt x="553" y="572"/>
                    <a:pt x="553" y="572"/>
                    <a:pt x="553" y="572"/>
                  </a:cubicBezTo>
                  <a:cubicBezTo>
                    <a:pt x="551" y="557"/>
                    <a:pt x="562" y="543"/>
                    <a:pt x="577" y="541"/>
                  </a:cubicBezTo>
                  <a:cubicBezTo>
                    <a:pt x="589" y="539"/>
                    <a:pt x="589" y="539"/>
                    <a:pt x="589" y="539"/>
                  </a:cubicBezTo>
                  <a:cubicBezTo>
                    <a:pt x="590" y="536"/>
                    <a:pt x="591" y="534"/>
                    <a:pt x="592" y="531"/>
                  </a:cubicBezTo>
                  <a:cubicBezTo>
                    <a:pt x="585" y="522"/>
                    <a:pt x="585" y="522"/>
                    <a:pt x="585" y="522"/>
                  </a:cubicBezTo>
                  <a:cubicBezTo>
                    <a:pt x="551" y="548"/>
                    <a:pt x="551" y="548"/>
                    <a:pt x="551" y="548"/>
                  </a:cubicBezTo>
                  <a:cubicBezTo>
                    <a:pt x="544" y="554"/>
                    <a:pt x="533" y="554"/>
                    <a:pt x="525" y="547"/>
                  </a:cubicBezTo>
                  <a:cubicBezTo>
                    <a:pt x="504" y="526"/>
                    <a:pt x="504" y="526"/>
                    <a:pt x="504" y="526"/>
                  </a:cubicBezTo>
                  <a:cubicBezTo>
                    <a:pt x="503" y="526"/>
                    <a:pt x="503" y="526"/>
                    <a:pt x="502" y="527"/>
                  </a:cubicBezTo>
                  <a:cubicBezTo>
                    <a:pt x="502" y="552"/>
                    <a:pt x="502" y="552"/>
                    <a:pt x="502" y="552"/>
                  </a:cubicBezTo>
                  <a:cubicBezTo>
                    <a:pt x="501" y="562"/>
                    <a:pt x="494" y="570"/>
                    <a:pt x="484" y="571"/>
                  </a:cubicBezTo>
                  <a:cubicBezTo>
                    <a:pt x="473" y="573"/>
                    <a:pt x="473" y="573"/>
                    <a:pt x="473" y="573"/>
                  </a:cubicBezTo>
                  <a:cubicBezTo>
                    <a:pt x="431" y="578"/>
                    <a:pt x="431" y="578"/>
                    <a:pt x="431" y="578"/>
                  </a:cubicBezTo>
                  <a:cubicBezTo>
                    <a:pt x="422" y="580"/>
                    <a:pt x="412" y="574"/>
                    <a:pt x="409" y="564"/>
                  </a:cubicBezTo>
                  <a:cubicBezTo>
                    <a:pt x="401" y="535"/>
                    <a:pt x="401" y="535"/>
                    <a:pt x="401" y="535"/>
                  </a:cubicBezTo>
                  <a:cubicBezTo>
                    <a:pt x="400" y="535"/>
                    <a:pt x="400" y="535"/>
                    <a:pt x="399" y="535"/>
                  </a:cubicBezTo>
                  <a:cubicBezTo>
                    <a:pt x="386" y="557"/>
                    <a:pt x="386" y="557"/>
                    <a:pt x="386" y="557"/>
                  </a:cubicBezTo>
                  <a:cubicBezTo>
                    <a:pt x="381" y="565"/>
                    <a:pt x="371" y="569"/>
                    <a:pt x="361" y="565"/>
                  </a:cubicBezTo>
                  <a:cubicBezTo>
                    <a:pt x="312" y="545"/>
                    <a:pt x="312" y="545"/>
                    <a:pt x="312" y="545"/>
                  </a:cubicBezTo>
                  <a:cubicBezTo>
                    <a:pt x="303" y="541"/>
                    <a:pt x="298" y="531"/>
                    <a:pt x="300" y="521"/>
                  </a:cubicBezTo>
                  <a:cubicBezTo>
                    <a:pt x="307" y="493"/>
                    <a:pt x="307" y="493"/>
                    <a:pt x="307" y="493"/>
                  </a:cubicBezTo>
                  <a:cubicBezTo>
                    <a:pt x="306" y="492"/>
                    <a:pt x="306" y="492"/>
                    <a:pt x="305" y="491"/>
                  </a:cubicBezTo>
                  <a:cubicBezTo>
                    <a:pt x="284" y="503"/>
                    <a:pt x="284" y="503"/>
                    <a:pt x="284" y="503"/>
                  </a:cubicBezTo>
                  <a:cubicBezTo>
                    <a:pt x="275" y="508"/>
                    <a:pt x="264" y="506"/>
                    <a:pt x="258" y="498"/>
                  </a:cubicBezTo>
                  <a:cubicBezTo>
                    <a:pt x="226" y="456"/>
                    <a:pt x="226" y="456"/>
                    <a:pt x="226" y="456"/>
                  </a:cubicBezTo>
                  <a:cubicBezTo>
                    <a:pt x="220" y="448"/>
                    <a:pt x="220" y="437"/>
                    <a:pt x="227" y="430"/>
                  </a:cubicBezTo>
                  <a:cubicBezTo>
                    <a:pt x="246" y="409"/>
                    <a:pt x="246" y="409"/>
                    <a:pt x="246" y="409"/>
                  </a:cubicBezTo>
                  <a:cubicBezTo>
                    <a:pt x="246" y="408"/>
                    <a:pt x="246" y="407"/>
                    <a:pt x="245" y="406"/>
                  </a:cubicBezTo>
                  <a:cubicBezTo>
                    <a:pt x="222" y="406"/>
                    <a:pt x="222" y="406"/>
                    <a:pt x="222" y="406"/>
                  </a:cubicBezTo>
                  <a:cubicBezTo>
                    <a:pt x="212" y="405"/>
                    <a:pt x="204" y="398"/>
                    <a:pt x="202" y="388"/>
                  </a:cubicBezTo>
                  <a:cubicBezTo>
                    <a:pt x="195" y="335"/>
                    <a:pt x="195" y="335"/>
                    <a:pt x="195" y="335"/>
                  </a:cubicBezTo>
                  <a:cubicBezTo>
                    <a:pt x="194" y="325"/>
                    <a:pt x="200" y="316"/>
                    <a:pt x="210" y="313"/>
                  </a:cubicBezTo>
                  <a:cubicBezTo>
                    <a:pt x="237" y="305"/>
                    <a:pt x="237" y="305"/>
                    <a:pt x="237" y="305"/>
                  </a:cubicBezTo>
                  <a:cubicBezTo>
                    <a:pt x="237" y="304"/>
                    <a:pt x="237" y="303"/>
                    <a:pt x="237" y="302"/>
                  </a:cubicBezTo>
                  <a:cubicBezTo>
                    <a:pt x="217" y="290"/>
                    <a:pt x="217" y="290"/>
                    <a:pt x="217" y="290"/>
                  </a:cubicBezTo>
                  <a:cubicBezTo>
                    <a:pt x="209" y="285"/>
                    <a:pt x="205" y="275"/>
                    <a:pt x="209" y="265"/>
                  </a:cubicBezTo>
                  <a:cubicBezTo>
                    <a:pt x="229" y="216"/>
                    <a:pt x="229" y="216"/>
                    <a:pt x="229" y="216"/>
                  </a:cubicBezTo>
                  <a:cubicBezTo>
                    <a:pt x="233" y="207"/>
                    <a:pt x="243" y="202"/>
                    <a:pt x="252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82" y="211"/>
                    <a:pt x="282" y="210"/>
                    <a:pt x="283" y="209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66" y="179"/>
                    <a:pt x="268" y="168"/>
                    <a:pt x="276" y="162"/>
                  </a:cubicBezTo>
                  <a:cubicBezTo>
                    <a:pt x="318" y="130"/>
                    <a:pt x="318" y="130"/>
                    <a:pt x="318" y="130"/>
                  </a:cubicBezTo>
                  <a:cubicBezTo>
                    <a:pt x="326" y="124"/>
                    <a:pt x="337" y="124"/>
                    <a:pt x="344" y="131"/>
                  </a:cubicBezTo>
                  <a:cubicBezTo>
                    <a:pt x="366" y="152"/>
                    <a:pt x="366" y="152"/>
                    <a:pt x="366" y="152"/>
                  </a:cubicBezTo>
                  <a:cubicBezTo>
                    <a:pt x="367" y="152"/>
                    <a:pt x="367" y="151"/>
                    <a:pt x="368" y="151"/>
                  </a:cubicBezTo>
                  <a:cubicBezTo>
                    <a:pt x="368" y="126"/>
                    <a:pt x="368" y="126"/>
                    <a:pt x="368" y="126"/>
                  </a:cubicBezTo>
                  <a:cubicBezTo>
                    <a:pt x="368" y="116"/>
                    <a:pt x="376" y="108"/>
                    <a:pt x="385" y="106"/>
                  </a:cubicBezTo>
                  <a:cubicBezTo>
                    <a:pt x="438" y="99"/>
                    <a:pt x="438" y="99"/>
                    <a:pt x="438" y="99"/>
                  </a:cubicBezTo>
                  <a:cubicBezTo>
                    <a:pt x="448" y="98"/>
                    <a:pt x="458" y="104"/>
                    <a:pt x="460" y="114"/>
                  </a:cubicBezTo>
                  <a:cubicBezTo>
                    <a:pt x="469" y="142"/>
                    <a:pt x="469" y="142"/>
                    <a:pt x="469" y="142"/>
                  </a:cubicBezTo>
                  <a:cubicBezTo>
                    <a:pt x="469" y="142"/>
                    <a:pt x="470" y="143"/>
                    <a:pt x="471" y="143"/>
                  </a:cubicBezTo>
                  <a:cubicBezTo>
                    <a:pt x="484" y="121"/>
                    <a:pt x="484" y="121"/>
                    <a:pt x="484" y="121"/>
                  </a:cubicBezTo>
                  <a:cubicBezTo>
                    <a:pt x="489" y="113"/>
                    <a:pt x="499" y="109"/>
                    <a:pt x="508" y="113"/>
                  </a:cubicBezTo>
                  <a:cubicBezTo>
                    <a:pt x="558" y="133"/>
                    <a:pt x="558" y="133"/>
                    <a:pt x="558" y="133"/>
                  </a:cubicBezTo>
                  <a:cubicBezTo>
                    <a:pt x="567" y="137"/>
                    <a:pt x="572" y="147"/>
                    <a:pt x="570" y="156"/>
                  </a:cubicBezTo>
                  <a:cubicBezTo>
                    <a:pt x="563" y="185"/>
                    <a:pt x="563" y="185"/>
                    <a:pt x="563" y="185"/>
                  </a:cubicBezTo>
                  <a:cubicBezTo>
                    <a:pt x="563" y="185"/>
                    <a:pt x="564" y="186"/>
                    <a:pt x="565" y="186"/>
                  </a:cubicBezTo>
                  <a:cubicBezTo>
                    <a:pt x="586" y="175"/>
                    <a:pt x="586" y="175"/>
                    <a:pt x="586" y="175"/>
                  </a:cubicBezTo>
                  <a:cubicBezTo>
                    <a:pt x="595" y="170"/>
                    <a:pt x="605" y="172"/>
                    <a:pt x="611" y="180"/>
                  </a:cubicBezTo>
                  <a:cubicBezTo>
                    <a:pt x="644" y="222"/>
                    <a:pt x="644" y="222"/>
                    <a:pt x="644" y="222"/>
                  </a:cubicBezTo>
                  <a:cubicBezTo>
                    <a:pt x="650" y="230"/>
                    <a:pt x="650" y="241"/>
                    <a:pt x="643" y="248"/>
                  </a:cubicBezTo>
                  <a:cubicBezTo>
                    <a:pt x="623" y="269"/>
                    <a:pt x="623" y="269"/>
                    <a:pt x="623" y="269"/>
                  </a:cubicBezTo>
                  <a:cubicBezTo>
                    <a:pt x="624" y="270"/>
                    <a:pt x="624" y="271"/>
                    <a:pt x="624" y="272"/>
                  </a:cubicBezTo>
                  <a:cubicBezTo>
                    <a:pt x="648" y="272"/>
                    <a:pt x="648" y="272"/>
                    <a:pt x="648" y="272"/>
                  </a:cubicBezTo>
                  <a:cubicBezTo>
                    <a:pt x="658" y="272"/>
                    <a:pt x="666" y="280"/>
                    <a:pt x="667" y="290"/>
                  </a:cubicBezTo>
                  <a:cubicBezTo>
                    <a:pt x="674" y="342"/>
                    <a:pt x="674" y="342"/>
                    <a:pt x="674" y="342"/>
                  </a:cubicBezTo>
                  <a:cubicBezTo>
                    <a:pt x="676" y="352"/>
                    <a:pt x="670" y="362"/>
                    <a:pt x="660" y="364"/>
                  </a:cubicBezTo>
                  <a:cubicBezTo>
                    <a:pt x="633" y="372"/>
                    <a:pt x="633" y="372"/>
                    <a:pt x="633" y="372"/>
                  </a:cubicBezTo>
                  <a:cubicBezTo>
                    <a:pt x="633" y="373"/>
                    <a:pt x="633" y="374"/>
                    <a:pt x="632" y="375"/>
                  </a:cubicBezTo>
                  <a:cubicBezTo>
                    <a:pt x="653" y="388"/>
                    <a:pt x="653" y="388"/>
                    <a:pt x="653" y="388"/>
                  </a:cubicBezTo>
                  <a:cubicBezTo>
                    <a:pt x="661" y="393"/>
                    <a:pt x="665" y="403"/>
                    <a:pt x="661" y="412"/>
                  </a:cubicBezTo>
                  <a:cubicBezTo>
                    <a:pt x="644" y="454"/>
                    <a:pt x="644" y="454"/>
                    <a:pt x="644" y="454"/>
                  </a:cubicBezTo>
                  <a:cubicBezTo>
                    <a:pt x="648" y="456"/>
                    <a:pt x="652" y="459"/>
                    <a:pt x="655" y="463"/>
                  </a:cubicBezTo>
                  <a:cubicBezTo>
                    <a:pt x="662" y="473"/>
                    <a:pt x="662" y="473"/>
                    <a:pt x="662" y="473"/>
                  </a:cubicBezTo>
                  <a:cubicBezTo>
                    <a:pt x="665" y="472"/>
                    <a:pt x="667" y="471"/>
                    <a:pt x="670" y="471"/>
                  </a:cubicBezTo>
                  <a:cubicBezTo>
                    <a:pt x="670" y="471"/>
                    <a:pt x="671" y="471"/>
                    <a:pt x="671" y="471"/>
                  </a:cubicBezTo>
                  <a:cubicBezTo>
                    <a:pt x="677" y="457"/>
                    <a:pt x="677" y="457"/>
                    <a:pt x="677" y="457"/>
                  </a:cubicBezTo>
                  <a:cubicBezTo>
                    <a:pt x="680" y="450"/>
                    <a:pt x="685" y="445"/>
                    <a:pt x="692" y="442"/>
                  </a:cubicBezTo>
                  <a:cubicBezTo>
                    <a:pt x="699" y="439"/>
                    <a:pt x="707" y="439"/>
                    <a:pt x="714" y="442"/>
                  </a:cubicBezTo>
                  <a:cubicBezTo>
                    <a:pt x="745" y="455"/>
                    <a:pt x="745" y="455"/>
                    <a:pt x="745" y="455"/>
                  </a:cubicBezTo>
                  <a:cubicBezTo>
                    <a:pt x="752" y="458"/>
                    <a:pt x="758" y="463"/>
                    <a:pt x="761" y="470"/>
                  </a:cubicBezTo>
                  <a:cubicBezTo>
                    <a:pt x="764" y="477"/>
                    <a:pt x="764" y="485"/>
                    <a:pt x="761" y="492"/>
                  </a:cubicBezTo>
                  <a:cubicBezTo>
                    <a:pt x="756" y="503"/>
                    <a:pt x="756" y="503"/>
                    <a:pt x="756" y="503"/>
                  </a:cubicBezTo>
                  <a:cubicBezTo>
                    <a:pt x="758" y="505"/>
                    <a:pt x="760" y="507"/>
                    <a:pt x="762" y="510"/>
                  </a:cubicBezTo>
                  <a:cubicBezTo>
                    <a:pt x="777" y="508"/>
                    <a:pt x="777" y="508"/>
                    <a:pt x="777" y="508"/>
                  </a:cubicBezTo>
                  <a:cubicBezTo>
                    <a:pt x="793" y="506"/>
                    <a:pt x="807" y="516"/>
                    <a:pt x="809" y="532"/>
                  </a:cubicBezTo>
                  <a:cubicBezTo>
                    <a:pt x="813" y="566"/>
                    <a:pt x="813" y="566"/>
                    <a:pt x="813" y="566"/>
                  </a:cubicBezTo>
                  <a:cubicBezTo>
                    <a:pt x="814" y="574"/>
                    <a:pt x="812" y="581"/>
                    <a:pt x="808" y="587"/>
                  </a:cubicBezTo>
                  <a:cubicBezTo>
                    <a:pt x="803" y="593"/>
                    <a:pt x="797" y="597"/>
                    <a:pt x="789" y="598"/>
                  </a:cubicBezTo>
                  <a:cubicBezTo>
                    <a:pt x="777" y="599"/>
                    <a:pt x="777" y="599"/>
                    <a:pt x="777" y="599"/>
                  </a:cubicBezTo>
                  <a:cubicBezTo>
                    <a:pt x="776" y="602"/>
                    <a:pt x="775" y="605"/>
                    <a:pt x="774" y="608"/>
                  </a:cubicBezTo>
                  <a:cubicBezTo>
                    <a:pt x="783" y="620"/>
                    <a:pt x="783" y="620"/>
                    <a:pt x="783" y="620"/>
                  </a:cubicBezTo>
                  <a:cubicBezTo>
                    <a:pt x="788" y="626"/>
                    <a:pt x="790" y="633"/>
                    <a:pt x="789" y="641"/>
                  </a:cubicBezTo>
                  <a:cubicBezTo>
                    <a:pt x="788" y="648"/>
                    <a:pt x="784" y="655"/>
                    <a:pt x="778" y="659"/>
                  </a:cubicBezTo>
                  <a:cubicBezTo>
                    <a:pt x="751" y="681"/>
                    <a:pt x="751" y="681"/>
                    <a:pt x="751" y="681"/>
                  </a:cubicBezTo>
                  <a:cubicBezTo>
                    <a:pt x="739" y="690"/>
                    <a:pt x="721" y="688"/>
                    <a:pt x="712" y="676"/>
                  </a:cubicBezTo>
                  <a:cubicBezTo>
                    <a:pt x="704" y="666"/>
                    <a:pt x="704" y="666"/>
                    <a:pt x="704" y="666"/>
                  </a:cubicBezTo>
                  <a:cubicBezTo>
                    <a:pt x="702" y="667"/>
                    <a:pt x="699" y="667"/>
                    <a:pt x="696" y="668"/>
                  </a:cubicBezTo>
                  <a:cubicBezTo>
                    <a:pt x="696" y="668"/>
                    <a:pt x="695" y="668"/>
                    <a:pt x="695" y="668"/>
                  </a:cubicBezTo>
                  <a:cubicBezTo>
                    <a:pt x="689" y="682"/>
                    <a:pt x="689" y="682"/>
                    <a:pt x="689" y="682"/>
                  </a:cubicBezTo>
                  <a:cubicBezTo>
                    <a:pt x="685" y="692"/>
                    <a:pt x="674" y="699"/>
                    <a:pt x="663" y="699"/>
                  </a:cubicBezTo>
                  <a:close/>
                  <a:moveTo>
                    <a:pt x="652" y="666"/>
                  </a:moveTo>
                  <a:cubicBezTo>
                    <a:pt x="652" y="666"/>
                    <a:pt x="652" y="666"/>
                    <a:pt x="652" y="667"/>
                  </a:cubicBezTo>
                  <a:lnTo>
                    <a:pt x="652" y="666"/>
                  </a:lnTo>
                  <a:close/>
                  <a:moveTo>
                    <a:pt x="642" y="662"/>
                  </a:moveTo>
                  <a:cubicBezTo>
                    <a:pt x="642" y="662"/>
                    <a:pt x="642" y="662"/>
                    <a:pt x="642" y="662"/>
                  </a:cubicBezTo>
                  <a:cubicBezTo>
                    <a:pt x="642" y="662"/>
                    <a:pt x="642" y="662"/>
                    <a:pt x="642" y="662"/>
                  </a:cubicBezTo>
                  <a:close/>
                  <a:moveTo>
                    <a:pt x="647" y="651"/>
                  </a:moveTo>
                  <a:cubicBezTo>
                    <a:pt x="657" y="655"/>
                    <a:pt x="657" y="655"/>
                    <a:pt x="657" y="655"/>
                  </a:cubicBezTo>
                  <a:cubicBezTo>
                    <a:pt x="662" y="644"/>
                    <a:pt x="662" y="644"/>
                    <a:pt x="662" y="644"/>
                  </a:cubicBezTo>
                  <a:cubicBezTo>
                    <a:pt x="664" y="635"/>
                    <a:pt x="672" y="628"/>
                    <a:pt x="682" y="628"/>
                  </a:cubicBezTo>
                  <a:cubicBezTo>
                    <a:pt x="685" y="628"/>
                    <a:pt x="688" y="628"/>
                    <a:pt x="691" y="628"/>
                  </a:cubicBezTo>
                  <a:cubicBezTo>
                    <a:pt x="695" y="627"/>
                    <a:pt x="699" y="626"/>
                    <a:pt x="704" y="624"/>
                  </a:cubicBezTo>
                  <a:cubicBezTo>
                    <a:pt x="713" y="621"/>
                    <a:pt x="722" y="624"/>
                    <a:pt x="728" y="631"/>
                  </a:cubicBezTo>
                  <a:cubicBezTo>
                    <a:pt x="736" y="642"/>
                    <a:pt x="736" y="642"/>
                    <a:pt x="736" y="642"/>
                  </a:cubicBezTo>
                  <a:cubicBezTo>
                    <a:pt x="745" y="635"/>
                    <a:pt x="745" y="635"/>
                    <a:pt x="745" y="635"/>
                  </a:cubicBezTo>
                  <a:cubicBezTo>
                    <a:pt x="737" y="625"/>
                    <a:pt x="737" y="625"/>
                    <a:pt x="737" y="625"/>
                  </a:cubicBezTo>
                  <a:cubicBezTo>
                    <a:pt x="730" y="619"/>
                    <a:pt x="728" y="608"/>
                    <a:pt x="733" y="600"/>
                  </a:cubicBezTo>
                  <a:cubicBezTo>
                    <a:pt x="737" y="593"/>
                    <a:pt x="740" y="586"/>
                    <a:pt x="741" y="578"/>
                  </a:cubicBezTo>
                  <a:cubicBezTo>
                    <a:pt x="743" y="569"/>
                    <a:pt x="749" y="563"/>
                    <a:pt x="758" y="562"/>
                  </a:cubicBezTo>
                  <a:cubicBezTo>
                    <a:pt x="772" y="560"/>
                    <a:pt x="772" y="560"/>
                    <a:pt x="772" y="560"/>
                  </a:cubicBezTo>
                  <a:cubicBezTo>
                    <a:pt x="771" y="549"/>
                    <a:pt x="771" y="549"/>
                    <a:pt x="771" y="549"/>
                  </a:cubicBezTo>
                  <a:cubicBezTo>
                    <a:pt x="758" y="551"/>
                    <a:pt x="758" y="551"/>
                    <a:pt x="758" y="551"/>
                  </a:cubicBezTo>
                  <a:cubicBezTo>
                    <a:pt x="749" y="553"/>
                    <a:pt x="739" y="549"/>
                    <a:pt x="735" y="541"/>
                  </a:cubicBezTo>
                  <a:cubicBezTo>
                    <a:pt x="731" y="534"/>
                    <a:pt x="726" y="528"/>
                    <a:pt x="720" y="523"/>
                  </a:cubicBezTo>
                  <a:cubicBezTo>
                    <a:pt x="713" y="518"/>
                    <a:pt x="711" y="508"/>
                    <a:pt x="714" y="500"/>
                  </a:cubicBezTo>
                  <a:cubicBezTo>
                    <a:pt x="719" y="487"/>
                    <a:pt x="719" y="487"/>
                    <a:pt x="719" y="487"/>
                  </a:cubicBezTo>
                  <a:cubicBezTo>
                    <a:pt x="709" y="483"/>
                    <a:pt x="709" y="483"/>
                    <a:pt x="709" y="483"/>
                  </a:cubicBezTo>
                  <a:cubicBezTo>
                    <a:pt x="704" y="495"/>
                    <a:pt x="704" y="495"/>
                    <a:pt x="704" y="495"/>
                  </a:cubicBezTo>
                  <a:cubicBezTo>
                    <a:pt x="702" y="504"/>
                    <a:pt x="694" y="511"/>
                    <a:pt x="685" y="510"/>
                  </a:cubicBezTo>
                  <a:cubicBezTo>
                    <a:pt x="681" y="510"/>
                    <a:pt x="678" y="510"/>
                    <a:pt x="675" y="511"/>
                  </a:cubicBezTo>
                  <a:cubicBezTo>
                    <a:pt x="671" y="511"/>
                    <a:pt x="667" y="512"/>
                    <a:pt x="662" y="514"/>
                  </a:cubicBezTo>
                  <a:cubicBezTo>
                    <a:pt x="653" y="518"/>
                    <a:pt x="644" y="515"/>
                    <a:pt x="639" y="508"/>
                  </a:cubicBezTo>
                  <a:cubicBezTo>
                    <a:pt x="630" y="497"/>
                    <a:pt x="630" y="497"/>
                    <a:pt x="630" y="497"/>
                  </a:cubicBezTo>
                  <a:cubicBezTo>
                    <a:pt x="622" y="504"/>
                    <a:pt x="622" y="504"/>
                    <a:pt x="622" y="504"/>
                  </a:cubicBezTo>
                  <a:cubicBezTo>
                    <a:pt x="629" y="514"/>
                    <a:pt x="629" y="514"/>
                    <a:pt x="629" y="514"/>
                  </a:cubicBezTo>
                  <a:cubicBezTo>
                    <a:pt x="636" y="520"/>
                    <a:pt x="638" y="531"/>
                    <a:pt x="633" y="539"/>
                  </a:cubicBezTo>
                  <a:cubicBezTo>
                    <a:pt x="629" y="545"/>
                    <a:pt x="626" y="553"/>
                    <a:pt x="625" y="560"/>
                  </a:cubicBezTo>
                  <a:cubicBezTo>
                    <a:pt x="624" y="569"/>
                    <a:pt x="617" y="576"/>
                    <a:pt x="608" y="577"/>
                  </a:cubicBezTo>
                  <a:cubicBezTo>
                    <a:pt x="594" y="579"/>
                    <a:pt x="594" y="579"/>
                    <a:pt x="594" y="579"/>
                  </a:cubicBezTo>
                  <a:cubicBezTo>
                    <a:pt x="595" y="590"/>
                    <a:pt x="595" y="590"/>
                    <a:pt x="595" y="590"/>
                  </a:cubicBezTo>
                  <a:cubicBezTo>
                    <a:pt x="608" y="588"/>
                    <a:pt x="608" y="588"/>
                    <a:pt x="608" y="588"/>
                  </a:cubicBezTo>
                  <a:cubicBezTo>
                    <a:pt x="617" y="585"/>
                    <a:pt x="627" y="589"/>
                    <a:pt x="631" y="598"/>
                  </a:cubicBezTo>
                  <a:cubicBezTo>
                    <a:pt x="635" y="604"/>
                    <a:pt x="640" y="610"/>
                    <a:pt x="646" y="615"/>
                  </a:cubicBezTo>
                  <a:cubicBezTo>
                    <a:pt x="653" y="621"/>
                    <a:pt x="655" y="630"/>
                    <a:pt x="652" y="638"/>
                  </a:cubicBezTo>
                  <a:lnTo>
                    <a:pt x="647" y="651"/>
                  </a:lnTo>
                  <a:close/>
                  <a:moveTo>
                    <a:pt x="636" y="647"/>
                  </a:moveTo>
                  <a:cubicBezTo>
                    <a:pt x="636" y="647"/>
                    <a:pt x="636" y="647"/>
                    <a:pt x="636" y="647"/>
                  </a:cubicBezTo>
                  <a:cubicBezTo>
                    <a:pt x="636" y="647"/>
                    <a:pt x="636" y="647"/>
                    <a:pt x="636" y="647"/>
                  </a:cubicBezTo>
                  <a:close/>
                  <a:moveTo>
                    <a:pt x="752" y="644"/>
                  </a:moveTo>
                  <a:cubicBezTo>
                    <a:pt x="752" y="644"/>
                    <a:pt x="752" y="644"/>
                    <a:pt x="752" y="645"/>
                  </a:cubicBezTo>
                  <a:lnTo>
                    <a:pt x="752" y="644"/>
                  </a:lnTo>
                  <a:close/>
                  <a:moveTo>
                    <a:pt x="739" y="627"/>
                  </a:moveTo>
                  <a:cubicBezTo>
                    <a:pt x="739" y="627"/>
                    <a:pt x="739" y="627"/>
                    <a:pt x="739" y="627"/>
                  </a:cubicBezTo>
                  <a:close/>
                  <a:moveTo>
                    <a:pt x="584" y="591"/>
                  </a:moveTo>
                  <a:cubicBezTo>
                    <a:pt x="584" y="591"/>
                    <a:pt x="584" y="591"/>
                    <a:pt x="583" y="591"/>
                  </a:cubicBezTo>
                  <a:lnTo>
                    <a:pt x="584" y="591"/>
                  </a:lnTo>
                  <a:close/>
                  <a:moveTo>
                    <a:pt x="611" y="588"/>
                  </a:moveTo>
                  <a:cubicBezTo>
                    <a:pt x="611" y="588"/>
                    <a:pt x="611" y="588"/>
                    <a:pt x="611" y="588"/>
                  </a:cubicBezTo>
                  <a:cubicBezTo>
                    <a:pt x="611" y="588"/>
                    <a:pt x="611" y="588"/>
                    <a:pt x="611" y="588"/>
                  </a:cubicBezTo>
                  <a:close/>
                  <a:moveTo>
                    <a:pt x="611" y="588"/>
                  </a:moveTo>
                  <a:cubicBezTo>
                    <a:pt x="611" y="588"/>
                    <a:pt x="611" y="588"/>
                    <a:pt x="611" y="588"/>
                  </a:cubicBezTo>
                  <a:cubicBezTo>
                    <a:pt x="611" y="588"/>
                    <a:pt x="611" y="588"/>
                    <a:pt x="611" y="588"/>
                  </a:cubicBezTo>
                  <a:close/>
                  <a:moveTo>
                    <a:pt x="784" y="558"/>
                  </a:moveTo>
                  <a:cubicBezTo>
                    <a:pt x="784" y="558"/>
                    <a:pt x="784" y="558"/>
                    <a:pt x="784" y="558"/>
                  </a:cubicBezTo>
                  <a:cubicBezTo>
                    <a:pt x="784" y="558"/>
                    <a:pt x="784" y="558"/>
                    <a:pt x="784" y="558"/>
                  </a:cubicBezTo>
                  <a:cubicBezTo>
                    <a:pt x="784" y="558"/>
                    <a:pt x="784" y="558"/>
                    <a:pt x="784" y="558"/>
                  </a:cubicBezTo>
                  <a:close/>
                  <a:moveTo>
                    <a:pt x="756" y="551"/>
                  </a:moveTo>
                  <a:cubicBezTo>
                    <a:pt x="756" y="551"/>
                    <a:pt x="755" y="551"/>
                    <a:pt x="755" y="551"/>
                  </a:cubicBezTo>
                  <a:cubicBezTo>
                    <a:pt x="755" y="551"/>
                    <a:pt x="756" y="551"/>
                    <a:pt x="756" y="551"/>
                  </a:cubicBezTo>
                  <a:close/>
                  <a:moveTo>
                    <a:pt x="389" y="493"/>
                  </a:moveTo>
                  <a:cubicBezTo>
                    <a:pt x="391" y="493"/>
                    <a:pt x="393" y="493"/>
                    <a:pt x="394" y="493"/>
                  </a:cubicBezTo>
                  <a:cubicBezTo>
                    <a:pt x="402" y="495"/>
                    <a:pt x="410" y="497"/>
                    <a:pt x="418" y="497"/>
                  </a:cubicBezTo>
                  <a:cubicBezTo>
                    <a:pt x="427" y="498"/>
                    <a:pt x="433" y="504"/>
                    <a:pt x="436" y="512"/>
                  </a:cubicBezTo>
                  <a:cubicBezTo>
                    <a:pt x="443" y="536"/>
                    <a:pt x="443" y="536"/>
                    <a:pt x="443" y="536"/>
                  </a:cubicBezTo>
                  <a:cubicBezTo>
                    <a:pt x="462" y="534"/>
                    <a:pt x="462" y="534"/>
                    <a:pt x="462" y="534"/>
                  </a:cubicBezTo>
                  <a:cubicBezTo>
                    <a:pt x="462" y="511"/>
                    <a:pt x="462" y="511"/>
                    <a:pt x="462" y="511"/>
                  </a:cubicBezTo>
                  <a:cubicBezTo>
                    <a:pt x="463" y="502"/>
                    <a:pt x="469" y="495"/>
                    <a:pt x="477" y="492"/>
                  </a:cubicBezTo>
                  <a:cubicBezTo>
                    <a:pt x="485" y="490"/>
                    <a:pt x="493" y="487"/>
                    <a:pt x="500" y="484"/>
                  </a:cubicBezTo>
                  <a:cubicBezTo>
                    <a:pt x="508" y="481"/>
                    <a:pt x="516" y="483"/>
                    <a:pt x="522" y="488"/>
                  </a:cubicBezTo>
                  <a:cubicBezTo>
                    <a:pt x="541" y="506"/>
                    <a:pt x="541" y="506"/>
                    <a:pt x="541" y="506"/>
                  </a:cubicBezTo>
                  <a:cubicBezTo>
                    <a:pt x="556" y="494"/>
                    <a:pt x="556" y="494"/>
                    <a:pt x="556" y="494"/>
                  </a:cubicBezTo>
                  <a:cubicBezTo>
                    <a:pt x="545" y="475"/>
                    <a:pt x="545" y="475"/>
                    <a:pt x="545" y="475"/>
                  </a:cubicBezTo>
                  <a:cubicBezTo>
                    <a:pt x="541" y="467"/>
                    <a:pt x="542" y="457"/>
                    <a:pt x="549" y="451"/>
                  </a:cubicBezTo>
                  <a:cubicBezTo>
                    <a:pt x="555" y="445"/>
                    <a:pt x="560" y="439"/>
                    <a:pt x="565" y="432"/>
                  </a:cubicBezTo>
                  <a:cubicBezTo>
                    <a:pt x="570" y="426"/>
                    <a:pt x="578" y="423"/>
                    <a:pt x="586" y="425"/>
                  </a:cubicBezTo>
                  <a:cubicBezTo>
                    <a:pt x="610" y="431"/>
                    <a:pt x="610" y="431"/>
                    <a:pt x="610" y="431"/>
                  </a:cubicBezTo>
                  <a:cubicBezTo>
                    <a:pt x="617" y="413"/>
                    <a:pt x="617" y="413"/>
                    <a:pt x="617" y="413"/>
                  </a:cubicBezTo>
                  <a:cubicBezTo>
                    <a:pt x="599" y="402"/>
                    <a:pt x="599" y="402"/>
                    <a:pt x="599" y="402"/>
                  </a:cubicBezTo>
                  <a:cubicBezTo>
                    <a:pt x="592" y="398"/>
                    <a:pt x="588" y="388"/>
                    <a:pt x="590" y="380"/>
                  </a:cubicBezTo>
                  <a:cubicBezTo>
                    <a:pt x="593" y="372"/>
                    <a:pt x="594" y="364"/>
                    <a:pt x="595" y="355"/>
                  </a:cubicBezTo>
                  <a:cubicBezTo>
                    <a:pt x="596" y="347"/>
                    <a:pt x="601" y="340"/>
                    <a:pt x="609" y="338"/>
                  </a:cubicBezTo>
                  <a:cubicBezTo>
                    <a:pt x="632" y="331"/>
                    <a:pt x="632" y="331"/>
                    <a:pt x="632" y="331"/>
                  </a:cubicBezTo>
                  <a:cubicBezTo>
                    <a:pt x="630" y="312"/>
                    <a:pt x="630" y="312"/>
                    <a:pt x="630" y="312"/>
                  </a:cubicBezTo>
                  <a:cubicBezTo>
                    <a:pt x="609" y="311"/>
                    <a:pt x="609" y="311"/>
                    <a:pt x="609" y="311"/>
                  </a:cubicBezTo>
                  <a:cubicBezTo>
                    <a:pt x="600" y="311"/>
                    <a:pt x="593" y="305"/>
                    <a:pt x="590" y="297"/>
                  </a:cubicBezTo>
                  <a:cubicBezTo>
                    <a:pt x="588" y="288"/>
                    <a:pt x="585" y="280"/>
                    <a:pt x="582" y="273"/>
                  </a:cubicBezTo>
                  <a:cubicBezTo>
                    <a:pt x="578" y="265"/>
                    <a:pt x="580" y="256"/>
                    <a:pt x="585" y="251"/>
                  </a:cubicBezTo>
                  <a:cubicBezTo>
                    <a:pt x="602" y="233"/>
                    <a:pt x="602" y="233"/>
                    <a:pt x="602" y="233"/>
                  </a:cubicBezTo>
                  <a:cubicBezTo>
                    <a:pt x="590" y="218"/>
                    <a:pt x="590" y="218"/>
                    <a:pt x="590" y="218"/>
                  </a:cubicBezTo>
                  <a:cubicBezTo>
                    <a:pt x="571" y="228"/>
                    <a:pt x="571" y="228"/>
                    <a:pt x="571" y="228"/>
                  </a:cubicBezTo>
                  <a:cubicBezTo>
                    <a:pt x="564" y="233"/>
                    <a:pt x="554" y="231"/>
                    <a:pt x="548" y="225"/>
                  </a:cubicBezTo>
                  <a:cubicBezTo>
                    <a:pt x="542" y="220"/>
                    <a:pt x="536" y="214"/>
                    <a:pt x="529" y="209"/>
                  </a:cubicBezTo>
                  <a:cubicBezTo>
                    <a:pt x="522" y="204"/>
                    <a:pt x="519" y="196"/>
                    <a:pt x="521" y="188"/>
                  </a:cubicBezTo>
                  <a:cubicBezTo>
                    <a:pt x="527" y="164"/>
                    <a:pt x="527" y="164"/>
                    <a:pt x="527" y="164"/>
                  </a:cubicBezTo>
                  <a:cubicBezTo>
                    <a:pt x="509" y="156"/>
                    <a:pt x="509" y="156"/>
                    <a:pt x="509" y="156"/>
                  </a:cubicBezTo>
                  <a:cubicBezTo>
                    <a:pt x="497" y="176"/>
                    <a:pt x="497" y="176"/>
                    <a:pt x="497" y="176"/>
                  </a:cubicBezTo>
                  <a:cubicBezTo>
                    <a:pt x="493" y="183"/>
                    <a:pt x="484" y="187"/>
                    <a:pt x="475" y="185"/>
                  </a:cubicBezTo>
                  <a:cubicBezTo>
                    <a:pt x="468" y="183"/>
                    <a:pt x="460" y="181"/>
                    <a:pt x="451" y="180"/>
                  </a:cubicBezTo>
                  <a:cubicBezTo>
                    <a:pt x="443" y="180"/>
                    <a:pt x="436" y="174"/>
                    <a:pt x="434" y="166"/>
                  </a:cubicBezTo>
                  <a:cubicBezTo>
                    <a:pt x="427" y="141"/>
                    <a:pt x="427" y="141"/>
                    <a:pt x="427" y="141"/>
                  </a:cubicBezTo>
                  <a:cubicBezTo>
                    <a:pt x="408" y="144"/>
                    <a:pt x="408" y="144"/>
                    <a:pt x="408" y="144"/>
                  </a:cubicBezTo>
                  <a:cubicBezTo>
                    <a:pt x="407" y="166"/>
                    <a:pt x="407" y="166"/>
                    <a:pt x="407" y="166"/>
                  </a:cubicBezTo>
                  <a:cubicBezTo>
                    <a:pt x="407" y="175"/>
                    <a:pt x="401" y="183"/>
                    <a:pt x="393" y="185"/>
                  </a:cubicBezTo>
                  <a:cubicBezTo>
                    <a:pt x="384" y="188"/>
                    <a:pt x="377" y="190"/>
                    <a:pt x="370" y="193"/>
                  </a:cubicBezTo>
                  <a:cubicBezTo>
                    <a:pt x="362" y="197"/>
                    <a:pt x="354" y="195"/>
                    <a:pt x="348" y="190"/>
                  </a:cubicBezTo>
                  <a:cubicBezTo>
                    <a:pt x="329" y="172"/>
                    <a:pt x="329" y="172"/>
                    <a:pt x="329" y="172"/>
                  </a:cubicBezTo>
                  <a:cubicBezTo>
                    <a:pt x="314" y="183"/>
                    <a:pt x="314" y="183"/>
                    <a:pt x="314" y="183"/>
                  </a:cubicBezTo>
                  <a:cubicBezTo>
                    <a:pt x="325" y="203"/>
                    <a:pt x="325" y="203"/>
                    <a:pt x="325" y="203"/>
                  </a:cubicBezTo>
                  <a:cubicBezTo>
                    <a:pt x="329" y="211"/>
                    <a:pt x="327" y="220"/>
                    <a:pt x="321" y="227"/>
                  </a:cubicBezTo>
                  <a:cubicBezTo>
                    <a:pt x="315" y="233"/>
                    <a:pt x="310" y="239"/>
                    <a:pt x="305" y="245"/>
                  </a:cubicBezTo>
                  <a:cubicBezTo>
                    <a:pt x="300" y="252"/>
                    <a:pt x="292" y="255"/>
                    <a:pt x="284" y="253"/>
                  </a:cubicBezTo>
                  <a:cubicBezTo>
                    <a:pt x="260" y="247"/>
                    <a:pt x="260" y="247"/>
                    <a:pt x="260" y="247"/>
                  </a:cubicBezTo>
                  <a:cubicBezTo>
                    <a:pt x="252" y="265"/>
                    <a:pt x="252" y="265"/>
                    <a:pt x="252" y="265"/>
                  </a:cubicBezTo>
                  <a:cubicBezTo>
                    <a:pt x="270" y="276"/>
                    <a:pt x="270" y="276"/>
                    <a:pt x="270" y="276"/>
                  </a:cubicBezTo>
                  <a:cubicBezTo>
                    <a:pt x="278" y="280"/>
                    <a:pt x="282" y="289"/>
                    <a:pt x="279" y="298"/>
                  </a:cubicBezTo>
                  <a:cubicBezTo>
                    <a:pt x="277" y="306"/>
                    <a:pt x="276" y="314"/>
                    <a:pt x="275" y="323"/>
                  </a:cubicBezTo>
                  <a:cubicBezTo>
                    <a:pt x="274" y="331"/>
                    <a:pt x="268" y="338"/>
                    <a:pt x="260" y="340"/>
                  </a:cubicBezTo>
                  <a:cubicBezTo>
                    <a:pt x="237" y="347"/>
                    <a:pt x="237" y="347"/>
                    <a:pt x="237" y="347"/>
                  </a:cubicBezTo>
                  <a:cubicBezTo>
                    <a:pt x="240" y="366"/>
                    <a:pt x="240" y="366"/>
                    <a:pt x="240" y="366"/>
                  </a:cubicBezTo>
                  <a:cubicBezTo>
                    <a:pt x="261" y="366"/>
                    <a:pt x="261" y="366"/>
                    <a:pt x="261" y="366"/>
                  </a:cubicBezTo>
                  <a:cubicBezTo>
                    <a:pt x="269" y="367"/>
                    <a:pt x="277" y="373"/>
                    <a:pt x="280" y="381"/>
                  </a:cubicBezTo>
                  <a:cubicBezTo>
                    <a:pt x="282" y="390"/>
                    <a:pt x="285" y="398"/>
                    <a:pt x="288" y="405"/>
                  </a:cubicBezTo>
                  <a:cubicBezTo>
                    <a:pt x="292" y="413"/>
                    <a:pt x="290" y="421"/>
                    <a:pt x="284" y="427"/>
                  </a:cubicBezTo>
                  <a:cubicBezTo>
                    <a:pt x="268" y="445"/>
                    <a:pt x="268" y="445"/>
                    <a:pt x="268" y="445"/>
                  </a:cubicBezTo>
                  <a:cubicBezTo>
                    <a:pt x="279" y="460"/>
                    <a:pt x="279" y="460"/>
                    <a:pt x="279" y="460"/>
                  </a:cubicBezTo>
                  <a:cubicBezTo>
                    <a:pt x="298" y="449"/>
                    <a:pt x="298" y="449"/>
                    <a:pt x="298" y="449"/>
                  </a:cubicBezTo>
                  <a:cubicBezTo>
                    <a:pt x="306" y="445"/>
                    <a:pt x="316" y="446"/>
                    <a:pt x="322" y="453"/>
                  </a:cubicBezTo>
                  <a:cubicBezTo>
                    <a:pt x="328" y="458"/>
                    <a:pt x="334" y="464"/>
                    <a:pt x="341" y="469"/>
                  </a:cubicBezTo>
                  <a:cubicBezTo>
                    <a:pt x="348" y="473"/>
                    <a:pt x="351" y="482"/>
                    <a:pt x="349" y="490"/>
                  </a:cubicBezTo>
                  <a:cubicBezTo>
                    <a:pt x="343" y="514"/>
                    <a:pt x="343" y="514"/>
                    <a:pt x="343" y="514"/>
                  </a:cubicBezTo>
                  <a:cubicBezTo>
                    <a:pt x="361" y="521"/>
                    <a:pt x="361" y="521"/>
                    <a:pt x="361" y="521"/>
                  </a:cubicBezTo>
                  <a:cubicBezTo>
                    <a:pt x="372" y="502"/>
                    <a:pt x="372" y="502"/>
                    <a:pt x="372" y="502"/>
                  </a:cubicBezTo>
                  <a:cubicBezTo>
                    <a:pt x="376" y="496"/>
                    <a:pt x="383" y="493"/>
                    <a:pt x="389" y="493"/>
                  </a:cubicBezTo>
                  <a:close/>
                  <a:moveTo>
                    <a:pt x="612" y="511"/>
                  </a:moveTo>
                  <a:cubicBezTo>
                    <a:pt x="612" y="511"/>
                    <a:pt x="612" y="511"/>
                    <a:pt x="612" y="511"/>
                  </a:cubicBezTo>
                  <a:cubicBezTo>
                    <a:pt x="612" y="511"/>
                    <a:pt x="612" y="511"/>
                    <a:pt x="612" y="511"/>
                  </a:cubicBezTo>
                  <a:close/>
                  <a:moveTo>
                    <a:pt x="614" y="494"/>
                  </a:moveTo>
                  <a:cubicBezTo>
                    <a:pt x="614" y="494"/>
                    <a:pt x="614" y="494"/>
                    <a:pt x="614" y="494"/>
                  </a:cubicBezTo>
                  <a:cubicBezTo>
                    <a:pt x="614" y="494"/>
                    <a:pt x="614" y="494"/>
                    <a:pt x="614" y="494"/>
                  </a:cubicBezTo>
                  <a:close/>
                  <a:moveTo>
                    <a:pt x="730" y="492"/>
                  </a:moveTo>
                  <a:cubicBezTo>
                    <a:pt x="730" y="492"/>
                    <a:pt x="730" y="492"/>
                    <a:pt x="730" y="492"/>
                  </a:cubicBezTo>
                  <a:close/>
                  <a:moveTo>
                    <a:pt x="640" y="490"/>
                  </a:moveTo>
                  <a:cubicBezTo>
                    <a:pt x="640" y="490"/>
                    <a:pt x="640" y="490"/>
                    <a:pt x="640" y="490"/>
                  </a:cubicBezTo>
                  <a:cubicBezTo>
                    <a:pt x="640" y="490"/>
                    <a:pt x="640" y="490"/>
                    <a:pt x="640" y="490"/>
                  </a:cubicBezTo>
                  <a:close/>
                  <a:moveTo>
                    <a:pt x="623" y="488"/>
                  </a:moveTo>
                  <a:cubicBezTo>
                    <a:pt x="623" y="488"/>
                    <a:pt x="623" y="488"/>
                    <a:pt x="623" y="488"/>
                  </a:cubicBezTo>
                  <a:close/>
                  <a:moveTo>
                    <a:pt x="698" y="479"/>
                  </a:moveTo>
                  <a:cubicBezTo>
                    <a:pt x="698" y="479"/>
                    <a:pt x="698" y="479"/>
                    <a:pt x="698" y="479"/>
                  </a:cubicBezTo>
                  <a:close/>
                  <a:moveTo>
                    <a:pt x="724" y="476"/>
                  </a:moveTo>
                  <a:cubicBezTo>
                    <a:pt x="724" y="476"/>
                    <a:pt x="724" y="476"/>
                    <a:pt x="724" y="476"/>
                  </a:cubicBezTo>
                  <a:close/>
                  <a:moveTo>
                    <a:pt x="587" y="468"/>
                  </a:moveTo>
                  <a:cubicBezTo>
                    <a:pt x="592" y="476"/>
                    <a:pt x="592" y="476"/>
                    <a:pt x="592" y="476"/>
                  </a:cubicBezTo>
                  <a:cubicBezTo>
                    <a:pt x="600" y="469"/>
                    <a:pt x="600" y="469"/>
                    <a:pt x="600" y="469"/>
                  </a:cubicBezTo>
                  <a:cubicBezTo>
                    <a:pt x="589" y="467"/>
                    <a:pt x="589" y="467"/>
                    <a:pt x="589" y="467"/>
                  </a:cubicBezTo>
                  <a:cubicBezTo>
                    <a:pt x="588" y="467"/>
                    <a:pt x="588" y="468"/>
                    <a:pt x="587" y="468"/>
                  </a:cubicBezTo>
                  <a:close/>
                  <a:moveTo>
                    <a:pt x="714" y="472"/>
                  </a:moveTo>
                  <a:cubicBezTo>
                    <a:pt x="714" y="472"/>
                    <a:pt x="714" y="472"/>
                    <a:pt x="714" y="472"/>
                  </a:cubicBezTo>
                  <a:cubicBezTo>
                    <a:pt x="714" y="472"/>
                    <a:pt x="714" y="472"/>
                    <a:pt x="714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6380499-B0F6-48B2-AC68-B645408D2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1288" y="3509963"/>
              <a:ext cx="301625" cy="301625"/>
            </a:xfrm>
            <a:custGeom>
              <a:avLst/>
              <a:gdLst>
                <a:gd name="T0" fmla="*/ 3 w 80"/>
                <a:gd name="T1" fmla="*/ 45 h 80"/>
                <a:gd name="T2" fmla="*/ 35 w 80"/>
                <a:gd name="T3" fmla="*/ 3 h 80"/>
                <a:gd name="T4" fmla="*/ 78 w 80"/>
                <a:gd name="T5" fmla="*/ 35 h 80"/>
                <a:gd name="T6" fmla="*/ 45 w 80"/>
                <a:gd name="T7" fmla="*/ 78 h 80"/>
                <a:gd name="T8" fmla="*/ 3 w 80"/>
                <a:gd name="T9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3" y="45"/>
                  </a:moveTo>
                  <a:cubicBezTo>
                    <a:pt x="0" y="25"/>
                    <a:pt x="14" y="6"/>
                    <a:pt x="35" y="3"/>
                  </a:cubicBezTo>
                  <a:cubicBezTo>
                    <a:pt x="56" y="0"/>
                    <a:pt x="75" y="15"/>
                    <a:pt x="78" y="35"/>
                  </a:cubicBezTo>
                  <a:cubicBezTo>
                    <a:pt x="80" y="56"/>
                    <a:pt x="66" y="75"/>
                    <a:pt x="45" y="78"/>
                  </a:cubicBezTo>
                  <a:cubicBezTo>
                    <a:pt x="24" y="80"/>
                    <a:pt x="5" y="66"/>
                    <a:pt x="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C646408-0D7F-433D-BA0A-18091450CC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00325" y="2393950"/>
              <a:ext cx="804863" cy="803275"/>
            </a:xfrm>
            <a:custGeom>
              <a:avLst/>
              <a:gdLst>
                <a:gd name="T0" fmla="*/ 106 w 213"/>
                <a:gd name="T1" fmla="*/ 0 h 213"/>
                <a:gd name="T2" fmla="*/ 0 w 213"/>
                <a:gd name="T3" fmla="*/ 106 h 213"/>
                <a:gd name="T4" fmla="*/ 106 w 213"/>
                <a:gd name="T5" fmla="*/ 213 h 213"/>
                <a:gd name="T6" fmla="*/ 213 w 213"/>
                <a:gd name="T7" fmla="*/ 106 h 213"/>
                <a:gd name="T8" fmla="*/ 106 w 213"/>
                <a:gd name="T9" fmla="*/ 0 h 213"/>
                <a:gd name="T10" fmla="*/ 106 w 213"/>
                <a:gd name="T11" fmla="*/ 155 h 213"/>
                <a:gd name="T12" fmla="*/ 58 w 213"/>
                <a:gd name="T13" fmla="*/ 106 h 213"/>
                <a:gd name="T14" fmla="*/ 106 w 213"/>
                <a:gd name="T15" fmla="*/ 58 h 213"/>
                <a:gd name="T16" fmla="*/ 154 w 213"/>
                <a:gd name="T17" fmla="*/ 106 h 213"/>
                <a:gd name="T18" fmla="*/ 106 w 213"/>
                <a:gd name="T19" fmla="*/ 15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13">
                  <a:moveTo>
                    <a:pt x="106" y="0"/>
                  </a:moveTo>
                  <a:cubicBezTo>
                    <a:pt x="47" y="0"/>
                    <a:pt x="0" y="48"/>
                    <a:pt x="0" y="106"/>
                  </a:cubicBezTo>
                  <a:cubicBezTo>
                    <a:pt x="0" y="165"/>
                    <a:pt x="47" y="213"/>
                    <a:pt x="106" y="213"/>
                  </a:cubicBezTo>
                  <a:cubicBezTo>
                    <a:pt x="165" y="213"/>
                    <a:pt x="213" y="165"/>
                    <a:pt x="213" y="106"/>
                  </a:cubicBezTo>
                  <a:cubicBezTo>
                    <a:pt x="213" y="48"/>
                    <a:pt x="165" y="0"/>
                    <a:pt x="106" y="0"/>
                  </a:cubicBezTo>
                  <a:close/>
                  <a:moveTo>
                    <a:pt x="106" y="155"/>
                  </a:moveTo>
                  <a:cubicBezTo>
                    <a:pt x="80" y="155"/>
                    <a:pt x="58" y="133"/>
                    <a:pt x="58" y="106"/>
                  </a:cubicBezTo>
                  <a:cubicBezTo>
                    <a:pt x="58" y="80"/>
                    <a:pt x="80" y="58"/>
                    <a:pt x="106" y="58"/>
                  </a:cubicBezTo>
                  <a:cubicBezTo>
                    <a:pt x="133" y="58"/>
                    <a:pt x="154" y="80"/>
                    <a:pt x="154" y="106"/>
                  </a:cubicBezTo>
                  <a:cubicBezTo>
                    <a:pt x="154" y="133"/>
                    <a:pt x="133" y="155"/>
                    <a:pt x="10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9" name="Prostokąt 18">
            <a:extLst>
              <a:ext uri="{FF2B5EF4-FFF2-40B4-BE49-F238E27FC236}">
                <a16:creationId xmlns:a16="http://schemas.microsoft.com/office/drawing/2014/main" id="{741F2A17-DA65-4589-9E4D-A0A0CBF6EFF3}"/>
              </a:ext>
            </a:extLst>
          </p:cNvPr>
          <p:cNvSpPr/>
          <p:nvPr/>
        </p:nvSpPr>
        <p:spPr>
          <a:xfrm>
            <a:off x="5008620" y="2092061"/>
            <a:ext cx="1811394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pl-PL" sz="1600" dirty="0"/>
              <a:t>6 </a:t>
            </a:r>
            <a:br>
              <a:rPr lang="pl-PL" sz="1600" dirty="0"/>
            </a:br>
            <a:r>
              <a:rPr lang="pl-PL" sz="1600" dirty="0"/>
              <a:t>projektantów mechaników </a:t>
            </a:r>
          </a:p>
          <a:p>
            <a:pPr algn="ctr"/>
            <a:r>
              <a:rPr lang="pl-PL" sz="1600" dirty="0"/>
              <a:t>3</a:t>
            </a:r>
          </a:p>
          <a:p>
            <a:pPr algn="ctr"/>
            <a:r>
              <a:rPr lang="pl-PL" sz="1600" dirty="0"/>
              <a:t>projektantów elektryków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3C1D736A-4EE8-4A7F-A51D-699EAF99E60C}"/>
              </a:ext>
            </a:extLst>
          </p:cNvPr>
          <p:cNvSpPr/>
          <p:nvPr/>
        </p:nvSpPr>
        <p:spPr>
          <a:xfrm>
            <a:off x="443601" y="2092061"/>
            <a:ext cx="1811394" cy="98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pl-PL" sz="1600" dirty="0"/>
              <a:t>2</a:t>
            </a:r>
          </a:p>
          <a:p>
            <a:pPr algn="ctr"/>
            <a:r>
              <a:rPr lang="pl-PL" sz="1600" dirty="0"/>
              <a:t>technologów </a:t>
            </a:r>
            <a:br>
              <a:rPr lang="pl-PL" sz="1600" dirty="0"/>
            </a:br>
            <a:r>
              <a:rPr lang="pl-PL" sz="1600" dirty="0"/>
              <a:t>oraz programistów  maszyn CNC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5F5B4555-3C2E-49D3-8B7D-2E64D09022DA}"/>
              </a:ext>
            </a:extLst>
          </p:cNvPr>
          <p:cNvSpPr/>
          <p:nvPr/>
        </p:nvSpPr>
        <p:spPr>
          <a:xfrm>
            <a:off x="2734703" y="2092061"/>
            <a:ext cx="1811394" cy="98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pl-PL" sz="1600"/>
              <a:t>4 </a:t>
            </a:r>
          </a:p>
          <a:p>
            <a:pPr algn="ctr"/>
            <a:r>
              <a:rPr lang="pl-PL" sz="1600"/>
              <a:t>kierowników produkcji, planistów i mistrzów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4A3E1B0-8CBD-4B72-B2F5-80D9CA89846B}"/>
              </a:ext>
            </a:extLst>
          </p:cNvPr>
          <p:cNvSpPr/>
          <p:nvPr/>
        </p:nvSpPr>
        <p:spPr>
          <a:xfrm>
            <a:off x="9222382" y="2092061"/>
            <a:ext cx="2561631" cy="123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pl-PL" sz="1600"/>
              <a:t>Rozwój umiejętności interpersonalnych pracowników;</a:t>
            </a:r>
          </a:p>
          <a:p>
            <a:pPr algn="ctr"/>
            <a:r>
              <a:rPr lang="pl-PL" sz="1600"/>
              <a:t>projakościowy system wynagrodzeń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DFBBE406-FED8-4F3D-9F84-FAB30D0E164D}"/>
              </a:ext>
            </a:extLst>
          </p:cNvPr>
          <p:cNvSpPr/>
          <p:nvPr/>
        </p:nvSpPr>
        <p:spPr>
          <a:xfrm>
            <a:off x="7327557" y="2092061"/>
            <a:ext cx="1711411" cy="98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pl-PL" sz="1600" dirty="0"/>
              <a:t>8 </a:t>
            </a:r>
          </a:p>
          <a:p>
            <a:pPr algn="ctr"/>
            <a:r>
              <a:rPr lang="pl-PL" sz="1600" dirty="0"/>
              <a:t>handlowców, którzy tworzą oferty w ciągu 24h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7877AB3-4DA0-4FF6-9CDB-C418E916A3B3}"/>
              </a:ext>
            </a:extLst>
          </p:cNvPr>
          <p:cNvSpPr txBox="1"/>
          <p:nvPr/>
        </p:nvSpPr>
        <p:spPr>
          <a:xfrm>
            <a:off x="8763000" y="4396813"/>
            <a:ext cx="2832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Kadra kierownicza, skupiona na ciągłym podnoszeniu jakości produktów, wspierana jest informatycznymi systemami zarządzania klasy ERP.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2624381-F9C0-4A7C-B876-65CA721CE399}"/>
              </a:ext>
            </a:extLst>
          </p:cNvPr>
          <p:cNvSpPr>
            <a:spLocks/>
          </p:cNvSpPr>
          <p:nvPr/>
        </p:nvSpPr>
        <p:spPr bwMode="auto">
          <a:xfrm>
            <a:off x="8839200" y="3460046"/>
            <a:ext cx="2944813" cy="2944133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E44F8DC4-A990-4F34-A5AE-BCA312575F2A}"/>
              </a:ext>
            </a:extLst>
          </p:cNvPr>
          <p:cNvGrpSpPr/>
          <p:nvPr/>
        </p:nvGrpSpPr>
        <p:grpSpPr>
          <a:xfrm>
            <a:off x="3306254" y="1419992"/>
            <a:ext cx="668292" cy="532633"/>
            <a:chOff x="-5005388" y="1139825"/>
            <a:chExt cx="5091113" cy="4057650"/>
          </a:xfrm>
          <a:solidFill>
            <a:schemeClr val="accent1"/>
          </a:solidFill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8ADDB0A-0995-408D-AA79-F37117B65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940050" y="1558925"/>
              <a:ext cx="947738" cy="1131888"/>
            </a:xfrm>
            <a:custGeom>
              <a:avLst/>
              <a:gdLst>
                <a:gd name="T0" fmla="*/ 125 w 251"/>
                <a:gd name="T1" fmla="*/ 300 h 300"/>
                <a:gd name="T2" fmla="*/ 0 w 251"/>
                <a:gd name="T3" fmla="*/ 150 h 300"/>
                <a:gd name="T4" fmla="*/ 125 w 251"/>
                <a:gd name="T5" fmla="*/ 0 h 300"/>
                <a:gd name="T6" fmla="*/ 251 w 251"/>
                <a:gd name="T7" fmla="*/ 150 h 300"/>
                <a:gd name="T8" fmla="*/ 125 w 251"/>
                <a:gd name="T9" fmla="*/ 300 h 300"/>
                <a:gd name="T10" fmla="*/ 125 w 251"/>
                <a:gd name="T11" fmla="*/ 40 h 300"/>
                <a:gd name="T12" fmla="*/ 40 w 251"/>
                <a:gd name="T13" fmla="*/ 150 h 300"/>
                <a:gd name="T14" fmla="*/ 125 w 251"/>
                <a:gd name="T15" fmla="*/ 260 h 300"/>
                <a:gd name="T16" fmla="*/ 211 w 251"/>
                <a:gd name="T17" fmla="*/ 150 h 300"/>
                <a:gd name="T18" fmla="*/ 125 w 251"/>
                <a:gd name="T19" fmla="*/ 4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300">
                  <a:moveTo>
                    <a:pt x="125" y="300"/>
                  </a:moveTo>
                  <a:cubicBezTo>
                    <a:pt x="56" y="300"/>
                    <a:pt x="0" y="233"/>
                    <a:pt x="0" y="150"/>
                  </a:cubicBezTo>
                  <a:cubicBezTo>
                    <a:pt x="0" y="67"/>
                    <a:pt x="56" y="0"/>
                    <a:pt x="125" y="0"/>
                  </a:cubicBezTo>
                  <a:cubicBezTo>
                    <a:pt x="194" y="0"/>
                    <a:pt x="251" y="67"/>
                    <a:pt x="251" y="150"/>
                  </a:cubicBezTo>
                  <a:cubicBezTo>
                    <a:pt x="251" y="233"/>
                    <a:pt x="194" y="300"/>
                    <a:pt x="125" y="300"/>
                  </a:cubicBezTo>
                  <a:close/>
                  <a:moveTo>
                    <a:pt x="125" y="40"/>
                  </a:moveTo>
                  <a:cubicBezTo>
                    <a:pt x="78" y="40"/>
                    <a:pt x="40" y="89"/>
                    <a:pt x="40" y="150"/>
                  </a:cubicBezTo>
                  <a:cubicBezTo>
                    <a:pt x="40" y="210"/>
                    <a:pt x="78" y="260"/>
                    <a:pt x="125" y="260"/>
                  </a:cubicBezTo>
                  <a:cubicBezTo>
                    <a:pt x="172" y="260"/>
                    <a:pt x="211" y="210"/>
                    <a:pt x="211" y="150"/>
                  </a:cubicBezTo>
                  <a:cubicBezTo>
                    <a:pt x="211" y="89"/>
                    <a:pt x="172" y="40"/>
                    <a:pt x="12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73D4C9DF-96F7-47AE-87A3-1150047231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68675" y="2627313"/>
              <a:ext cx="1817688" cy="1169988"/>
            </a:xfrm>
            <a:custGeom>
              <a:avLst/>
              <a:gdLst>
                <a:gd name="T0" fmla="*/ 202 w 482"/>
                <a:gd name="T1" fmla="*/ 308 h 310"/>
                <a:gd name="T2" fmla="*/ 0 w 482"/>
                <a:gd name="T3" fmla="*/ 212 h 310"/>
                <a:gd name="T4" fmla="*/ 90 w 482"/>
                <a:gd name="T5" fmla="*/ 11 h 310"/>
                <a:gd name="T6" fmla="*/ 149 w 482"/>
                <a:gd name="T7" fmla="*/ 4 h 310"/>
                <a:gd name="T8" fmla="*/ 171 w 482"/>
                <a:gd name="T9" fmla="*/ 20 h 310"/>
                <a:gd name="T10" fmla="*/ 142 w 482"/>
                <a:gd name="T11" fmla="*/ 59 h 310"/>
                <a:gd name="T12" fmla="*/ 179 w 482"/>
                <a:gd name="T13" fmla="*/ 85 h 310"/>
                <a:gd name="T14" fmla="*/ 158 w 482"/>
                <a:gd name="T15" fmla="*/ 134 h 310"/>
                <a:gd name="T16" fmla="*/ 194 w 482"/>
                <a:gd name="T17" fmla="*/ 79 h 310"/>
                <a:gd name="T18" fmla="*/ 186 w 482"/>
                <a:gd name="T19" fmla="*/ 56 h 310"/>
                <a:gd name="T20" fmla="*/ 218 w 482"/>
                <a:gd name="T21" fmla="*/ 0 h 310"/>
                <a:gd name="T22" fmla="*/ 280 w 482"/>
                <a:gd name="T23" fmla="*/ 14 h 310"/>
                <a:gd name="T24" fmla="*/ 287 w 482"/>
                <a:gd name="T25" fmla="*/ 77 h 310"/>
                <a:gd name="T26" fmla="*/ 291 w 482"/>
                <a:gd name="T27" fmla="*/ 201 h 310"/>
                <a:gd name="T28" fmla="*/ 301 w 482"/>
                <a:gd name="T29" fmla="*/ 100 h 310"/>
                <a:gd name="T30" fmla="*/ 310 w 482"/>
                <a:gd name="T31" fmla="*/ 73 h 310"/>
                <a:gd name="T32" fmla="*/ 314 w 482"/>
                <a:gd name="T33" fmla="*/ 41 h 310"/>
                <a:gd name="T34" fmla="*/ 308 w 482"/>
                <a:gd name="T35" fmla="*/ 19 h 310"/>
                <a:gd name="T36" fmla="*/ 393 w 482"/>
                <a:gd name="T37" fmla="*/ 11 h 310"/>
                <a:gd name="T38" fmla="*/ 472 w 482"/>
                <a:gd name="T39" fmla="*/ 87 h 310"/>
                <a:gd name="T40" fmla="*/ 474 w 482"/>
                <a:gd name="T41" fmla="*/ 226 h 310"/>
                <a:gd name="T42" fmla="*/ 239 w 482"/>
                <a:gd name="T43" fmla="*/ 310 h 310"/>
                <a:gd name="T44" fmla="*/ 254 w 482"/>
                <a:gd name="T45" fmla="*/ 269 h 310"/>
                <a:gd name="T46" fmla="*/ 251 w 482"/>
                <a:gd name="T47" fmla="*/ 56 h 310"/>
                <a:gd name="T48" fmla="*/ 233 w 482"/>
                <a:gd name="T49" fmla="*/ 40 h 310"/>
                <a:gd name="T50" fmla="*/ 228 w 482"/>
                <a:gd name="T51" fmla="*/ 56 h 310"/>
                <a:gd name="T52" fmla="*/ 225 w 482"/>
                <a:gd name="T53" fmla="*/ 269 h 310"/>
                <a:gd name="T54" fmla="*/ 361 w 482"/>
                <a:gd name="T55" fmla="*/ 123 h 310"/>
                <a:gd name="T56" fmla="*/ 307 w 482"/>
                <a:gd name="T57" fmla="*/ 263 h 310"/>
                <a:gd name="T58" fmla="*/ 432 w 482"/>
                <a:gd name="T59" fmla="*/ 91 h 310"/>
                <a:gd name="T60" fmla="*/ 392 w 482"/>
                <a:gd name="T61" fmla="*/ 66 h 310"/>
                <a:gd name="T62" fmla="*/ 347 w 482"/>
                <a:gd name="T63" fmla="*/ 99 h 310"/>
                <a:gd name="T64" fmla="*/ 172 w 482"/>
                <a:gd name="T65" fmla="*/ 263 h 310"/>
                <a:gd name="T66" fmla="*/ 118 w 482"/>
                <a:gd name="T67" fmla="*/ 123 h 310"/>
                <a:gd name="T68" fmla="*/ 97 w 482"/>
                <a:gd name="T69" fmla="*/ 81 h 310"/>
                <a:gd name="T70" fmla="*/ 90 w 482"/>
                <a:gd name="T71" fmla="*/ 52 h 310"/>
                <a:gd name="T72" fmla="*/ 41 w 482"/>
                <a:gd name="T73" fmla="*/ 20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10">
                  <a:moveTo>
                    <a:pt x="239" y="310"/>
                  </a:moveTo>
                  <a:cubicBezTo>
                    <a:pt x="227" y="310"/>
                    <a:pt x="215" y="309"/>
                    <a:pt x="202" y="308"/>
                  </a:cubicBezTo>
                  <a:cubicBezTo>
                    <a:pt x="131" y="301"/>
                    <a:pt x="64" y="273"/>
                    <a:pt x="8" y="229"/>
                  </a:cubicBezTo>
                  <a:cubicBezTo>
                    <a:pt x="3" y="225"/>
                    <a:pt x="0" y="218"/>
                    <a:pt x="0" y="212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4" y="47"/>
                    <a:pt x="43" y="18"/>
                    <a:pt x="90" y="11"/>
                  </a:cubicBezTo>
                  <a:cubicBezTo>
                    <a:pt x="90" y="11"/>
                    <a:pt x="91" y="11"/>
                    <a:pt x="92" y="11"/>
                  </a:cubicBezTo>
                  <a:cubicBezTo>
                    <a:pt x="106" y="8"/>
                    <a:pt x="134" y="5"/>
                    <a:pt x="149" y="4"/>
                  </a:cubicBezTo>
                  <a:cubicBezTo>
                    <a:pt x="159" y="3"/>
                    <a:pt x="168" y="9"/>
                    <a:pt x="170" y="19"/>
                  </a:cubicBezTo>
                  <a:cubicBezTo>
                    <a:pt x="171" y="20"/>
                    <a:pt x="171" y="20"/>
                    <a:pt x="171" y="20"/>
                  </a:cubicBezTo>
                  <a:cubicBezTo>
                    <a:pt x="173" y="28"/>
                    <a:pt x="170" y="36"/>
                    <a:pt x="164" y="41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69" y="73"/>
                    <a:pt x="169" y="73"/>
                    <a:pt x="169" y="73"/>
                  </a:cubicBezTo>
                  <a:cubicBezTo>
                    <a:pt x="174" y="75"/>
                    <a:pt x="178" y="79"/>
                    <a:pt x="179" y="85"/>
                  </a:cubicBezTo>
                  <a:cubicBezTo>
                    <a:pt x="181" y="90"/>
                    <a:pt x="180" y="96"/>
                    <a:pt x="177" y="100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88" y="201"/>
                    <a:pt x="188" y="201"/>
                    <a:pt x="188" y="201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2" y="77"/>
                    <a:pt x="192" y="77"/>
                    <a:pt x="192" y="77"/>
                  </a:cubicBezTo>
                  <a:cubicBezTo>
                    <a:pt x="186" y="72"/>
                    <a:pt x="184" y="64"/>
                    <a:pt x="186" y="56"/>
                  </a:cubicBezTo>
                  <a:cubicBezTo>
                    <a:pt x="199" y="14"/>
                    <a:pt x="199" y="14"/>
                    <a:pt x="199" y="14"/>
                  </a:cubicBezTo>
                  <a:cubicBezTo>
                    <a:pt x="202" y="6"/>
                    <a:pt x="209" y="0"/>
                    <a:pt x="218" y="0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69" y="0"/>
                    <a:pt x="277" y="6"/>
                    <a:pt x="280" y="14"/>
                  </a:cubicBezTo>
                  <a:cubicBezTo>
                    <a:pt x="293" y="56"/>
                    <a:pt x="293" y="56"/>
                    <a:pt x="293" y="56"/>
                  </a:cubicBezTo>
                  <a:cubicBezTo>
                    <a:pt x="295" y="64"/>
                    <a:pt x="293" y="72"/>
                    <a:pt x="287" y="77"/>
                  </a:cubicBezTo>
                  <a:cubicBezTo>
                    <a:pt x="284" y="79"/>
                    <a:pt x="284" y="79"/>
                    <a:pt x="284" y="79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01" y="100"/>
                    <a:pt x="301" y="100"/>
                    <a:pt x="301" y="100"/>
                  </a:cubicBezTo>
                  <a:cubicBezTo>
                    <a:pt x="299" y="96"/>
                    <a:pt x="298" y="90"/>
                    <a:pt x="299" y="85"/>
                  </a:cubicBezTo>
                  <a:cubicBezTo>
                    <a:pt x="301" y="79"/>
                    <a:pt x="305" y="75"/>
                    <a:pt x="310" y="73"/>
                  </a:cubicBezTo>
                  <a:cubicBezTo>
                    <a:pt x="336" y="59"/>
                    <a:pt x="336" y="59"/>
                    <a:pt x="336" y="59"/>
                  </a:cubicBezTo>
                  <a:cubicBezTo>
                    <a:pt x="314" y="41"/>
                    <a:pt x="314" y="41"/>
                    <a:pt x="314" y="41"/>
                  </a:cubicBezTo>
                  <a:cubicBezTo>
                    <a:pt x="309" y="36"/>
                    <a:pt x="306" y="28"/>
                    <a:pt x="308" y="21"/>
                  </a:cubicBezTo>
                  <a:cubicBezTo>
                    <a:pt x="308" y="19"/>
                    <a:pt x="308" y="19"/>
                    <a:pt x="308" y="19"/>
                  </a:cubicBezTo>
                  <a:cubicBezTo>
                    <a:pt x="310" y="10"/>
                    <a:pt x="319" y="3"/>
                    <a:pt x="329" y="4"/>
                  </a:cubicBezTo>
                  <a:cubicBezTo>
                    <a:pt x="347" y="5"/>
                    <a:pt x="391" y="11"/>
                    <a:pt x="393" y="11"/>
                  </a:cubicBezTo>
                  <a:cubicBezTo>
                    <a:pt x="393" y="11"/>
                    <a:pt x="393" y="11"/>
                    <a:pt x="393" y="11"/>
                  </a:cubicBezTo>
                  <a:cubicBezTo>
                    <a:pt x="425" y="17"/>
                    <a:pt x="467" y="30"/>
                    <a:pt x="472" y="87"/>
                  </a:cubicBezTo>
                  <a:cubicBezTo>
                    <a:pt x="482" y="209"/>
                    <a:pt x="482" y="209"/>
                    <a:pt x="482" y="209"/>
                  </a:cubicBezTo>
                  <a:cubicBezTo>
                    <a:pt x="482" y="216"/>
                    <a:pt x="479" y="222"/>
                    <a:pt x="474" y="226"/>
                  </a:cubicBezTo>
                  <a:cubicBezTo>
                    <a:pt x="417" y="272"/>
                    <a:pt x="349" y="300"/>
                    <a:pt x="277" y="308"/>
                  </a:cubicBezTo>
                  <a:cubicBezTo>
                    <a:pt x="264" y="309"/>
                    <a:pt x="251" y="310"/>
                    <a:pt x="239" y="310"/>
                  </a:cubicBezTo>
                  <a:close/>
                  <a:moveTo>
                    <a:pt x="225" y="269"/>
                  </a:moveTo>
                  <a:cubicBezTo>
                    <a:pt x="235" y="270"/>
                    <a:pt x="244" y="270"/>
                    <a:pt x="254" y="269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4" y="66"/>
                    <a:pt x="246" y="60"/>
                    <a:pt x="251" y="56"/>
                  </a:cubicBezTo>
                  <a:cubicBezTo>
                    <a:pt x="246" y="40"/>
                    <a:pt x="246" y="40"/>
                    <a:pt x="246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28" y="56"/>
                    <a:pt x="228" y="56"/>
                    <a:pt x="228" y="56"/>
                  </a:cubicBezTo>
                  <a:cubicBezTo>
                    <a:pt x="228" y="56"/>
                    <a:pt x="228" y="56"/>
                    <a:pt x="228" y="56"/>
                  </a:cubicBezTo>
                  <a:cubicBezTo>
                    <a:pt x="233" y="60"/>
                    <a:pt x="235" y="66"/>
                    <a:pt x="235" y="72"/>
                  </a:cubicBezTo>
                  <a:lnTo>
                    <a:pt x="225" y="269"/>
                  </a:lnTo>
                  <a:close/>
                  <a:moveTo>
                    <a:pt x="347" y="99"/>
                  </a:moveTo>
                  <a:cubicBezTo>
                    <a:pt x="361" y="123"/>
                    <a:pt x="361" y="123"/>
                    <a:pt x="361" y="123"/>
                  </a:cubicBezTo>
                  <a:cubicBezTo>
                    <a:pt x="364" y="129"/>
                    <a:pt x="364" y="136"/>
                    <a:pt x="362" y="141"/>
                  </a:cubicBezTo>
                  <a:cubicBezTo>
                    <a:pt x="307" y="263"/>
                    <a:pt x="307" y="263"/>
                    <a:pt x="307" y="263"/>
                  </a:cubicBezTo>
                  <a:cubicBezTo>
                    <a:pt x="355" y="253"/>
                    <a:pt x="401" y="232"/>
                    <a:pt x="441" y="202"/>
                  </a:cubicBezTo>
                  <a:cubicBezTo>
                    <a:pt x="432" y="91"/>
                    <a:pt x="432" y="91"/>
                    <a:pt x="432" y="91"/>
                  </a:cubicBezTo>
                  <a:cubicBezTo>
                    <a:pt x="430" y="70"/>
                    <a:pt x="423" y="57"/>
                    <a:pt x="388" y="51"/>
                  </a:cubicBezTo>
                  <a:cubicBezTo>
                    <a:pt x="391" y="55"/>
                    <a:pt x="393" y="60"/>
                    <a:pt x="392" y="66"/>
                  </a:cubicBezTo>
                  <a:cubicBezTo>
                    <a:pt x="392" y="72"/>
                    <a:pt x="387" y="78"/>
                    <a:pt x="381" y="81"/>
                  </a:cubicBezTo>
                  <a:lnTo>
                    <a:pt x="347" y="99"/>
                  </a:lnTo>
                  <a:close/>
                  <a:moveTo>
                    <a:pt x="41" y="204"/>
                  </a:moveTo>
                  <a:cubicBezTo>
                    <a:pt x="80" y="233"/>
                    <a:pt x="125" y="253"/>
                    <a:pt x="172" y="263"/>
                  </a:cubicBezTo>
                  <a:cubicBezTo>
                    <a:pt x="117" y="141"/>
                    <a:pt x="117" y="141"/>
                    <a:pt x="117" y="141"/>
                  </a:cubicBezTo>
                  <a:cubicBezTo>
                    <a:pt x="114" y="136"/>
                    <a:pt x="115" y="129"/>
                    <a:pt x="118" y="123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97" y="81"/>
                    <a:pt x="97" y="81"/>
                    <a:pt x="97" y="81"/>
                  </a:cubicBezTo>
                  <a:cubicBezTo>
                    <a:pt x="91" y="78"/>
                    <a:pt x="87" y="72"/>
                    <a:pt x="86" y="66"/>
                  </a:cubicBezTo>
                  <a:cubicBezTo>
                    <a:pt x="86" y="61"/>
                    <a:pt x="87" y="56"/>
                    <a:pt x="90" y="52"/>
                  </a:cubicBezTo>
                  <a:cubicBezTo>
                    <a:pt x="72" y="55"/>
                    <a:pt x="52" y="65"/>
                    <a:pt x="50" y="91"/>
                  </a:cubicBezTo>
                  <a:lnTo>
                    <a:pt x="41" y="2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26BAA15F-4E6B-41DD-A4F8-D1E0D4A1F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005388" y="1139825"/>
              <a:ext cx="5091113" cy="4057650"/>
            </a:xfrm>
            <a:custGeom>
              <a:avLst/>
              <a:gdLst>
                <a:gd name="T0" fmla="*/ 552 w 1350"/>
                <a:gd name="T1" fmla="*/ 953 h 1075"/>
                <a:gd name="T2" fmla="*/ 520 w 1350"/>
                <a:gd name="T3" fmla="*/ 758 h 1075"/>
                <a:gd name="T4" fmla="*/ 337 w 1350"/>
                <a:gd name="T5" fmla="*/ 984 h 1075"/>
                <a:gd name="T6" fmla="*/ 439 w 1350"/>
                <a:gd name="T7" fmla="*/ 711 h 1075"/>
                <a:gd name="T8" fmla="*/ 257 w 1350"/>
                <a:gd name="T9" fmla="*/ 781 h 1075"/>
                <a:gd name="T10" fmla="*/ 135 w 1350"/>
                <a:gd name="T11" fmla="*/ 570 h 1075"/>
                <a:gd name="T12" fmla="*/ 283 w 1350"/>
                <a:gd name="T13" fmla="*/ 445 h 1075"/>
                <a:gd name="T14" fmla="*/ 0 w 1350"/>
                <a:gd name="T15" fmla="*/ 399 h 1075"/>
                <a:gd name="T16" fmla="*/ 282 w 1350"/>
                <a:gd name="T17" fmla="*/ 351 h 1075"/>
                <a:gd name="T18" fmla="*/ 1115 w 1350"/>
                <a:gd name="T19" fmla="*/ 355 h 1075"/>
                <a:gd name="T20" fmla="*/ 1314 w 1350"/>
                <a:gd name="T21" fmla="*/ 487 h 1075"/>
                <a:gd name="T22" fmla="*/ 1116 w 1350"/>
                <a:gd name="T23" fmla="*/ 449 h 1075"/>
                <a:gd name="T24" fmla="*/ 1079 w 1350"/>
                <a:gd name="T25" fmla="*/ 581 h 1075"/>
                <a:gd name="T26" fmla="*/ 1185 w 1350"/>
                <a:gd name="T27" fmla="*/ 795 h 1075"/>
                <a:gd name="T28" fmla="*/ 987 w 1350"/>
                <a:gd name="T29" fmla="*/ 637 h 1075"/>
                <a:gd name="T30" fmla="*/ 1056 w 1350"/>
                <a:gd name="T31" fmla="*/ 819 h 1075"/>
                <a:gd name="T32" fmla="*/ 845 w 1350"/>
                <a:gd name="T33" fmla="*/ 941 h 1075"/>
                <a:gd name="T34" fmla="*/ 720 w 1350"/>
                <a:gd name="T35" fmla="*/ 787 h 1075"/>
                <a:gd name="T36" fmla="*/ 674 w 1350"/>
                <a:gd name="T37" fmla="*/ 1075 h 1075"/>
                <a:gd name="T38" fmla="*/ 648 w 1350"/>
                <a:gd name="T39" fmla="*/ 749 h 1075"/>
                <a:gd name="T40" fmla="*/ 652 w 1350"/>
                <a:gd name="T41" fmla="*/ 874 h 1075"/>
                <a:gd name="T42" fmla="*/ 674 w 1350"/>
                <a:gd name="T43" fmla="*/ 1035 h 1075"/>
                <a:gd name="T44" fmla="*/ 680 w 1350"/>
                <a:gd name="T45" fmla="*/ 855 h 1075"/>
                <a:gd name="T46" fmla="*/ 826 w 1350"/>
                <a:gd name="T47" fmla="*/ 716 h 1075"/>
                <a:gd name="T48" fmla="*/ 892 w 1350"/>
                <a:gd name="T49" fmla="*/ 822 h 1075"/>
                <a:gd name="T50" fmla="*/ 992 w 1350"/>
                <a:gd name="T51" fmla="*/ 951 h 1075"/>
                <a:gd name="T52" fmla="*/ 907 w 1350"/>
                <a:gd name="T53" fmla="*/ 791 h 1075"/>
                <a:gd name="T54" fmla="*/ 965 w 1350"/>
                <a:gd name="T55" fmla="*/ 599 h 1075"/>
                <a:gd name="T56" fmla="*/ 1074 w 1350"/>
                <a:gd name="T57" fmla="*/ 657 h 1075"/>
                <a:gd name="T58" fmla="*/ 1224 w 1350"/>
                <a:gd name="T59" fmla="*/ 719 h 1075"/>
                <a:gd name="T60" fmla="*/ 1071 w 1350"/>
                <a:gd name="T61" fmla="*/ 623 h 1075"/>
                <a:gd name="T62" fmla="*/ 1029 w 1350"/>
                <a:gd name="T63" fmla="*/ 427 h 1075"/>
                <a:gd name="T64" fmla="*/ 1149 w 1350"/>
                <a:gd name="T65" fmla="*/ 423 h 1075"/>
                <a:gd name="T66" fmla="*/ 1286 w 1350"/>
                <a:gd name="T67" fmla="*/ 459 h 1075"/>
                <a:gd name="T68" fmla="*/ 1149 w 1350"/>
                <a:gd name="T69" fmla="*/ 380 h 1075"/>
                <a:gd name="T70" fmla="*/ 1049 w 1350"/>
                <a:gd name="T71" fmla="*/ 395 h 1075"/>
                <a:gd name="T72" fmla="*/ 321 w 1350"/>
                <a:gd name="T73" fmla="*/ 373 h 1075"/>
                <a:gd name="T74" fmla="*/ 201 w 1350"/>
                <a:gd name="T75" fmla="*/ 377 h 1075"/>
                <a:gd name="T76" fmla="*/ 122 w 1350"/>
                <a:gd name="T77" fmla="*/ 481 h 1075"/>
                <a:gd name="T78" fmla="*/ 301 w 1350"/>
                <a:gd name="T79" fmla="*/ 405 h 1075"/>
                <a:gd name="T80" fmla="*/ 349 w 1350"/>
                <a:gd name="T81" fmla="*/ 578 h 1075"/>
                <a:gd name="T82" fmla="*/ 155 w 1350"/>
                <a:gd name="T83" fmla="*/ 605 h 1075"/>
                <a:gd name="T84" fmla="*/ 237 w 1350"/>
                <a:gd name="T85" fmla="*/ 747 h 1075"/>
                <a:gd name="T86" fmla="*/ 356 w 1350"/>
                <a:gd name="T87" fmla="*/ 590 h 1075"/>
                <a:gd name="T88" fmla="*/ 483 w 1350"/>
                <a:gd name="T89" fmla="*/ 716 h 1075"/>
                <a:gd name="T90" fmla="*/ 327 w 1350"/>
                <a:gd name="T91" fmla="*/ 838 h 1075"/>
                <a:gd name="T92" fmla="*/ 455 w 1350"/>
                <a:gd name="T93" fmla="*/ 821 h 1075"/>
                <a:gd name="T94" fmla="*/ 512 w 1350"/>
                <a:gd name="T95" fmla="*/ 713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0" h="1075">
                  <a:moveTo>
                    <a:pt x="674" y="1075"/>
                  </a:moveTo>
                  <a:cubicBezTo>
                    <a:pt x="641" y="1075"/>
                    <a:pt x="611" y="1062"/>
                    <a:pt x="588" y="1039"/>
                  </a:cubicBezTo>
                  <a:cubicBezTo>
                    <a:pt x="565" y="1016"/>
                    <a:pt x="552" y="986"/>
                    <a:pt x="552" y="953"/>
                  </a:cubicBezTo>
                  <a:cubicBezTo>
                    <a:pt x="552" y="904"/>
                    <a:pt x="582" y="860"/>
                    <a:pt x="626" y="841"/>
                  </a:cubicBezTo>
                  <a:cubicBezTo>
                    <a:pt x="626" y="787"/>
                    <a:pt x="626" y="787"/>
                    <a:pt x="626" y="787"/>
                  </a:cubicBezTo>
                  <a:cubicBezTo>
                    <a:pt x="590" y="782"/>
                    <a:pt x="554" y="773"/>
                    <a:pt x="520" y="758"/>
                  </a:cubicBezTo>
                  <a:cubicBezTo>
                    <a:pt x="494" y="804"/>
                    <a:pt x="494" y="804"/>
                    <a:pt x="494" y="804"/>
                  </a:cubicBezTo>
                  <a:cubicBezTo>
                    <a:pt x="524" y="843"/>
                    <a:pt x="528" y="896"/>
                    <a:pt x="503" y="940"/>
                  </a:cubicBezTo>
                  <a:cubicBezTo>
                    <a:pt x="470" y="998"/>
                    <a:pt x="395" y="1018"/>
                    <a:pt x="337" y="984"/>
                  </a:cubicBezTo>
                  <a:cubicBezTo>
                    <a:pt x="278" y="951"/>
                    <a:pt x="258" y="876"/>
                    <a:pt x="292" y="818"/>
                  </a:cubicBezTo>
                  <a:cubicBezTo>
                    <a:pt x="317" y="775"/>
                    <a:pt x="364" y="752"/>
                    <a:pt x="412" y="758"/>
                  </a:cubicBezTo>
                  <a:cubicBezTo>
                    <a:pt x="439" y="711"/>
                    <a:pt x="439" y="711"/>
                    <a:pt x="439" y="711"/>
                  </a:cubicBezTo>
                  <a:cubicBezTo>
                    <a:pt x="409" y="689"/>
                    <a:pt x="383" y="663"/>
                    <a:pt x="361" y="634"/>
                  </a:cubicBezTo>
                  <a:cubicBezTo>
                    <a:pt x="316" y="659"/>
                    <a:pt x="316" y="659"/>
                    <a:pt x="316" y="659"/>
                  </a:cubicBezTo>
                  <a:cubicBezTo>
                    <a:pt x="323" y="708"/>
                    <a:pt x="300" y="757"/>
                    <a:pt x="257" y="781"/>
                  </a:cubicBezTo>
                  <a:cubicBezTo>
                    <a:pt x="228" y="798"/>
                    <a:pt x="196" y="802"/>
                    <a:pt x="164" y="794"/>
                  </a:cubicBezTo>
                  <a:cubicBezTo>
                    <a:pt x="133" y="785"/>
                    <a:pt x="106" y="765"/>
                    <a:pt x="90" y="737"/>
                  </a:cubicBezTo>
                  <a:cubicBezTo>
                    <a:pt x="56" y="679"/>
                    <a:pt x="76" y="604"/>
                    <a:pt x="135" y="570"/>
                  </a:cubicBezTo>
                  <a:cubicBezTo>
                    <a:pt x="177" y="546"/>
                    <a:pt x="230" y="549"/>
                    <a:pt x="269" y="578"/>
                  </a:cubicBezTo>
                  <a:cubicBezTo>
                    <a:pt x="313" y="553"/>
                    <a:pt x="313" y="553"/>
                    <a:pt x="313" y="553"/>
                  </a:cubicBezTo>
                  <a:cubicBezTo>
                    <a:pt x="298" y="519"/>
                    <a:pt x="288" y="483"/>
                    <a:pt x="283" y="445"/>
                  </a:cubicBezTo>
                  <a:cubicBezTo>
                    <a:pt x="235" y="445"/>
                    <a:pt x="235" y="445"/>
                    <a:pt x="235" y="445"/>
                  </a:cubicBezTo>
                  <a:cubicBezTo>
                    <a:pt x="216" y="491"/>
                    <a:pt x="172" y="521"/>
                    <a:pt x="122" y="521"/>
                  </a:cubicBezTo>
                  <a:cubicBezTo>
                    <a:pt x="55" y="521"/>
                    <a:pt x="0" y="466"/>
                    <a:pt x="0" y="399"/>
                  </a:cubicBezTo>
                  <a:cubicBezTo>
                    <a:pt x="0" y="332"/>
                    <a:pt x="55" y="277"/>
                    <a:pt x="122" y="277"/>
                  </a:cubicBezTo>
                  <a:cubicBezTo>
                    <a:pt x="171" y="277"/>
                    <a:pt x="215" y="307"/>
                    <a:pt x="234" y="351"/>
                  </a:cubicBezTo>
                  <a:cubicBezTo>
                    <a:pt x="282" y="351"/>
                    <a:pt x="282" y="351"/>
                    <a:pt x="282" y="351"/>
                  </a:cubicBezTo>
                  <a:cubicBezTo>
                    <a:pt x="304" y="153"/>
                    <a:pt x="473" y="0"/>
                    <a:pt x="675" y="0"/>
                  </a:cubicBezTo>
                  <a:cubicBezTo>
                    <a:pt x="879" y="0"/>
                    <a:pt x="1048" y="154"/>
                    <a:pt x="1068" y="355"/>
                  </a:cubicBezTo>
                  <a:cubicBezTo>
                    <a:pt x="1115" y="355"/>
                    <a:pt x="1115" y="355"/>
                    <a:pt x="1115" y="355"/>
                  </a:cubicBezTo>
                  <a:cubicBezTo>
                    <a:pt x="1134" y="310"/>
                    <a:pt x="1178" y="279"/>
                    <a:pt x="1228" y="279"/>
                  </a:cubicBezTo>
                  <a:cubicBezTo>
                    <a:pt x="1295" y="279"/>
                    <a:pt x="1350" y="334"/>
                    <a:pt x="1350" y="401"/>
                  </a:cubicBezTo>
                  <a:cubicBezTo>
                    <a:pt x="1350" y="434"/>
                    <a:pt x="1337" y="464"/>
                    <a:pt x="1314" y="487"/>
                  </a:cubicBezTo>
                  <a:cubicBezTo>
                    <a:pt x="1291" y="510"/>
                    <a:pt x="1261" y="523"/>
                    <a:pt x="1228" y="523"/>
                  </a:cubicBezTo>
                  <a:cubicBezTo>
                    <a:pt x="1228" y="523"/>
                    <a:pt x="1228" y="523"/>
                    <a:pt x="1228" y="523"/>
                  </a:cubicBezTo>
                  <a:cubicBezTo>
                    <a:pt x="1179" y="523"/>
                    <a:pt x="1135" y="493"/>
                    <a:pt x="1116" y="449"/>
                  </a:cubicBezTo>
                  <a:cubicBezTo>
                    <a:pt x="1066" y="449"/>
                    <a:pt x="1066" y="449"/>
                    <a:pt x="1066" y="449"/>
                  </a:cubicBezTo>
                  <a:cubicBezTo>
                    <a:pt x="1061" y="486"/>
                    <a:pt x="1051" y="522"/>
                    <a:pt x="1036" y="556"/>
                  </a:cubicBezTo>
                  <a:cubicBezTo>
                    <a:pt x="1079" y="581"/>
                    <a:pt x="1079" y="581"/>
                    <a:pt x="1079" y="581"/>
                  </a:cubicBezTo>
                  <a:cubicBezTo>
                    <a:pt x="1118" y="551"/>
                    <a:pt x="1171" y="547"/>
                    <a:pt x="1214" y="572"/>
                  </a:cubicBezTo>
                  <a:cubicBezTo>
                    <a:pt x="1273" y="606"/>
                    <a:pt x="1293" y="680"/>
                    <a:pt x="1259" y="739"/>
                  </a:cubicBezTo>
                  <a:cubicBezTo>
                    <a:pt x="1243" y="767"/>
                    <a:pt x="1216" y="787"/>
                    <a:pt x="1185" y="795"/>
                  </a:cubicBezTo>
                  <a:cubicBezTo>
                    <a:pt x="1153" y="804"/>
                    <a:pt x="1121" y="799"/>
                    <a:pt x="1092" y="783"/>
                  </a:cubicBezTo>
                  <a:cubicBezTo>
                    <a:pt x="1050" y="759"/>
                    <a:pt x="1027" y="711"/>
                    <a:pt x="1032" y="663"/>
                  </a:cubicBezTo>
                  <a:cubicBezTo>
                    <a:pt x="987" y="637"/>
                    <a:pt x="987" y="637"/>
                    <a:pt x="987" y="637"/>
                  </a:cubicBezTo>
                  <a:cubicBezTo>
                    <a:pt x="965" y="666"/>
                    <a:pt x="938" y="692"/>
                    <a:pt x="908" y="714"/>
                  </a:cubicBezTo>
                  <a:cubicBezTo>
                    <a:pt x="934" y="759"/>
                    <a:pt x="934" y="759"/>
                    <a:pt x="934" y="759"/>
                  </a:cubicBezTo>
                  <a:cubicBezTo>
                    <a:pt x="983" y="752"/>
                    <a:pt x="1031" y="775"/>
                    <a:pt x="1056" y="819"/>
                  </a:cubicBezTo>
                  <a:cubicBezTo>
                    <a:pt x="1090" y="877"/>
                    <a:pt x="1070" y="952"/>
                    <a:pt x="1012" y="985"/>
                  </a:cubicBezTo>
                  <a:cubicBezTo>
                    <a:pt x="983" y="1002"/>
                    <a:pt x="951" y="1006"/>
                    <a:pt x="919" y="997"/>
                  </a:cubicBezTo>
                  <a:cubicBezTo>
                    <a:pt x="888" y="989"/>
                    <a:pt x="861" y="969"/>
                    <a:pt x="845" y="941"/>
                  </a:cubicBezTo>
                  <a:cubicBezTo>
                    <a:pt x="820" y="898"/>
                    <a:pt x="824" y="845"/>
                    <a:pt x="853" y="806"/>
                  </a:cubicBezTo>
                  <a:cubicBezTo>
                    <a:pt x="826" y="760"/>
                    <a:pt x="826" y="760"/>
                    <a:pt x="826" y="760"/>
                  </a:cubicBezTo>
                  <a:cubicBezTo>
                    <a:pt x="792" y="774"/>
                    <a:pt x="757" y="783"/>
                    <a:pt x="720" y="787"/>
                  </a:cubicBezTo>
                  <a:cubicBezTo>
                    <a:pt x="720" y="840"/>
                    <a:pt x="720" y="840"/>
                    <a:pt x="720" y="840"/>
                  </a:cubicBezTo>
                  <a:cubicBezTo>
                    <a:pt x="766" y="859"/>
                    <a:pt x="796" y="903"/>
                    <a:pt x="796" y="953"/>
                  </a:cubicBezTo>
                  <a:cubicBezTo>
                    <a:pt x="796" y="1020"/>
                    <a:pt x="741" y="1075"/>
                    <a:pt x="674" y="1075"/>
                  </a:cubicBezTo>
                  <a:close/>
                  <a:moveTo>
                    <a:pt x="512" y="713"/>
                  </a:moveTo>
                  <a:cubicBezTo>
                    <a:pt x="515" y="713"/>
                    <a:pt x="518" y="713"/>
                    <a:pt x="521" y="715"/>
                  </a:cubicBezTo>
                  <a:cubicBezTo>
                    <a:pt x="561" y="734"/>
                    <a:pt x="603" y="746"/>
                    <a:pt x="648" y="749"/>
                  </a:cubicBezTo>
                  <a:cubicBezTo>
                    <a:pt x="658" y="750"/>
                    <a:pt x="666" y="758"/>
                    <a:pt x="666" y="769"/>
                  </a:cubicBezTo>
                  <a:cubicBezTo>
                    <a:pt x="666" y="855"/>
                    <a:pt x="666" y="855"/>
                    <a:pt x="666" y="855"/>
                  </a:cubicBezTo>
                  <a:cubicBezTo>
                    <a:pt x="666" y="864"/>
                    <a:pt x="660" y="872"/>
                    <a:pt x="652" y="874"/>
                  </a:cubicBezTo>
                  <a:cubicBezTo>
                    <a:pt x="617" y="884"/>
                    <a:pt x="592" y="917"/>
                    <a:pt x="592" y="953"/>
                  </a:cubicBezTo>
                  <a:cubicBezTo>
                    <a:pt x="592" y="975"/>
                    <a:pt x="601" y="996"/>
                    <a:pt x="616" y="1011"/>
                  </a:cubicBezTo>
                  <a:cubicBezTo>
                    <a:pt x="632" y="1027"/>
                    <a:pt x="652" y="1035"/>
                    <a:pt x="674" y="1035"/>
                  </a:cubicBezTo>
                  <a:cubicBezTo>
                    <a:pt x="719" y="1035"/>
                    <a:pt x="756" y="998"/>
                    <a:pt x="756" y="953"/>
                  </a:cubicBezTo>
                  <a:cubicBezTo>
                    <a:pt x="756" y="916"/>
                    <a:pt x="731" y="884"/>
                    <a:pt x="695" y="874"/>
                  </a:cubicBezTo>
                  <a:cubicBezTo>
                    <a:pt x="686" y="872"/>
                    <a:pt x="680" y="864"/>
                    <a:pt x="680" y="855"/>
                  </a:cubicBezTo>
                  <a:cubicBezTo>
                    <a:pt x="680" y="769"/>
                    <a:pt x="680" y="769"/>
                    <a:pt x="680" y="769"/>
                  </a:cubicBezTo>
                  <a:cubicBezTo>
                    <a:pt x="680" y="759"/>
                    <a:pt x="688" y="750"/>
                    <a:pt x="699" y="749"/>
                  </a:cubicBezTo>
                  <a:cubicBezTo>
                    <a:pt x="743" y="746"/>
                    <a:pt x="786" y="735"/>
                    <a:pt x="826" y="716"/>
                  </a:cubicBezTo>
                  <a:cubicBezTo>
                    <a:pt x="836" y="712"/>
                    <a:pt x="847" y="715"/>
                    <a:pt x="852" y="724"/>
                  </a:cubicBezTo>
                  <a:cubicBezTo>
                    <a:pt x="895" y="798"/>
                    <a:pt x="895" y="798"/>
                    <a:pt x="895" y="798"/>
                  </a:cubicBezTo>
                  <a:cubicBezTo>
                    <a:pt x="899" y="806"/>
                    <a:pt x="898" y="816"/>
                    <a:pt x="892" y="822"/>
                  </a:cubicBezTo>
                  <a:cubicBezTo>
                    <a:pt x="866" y="849"/>
                    <a:pt x="861" y="889"/>
                    <a:pt x="880" y="921"/>
                  </a:cubicBezTo>
                  <a:cubicBezTo>
                    <a:pt x="891" y="939"/>
                    <a:pt x="908" y="953"/>
                    <a:pt x="929" y="959"/>
                  </a:cubicBezTo>
                  <a:cubicBezTo>
                    <a:pt x="951" y="964"/>
                    <a:pt x="973" y="962"/>
                    <a:pt x="992" y="951"/>
                  </a:cubicBezTo>
                  <a:cubicBezTo>
                    <a:pt x="1031" y="928"/>
                    <a:pt x="1044" y="878"/>
                    <a:pt x="1022" y="839"/>
                  </a:cubicBezTo>
                  <a:cubicBezTo>
                    <a:pt x="1003" y="807"/>
                    <a:pt x="965" y="791"/>
                    <a:pt x="929" y="800"/>
                  </a:cubicBezTo>
                  <a:cubicBezTo>
                    <a:pt x="921" y="803"/>
                    <a:pt x="911" y="799"/>
                    <a:pt x="907" y="791"/>
                  </a:cubicBezTo>
                  <a:cubicBezTo>
                    <a:pt x="864" y="718"/>
                    <a:pt x="864" y="718"/>
                    <a:pt x="864" y="718"/>
                  </a:cubicBezTo>
                  <a:cubicBezTo>
                    <a:pt x="859" y="709"/>
                    <a:pt x="862" y="697"/>
                    <a:pt x="871" y="691"/>
                  </a:cubicBezTo>
                  <a:cubicBezTo>
                    <a:pt x="908" y="666"/>
                    <a:pt x="940" y="635"/>
                    <a:pt x="965" y="599"/>
                  </a:cubicBezTo>
                  <a:cubicBezTo>
                    <a:pt x="971" y="590"/>
                    <a:pt x="983" y="588"/>
                    <a:pt x="992" y="593"/>
                  </a:cubicBezTo>
                  <a:cubicBezTo>
                    <a:pt x="1065" y="635"/>
                    <a:pt x="1065" y="635"/>
                    <a:pt x="1065" y="635"/>
                  </a:cubicBezTo>
                  <a:cubicBezTo>
                    <a:pt x="1072" y="640"/>
                    <a:pt x="1076" y="649"/>
                    <a:pt x="1074" y="657"/>
                  </a:cubicBezTo>
                  <a:cubicBezTo>
                    <a:pt x="1065" y="693"/>
                    <a:pt x="1081" y="730"/>
                    <a:pt x="1112" y="748"/>
                  </a:cubicBezTo>
                  <a:cubicBezTo>
                    <a:pt x="1131" y="759"/>
                    <a:pt x="1153" y="762"/>
                    <a:pt x="1175" y="757"/>
                  </a:cubicBezTo>
                  <a:cubicBezTo>
                    <a:pt x="1196" y="751"/>
                    <a:pt x="1213" y="737"/>
                    <a:pt x="1224" y="719"/>
                  </a:cubicBezTo>
                  <a:cubicBezTo>
                    <a:pt x="1247" y="679"/>
                    <a:pt x="1234" y="629"/>
                    <a:pt x="1194" y="607"/>
                  </a:cubicBezTo>
                  <a:cubicBezTo>
                    <a:pt x="1162" y="588"/>
                    <a:pt x="1122" y="593"/>
                    <a:pt x="1095" y="620"/>
                  </a:cubicBezTo>
                  <a:cubicBezTo>
                    <a:pt x="1089" y="626"/>
                    <a:pt x="1079" y="627"/>
                    <a:pt x="1071" y="623"/>
                  </a:cubicBezTo>
                  <a:cubicBezTo>
                    <a:pt x="1000" y="582"/>
                    <a:pt x="1000" y="582"/>
                    <a:pt x="1000" y="582"/>
                  </a:cubicBezTo>
                  <a:cubicBezTo>
                    <a:pt x="990" y="576"/>
                    <a:pt x="987" y="565"/>
                    <a:pt x="992" y="555"/>
                  </a:cubicBezTo>
                  <a:cubicBezTo>
                    <a:pt x="1012" y="515"/>
                    <a:pt x="1024" y="472"/>
                    <a:pt x="1029" y="427"/>
                  </a:cubicBezTo>
                  <a:cubicBezTo>
                    <a:pt x="1029" y="417"/>
                    <a:pt x="1038" y="409"/>
                    <a:pt x="1048" y="409"/>
                  </a:cubicBezTo>
                  <a:cubicBezTo>
                    <a:pt x="1130" y="409"/>
                    <a:pt x="1130" y="409"/>
                    <a:pt x="1130" y="409"/>
                  </a:cubicBezTo>
                  <a:cubicBezTo>
                    <a:pt x="1139" y="409"/>
                    <a:pt x="1147" y="415"/>
                    <a:pt x="1149" y="423"/>
                  </a:cubicBezTo>
                  <a:cubicBezTo>
                    <a:pt x="1159" y="459"/>
                    <a:pt x="1192" y="483"/>
                    <a:pt x="1228" y="483"/>
                  </a:cubicBezTo>
                  <a:cubicBezTo>
                    <a:pt x="1228" y="483"/>
                    <a:pt x="1228" y="483"/>
                    <a:pt x="1228" y="483"/>
                  </a:cubicBezTo>
                  <a:cubicBezTo>
                    <a:pt x="1250" y="483"/>
                    <a:pt x="1270" y="475"/>
                    <a:pt x="1286" y="459"/>
                  </a:cubicBezTo>
                  <a:cubicBezTo>
                    <a:pt x="1301" y="444"/>
                    <a:pt x="1310" y="423"/>
                    <a:pt x="1310" y="401"/>
                  </a:cubicBezTo>
                  <a:cubicBezTo>
                    <a:pt x="1310" y="356"/>
                    <a:pt x="1273" y="319"/>
                    <a:pt x="1228" y="319"/>
                  </a:cubicBezTo>
                  <a:cubicBezTo>
                    <a:pt x="1191" y="319"/>
                    <a:pt x="1158" y="344"/>
                    <a:pt x="1149" y="380"/>
                  </a:cubicBezTo>
                  <a:cubicBezTo>
                    <a:pt x="1146" y="389"/>
                    <a:pt x="1139" y="395"/>
                    <a:pt x="1129" y="395"/>
                  </a:cubicBezTo>
                  <a:cubicBezTo>
                    <a:pt x="1049" y="395"/>
                    <a:pt x="1049" y="395"/>
                    <a:pt x="1049" y="395"/>
                  </a:cubicBezTo>
                  <a:cubicBezTo>
                    <a:pt x="1049" y="395"/>
                    <a:pt x="1049" y="395"/>
                    <a:pt x="1049" y="395"/>
                  </a:cubicBezTo>
                  <a:cubicBezTo>
                    <a:pt x="1039" y="395"/>
                    <a:pt x="1030" y="387"/>
                    <a:pt x="1029" y="376"/>
                  </a:cubicBezTo>
                  <a:cubicBezTo>
                    <a:pt x="1019" y="188"/>
                    <a:pt x="864" y="40"/>
                    <a:pt x="675" y="40"/>
                  </a:cubicBezTo>
                  <a:cubicBezTo>
                    <a:pt x="488" y="40"/>
                    <a:pt x="332" y="186"/>
                    <a:pt x="321" y="373"/>
                  </a:cubicBezTo>
                  <a:cubicBezTo>
                    <a:pt x="320" y="383"/>
                    <a:pt x="311" y="391"/>
                    <a:pt x="301" y="391"/>
                  </a:cubicBezTo>
                  <a:cubicBezTo>
                    <a:pt x="220" y="391"/>
                    <a:pt x="220" y="391"/>
                    <a:pt x="220" y="391"/>
                  </a:cubicBezTo>
                  <a:cubicBezTo>
                    <a:pt x="211" y="391"/>
                    <a:pt x="203" y="385"/>
                    <a:pt x="201" y="377"/>
                  </a:cubicBezTo>
                  <a:cubicBezTo>
                    <a:pt x="191" y="342"/>
                    <a:pt x="158" y="317"/>
                    <a:pt x="122" y="317"/>
                  </a:cubicBezTo>
                  <a:cubicBezTo>
                    <a:pt x="77" y="317"/>
                    <a:pt x="40" y="354"/>
                    <a:pt x="40" y="399"/>
                  </a:cubicBezTo>
                  <a:cubicBezTo>
                    <a:pt x="40" y="444"/>
                    <a:pt x="77" y="481"/>
                    <a:pt x="122" y="481"/>
                  </a:cubicBezTo>
                  <a:cubicBezTo>
                    <a:pt x="159" y="481"/>
                    <a:pt x="192" y="456"/>
                    <a:pt x="201" y="420"/>
                  </a:cubicBezTo>
                  <a:cubicBezTo>
                    <a:pt x="203" y="411"/>
                    <a:pt x="211" y="405"/>
                    <a:pt x="220" y="405"/>
                  </a:cubicBezTo>
                  <a:cubicBezTo>
                    <a:pt x="301" y="405"/>
                    <a:pt x="301" y="405"/>
                    <a:pt x="301" y="405"/>
                  </a:cubicBezTo>
                  <a:cubicBezTo>
                    <a:pt x="312" y="405"/>
                    <a:pt x="320" y="413"/>
                    <a:pt x="321" y="424"/>
                  </a:cubicBezTo>
                  <a:cubicBezTo>
                    <a:pt x="325" y="469"/>
                    <a:pt x="337" y="512"/>
                    <a:pt x="357" y="552"/>
                  </a:cubicBezTo>
                  <a:cubicBezTo>
                    <a:pt x="361" y="562"/>
                    <a:pt x="358" y="573"/>
                    <a:pt x="349" y="578"/>
                  </a:cubicBezTo>
                  <a:cubicBezTo>
                    <a:pt x="277" y="620"/>
                    <a:pt x="277" y="620"/>
                    <a:pt x="277" y="620"/>
                  </a:cubicBezTo>
                  <a:cubicBezTo>
                    <a:pt x="269" y="624"/>
                    <a:pt x="259" y="623"/>
                    <a:pt x="253" y="617"/>
                  </a:cubicBezTo>
                  <a:cubicBezTo>
                    <a:pt x="226" y="592"/>
                    <a:pt x="186" y="587"/>
                    <a:pt x="155" y="605"/>
                  </a:cubicBezTo>
                  <a:cubicBezTo>
                    <a:pt x="115" y="627"/>
                    <a:pt x="102" y="678"/>
                    <a:pt x="125" y="717"/>
                  </a:cubicBezTo>
                  <a:cubicBezTo>
                    <a:pt x="136" y="736"/>
                    <a:pt x="153" y="749"/>
                    <a:pt x="174" y="755"/>
                  </a:cubicBezTo>
                  <a:cubicBezTo>
                    <a:pt x="196" y="761"/>
                    <a:pt x="218" y="758"/>
                    <a:pt x="237" y="747"/>
                  </a:cubicBezTo>
                  <a:cubicBezTo>
                    <a:pt x="269" y="728"/>
                    <a:pt x="284" y="690"/>
                    <a:pt x="275" y="654"/>
                  </a:cubicBezTo>
                  <a:cubicBezTo>
                    <a:pt x="272" y="646"/>
                    <a:pt x="276" y="637"/>
                    <a:pt x="284" y="632"/>
                  </a:cubicBezTo>
                  <a:cubicBezTo>
                    <a:pt x="356" y="590"/>
                    <a:pt x="356" y="590"/>
                    <a:pt x="356" y="590"/>
                  </a:cubicBezTo>
                  <a:cubicBezTo>
                    <a:pt x="365" y="585"/>
                    <a:pt x="377" y="588"/>
                    <a:pt x="383" y="596"/>
                  </a:cubicBezTo>
                  <a:cubicBezTo>
                    <a:pt x="408" y="633"/>
                    <a:pt x="440" y="664"/>
                    <a:pt x="477" y="689"/>
                  </a:cubicBezTo>
                  <a:cubicBezTo>
                    <a:pt x="485" y="695"/>
                    <a:pt x="488" y="707"/>
                    <a:pt x="483" y="716"/>
                  </a:cubicBezTo>
                  <a:cubicBezTo>
                    <a:pt x="440" y="790"/>
                    <a:pt x="440" y="790"/>
                    <a:pt x="440" y="790"/>
                  </a:cubicBezTo>
                  <a:cubicBezTo>
                    <a:pt x="435" y="798"/>
                    <a:pt x="426" y="801"/>
                    <a:pt x="418" y="799"/>
                  </a:cubicBezTo>
                  <a:cubicBezTo>
                    <a:pt x="382" y="790"/>
                    <a:pt x="345" y="806"/>
                    <a:pt x="327" y="838"/>
                  </a:cubicBezTo>
                  <a:cubicBezTo>
                    <a:pt x="304" y="877"/>
                    <a:pt x="317" y="927"/>
                    <a:pt x="357" y="950"/>
                  </a:cubicBezTo>
                  <a:cubicBezTo>
                    <a:pt x="396" y="972"/>
                    <a:pt x="446" y="959"/>
                    <a:pt x="469" y="920"/>
                  </a:cubicBezTo>
                  <a:cubicBezTo>
                    <a:pt x="487" y="887"/>
                    <a:pt x="482" y="847"/>
                    <a:pt x="455" y="821"/>
                  </a:cubicBezTo>
                  <a:cubicBezTo>
                    <a:pt x="449" y="814"/>
                    <a:pt x="448" y="804"/>
                    <a:pt x="452" y="796"/>
                  </a:cubicBezTo>
                  <a:cubicBezTo>
                    <a:pt x="495" y="723"/>
                    <a:pt x="495" y="723"/>
                    <a:pt x="495" y="723"/>
                  </a:cubicBezTo>
                  <a:cubicBezTo>
                    <a:pt x="498" y="716"/>
                    <a:pt x="505" y="713"/>
                    <a:pt x="512" y="7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2DC25438-0882-483A-80E6-E6BCC0CFDCC5}"/>
              </a:ext>
            </a:extLst>
          </p:cNvPr>
          <p:cNvGrpSpPr/>
          <p:nvPr/>
        </p:nvGrpSpPr>
        <p:grpSpPr>
          <a:xfrm>
            <a:off x="5586354" y="1496192"/>
            <a:ext cx="699251" cy="439288"/>
            <a:chOff x="-7035800" y="1811338"/>
            <a:chExt cx="6456362" cy="4056062"/>
          </a:xfrm>
          <a:solidFill>
            <a:schemeClr val="accent1"/>
          </a:solidFill>
        </p:grpSpPr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946A1116-AB8C-4E86-8E56-AF44AAE2A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542088" y="1811338"/>
              <a:ext cx="5468937" cy="3498850"/>
            </a:xfrm>
            <a:custGeom>
              <a:avLst/>
              <a:gdLst>
                <a:gd name="T0" fmla="*/ 1396 w 1451"/>
                <a:gd name="T1" fmla="*/ 927 h 927"/>
                <a:gd name="T2" fmla="*/ 55 w 1451"/>
                <a:gd name="T3" fmla="*/ 927 h 927"/>
                <a:gd name="T4" fmla="*/ 0 w 1451"/>
                <a:gd name="T5" fmla="*/ 872 h 927"/>
                <a:gd name="T6" fmla="*/ 0 w 1451"/>
                <a:gd name="T7" fmla="*/ 55 h 927"/>
                <a:gd name="T8" fmla="*/ 55 w 1451"/>
                <a:gd name="T9" fmla="*/ 0 h 927"/>
                <a:gd name="T10" fmla="*/ 1396 w 1451"/>
                <a:gd name="T11" fmla="*/ 0 h 927"/>
                <a:gd name="T12" fmla="*/ 1451 w 1451"/>
                <a:gd name="T13" fmla="*/ 55 h 927"/>
                <a:gd name="T14" fmla="*/ 1451 w 1451"/>
                <a:gd name="T15" fmla="*/ 872 h 927"/>
                <a:gd name="T16" fmla="*/ 1396 w 1451"/>
                <a:gd name="T17" fmla="*/ 927 h 927"/>
                <a:gd name="T18" fmla="*/ 55 w 1451"/>
                <a:gd name="T19" fmla="*/ 40 h 927"/>
                <a:gd name="T20" fmla="*/ 40 w 1451"/>
                <a:gd name="T21" fmla="*/ 55 h 927"/>
                <a:gd name="T22" fmla="*/ 40 w 1451"/>
                <a:gd name="T23" fmla="*/ 872 h 927"/>
                <a:gd name="T24" fmla="*/ 55 w 1451"/>
                <a:gd name="T25" fmla="*/ 887 h 927"/>
                <a:gd name="T26" fmla="*/ 1396 w 1451"/>
                <a:gd name="T27" fmla="*/ 887 h 927"/>
                <a:gd name="T28" fmla="*/ 1411 w 1451"/>
                <a:gd name="T29" fmla="*/ 872 h 927"/>
                <a:gd name="T30" fmla="*/ 1411 w 1451"/>
                <a:gd name="T31" fmla="*/ 55 h 927"/>
                <a:gd name="T32" fmla="*/ 1396 w 1451"/>
                <a:gd name="T33" fmla="*/ 40 h 927"/>
                <a:gd name="T34" fmla="*/ 55 w 1451"/>
                <a:gd name="T35" fmla="*/ 40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1" h="927">
                  <a:moveTo>
                    <a:pt x="1396" y="927"/>
                  </a:moveTo>
                  <a:cubicBezTo>
                    <a:pt x="55" y="927"/>
                    <a:pt x="55" y="927"/>
                    <a:pt x="55" y="927"/>
                  </a:cubicBezTo>
                  <a:cubicBezTo>
                    <a:pt x="25" y="927"/>
                    <a:pt x="0" y="902"/>
                    <a:pt x="0" y="872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25"/>
                    <a:pt x="25" y="0"/>
                    <a:pt x="55" y="0"/>
                  </a:cubicBezTo>
                  <a:cubicBezTo>
                    <a:pt x="1396" y="0"/>
                    <a:pt x="1396" y="0"/>
                    <a:pt x="1396" y="0"/>
                  </a:cubicBezTo>
                  <a:cubicBezTo>
                    <a:pt x="1426" y="0"/>
                    <a:pt x="1451" y="25"/>
                    <a:pt x="1451" y="55"/>
                  </a:cubicBezTo>
                  <a:cubicBezTo>
                    <a:pt x="1451" y="872"/>
                    <a:pt x="1451" y="872"/>
                    <a:pt x="1451" y="872"/>
                  </a:cubicBezTo>
                  <a:cubicBezTo>
                    <a:pt x="1451" y="902"/>
                    <a:pt x="1426" y="927"/>
                    <a:pt x="1396" y="927"/>
                  </a:cubicBezTo>
                  <a:close/>
                  <a:moveTo>
                    <a:pt x="55" y="40"/>
                  </a:moveTo>
                  <a:cubicBezTo>
                    <a:pt x="47" y="40"/>
                    <a:pt x="40" y="47"/>
                    <a:pt x="40" y="55"/>
                  </a:cubicBezTo>
                  <a:cubicBezTo>
                    <a:pt x="40" y="872"/>
                    <a:pt x="40" y="872"/>
                    <a:pt x="40" y="872"/>
                  </a:cubicBezTo>
                  <a:cubicBezTo>
                    <a:pt x="40" y="880"/>
                    <a:pt x="47" y="887"/>
                    <a:pt x="55" y="887"/>
                  </a:cubicBezTo>
                  <a:cubicBezTo>
                    <a:pt x="1396" y="887"/>
                    <a:pt x="1396" y="887"/>
                    <a:pt x="1396" y="887"/>
                  </a:cubicBezTo>
                  <a:cubicBezTo>
                    <a:pt x="1404" y="887"/>
                    <a:pt x="1411" y="880"/>
                    <a:pt x="1411" y="872"/>
                  </a:cubicBezTo>
                  <a:cubicBezTo>
                    <a:pt x="1411" y="55"/>
                    <a:pt x="1411" y="55"/>
                    <a:pt x="1411" y="55"/>
                  </a:cubicBezTo>
                  <a:cubicBezTo>
                    <a:pt x="1411" y="47"/>
                    <a:pt x="1404" y="40"/>
                    <a:pt x="1396" y="40"/>
                  </a:cubicBezTo>
                  <a:lnTo>
                    <a:pt x="5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3B76A680-6EE6-49A3-92AA-1126045EED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035800" y="5302250"/>
              <a:ext cx="6456362" cy="565150"/>
            </a:xfrm>
            <a:custGeom>
              <a:avLst/>
              <a:gdLst>
                <a:gd name="T0" fmla="*/ 1617 w 1713"/>
                <a:gd name="T1" fmla="*/ 150 h 150"/>
                <a:gd name="T2" fmla="*/ 96 w 1713"/>
                <a:gd name="T3" fmla="*/ 150 h 150"/>
                <a:gd name="T4" fmla="*/ 0 w 1713"/>
                <a:gd name="T5" fmla="*/ 54 h 150"/>
                <a:gd name="T6" fmla="*/ 0 w 1713"/>
                <a:gd name="T7" fmla="*/ 29 h 150"/>
                <a:gd name="T8" fmla="*/ 1 w 1713"/>
                <a:gd name="T9" fmla="*/ 20 h 150"/>
                <a:gd name="T10" fmla="*/ 1 w 1713"/>
                <a:gd name="T11" fmla="*/ 18 h 150"/>
                <a:gd name="T12" fmla="*/ 21 w 1713"/>
                <a:gd name="T13" fmla="*/ 0 h 150"/>
                <a:gd name="T14" fmla="*/ 599 w 1713"/>
                <a:gd name="T15" fmla="*/ 0 h 150"/>
                <a:gd name="T16" fmla="*/ 619 w 1713"/>
                <a:gd name="T17" fmla="*/ 18 h 150"/>
                <a:gd name="T18" fmla="*/ 622 w 1713"/>
                <a:gd name="T19" fmla="*/ 21 h 150"/>
                <a:gd name="T20" fmla="*/ 1091 w 1713"/>
                <a:gd name="T21" fmla="*/ 21 h 150"/>
                <a:gd name="T22" fmla="*/ 1094 w 1713"/>
                <a:gd name="T23" fmla="*/ 18 h 150"/>
                <a:gd name="T24" fmla="*/ 1114 w 1713"/>
                <a:gd name="T25" fmla="*/ 0 h 150"/>
                <a:gd name="T26" fmla="*/ 1692 w 1713"/>
                <a:gd name="T27" fmla="*/ 0 h 150"/>
                <a:gd name="T28" fmla="*/ 1712 w 1713"/>
                <a:gd name="T29" fmla="*/ 18 h 150"/>
                <a:gd name="T30" fmla="*/ 1712 w 1713"/>
                <a:gd name="T31" fmla="*/ 20 h 150"/>
                <a:gd name="T32" fmla="*/ 1713 w 1713"/>
                <a:gd name="T33" fmla="*/ 29 h 150"/>
                <a:gd name="T34" fmla="*/ 1713 w 1713"/>
                <a:gd name="T35" fmla="*/ 54 h 150"/>
                <a:gd name="T36" fmla="*/ 1617 w 1713"/>
                <a:gd name="T37" fmla="*/ 150 h 150"/>
                <a:gd name="T38" fmla="*/ 40 w 1713"/>
                <a:gd name="T39" fmla="*/ 40 h 150"/>
                <a:gd name="T40" fmla="*/ 40 w 1713"/>
                <a:gd name="T41" fmla="*/ 54 h 150"/>
                <a:gd name="T42" fmla="*/ 96 w 1713"/>
                <a:gd name="T43" fmla="*/ 110 h 150"/>
                <a:gd name="T44" fmla="*/ 1617 w 1713"/>
                <a:gd name="T45" fmla="*/ 110 h 150"/>
                <a:gd name="T46" fmla="*/ 1673 w 1713"/>
                <a:gd name="T47" fmla="*/ 54 h 150"/>
                <a:gd name="T48" fmla="*/ 1673 w 1713"/>
                <a:gd name="T49" fmla="*/ 40 h 150"/>
                <a:gd name="T50" fmla="*/ 1128 w 1713"/>
                <a:gd name="T51" fmla="*/ 40 h 150"/>
                <a:gd name="T52" fmla="*/ 1091 w 1713"/>
                <a:gd name="T53" fmla="*/ 61 h 150"/>
                <a:gd name="T54" fmla="*/ 622 w 1713"/>
                <a:gd name="T55" fmla="*/ 61 h 150"/>
                <a:gd name="T56" fmla="*/ 585 w 1713"/>
                <a:gd name="T57" fmla="*/ 40 h 150"/>
                <a:gd name="T58" fmla="*/ 40 w 1713"/>
                <a:gd name="T59" fmla="*/ 4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13" h="150">
                  <a:moveTo>
                    <a:pt x="1617" y="150"/>
                  </a:moveTo>
                  <a:cubicBezTo>
                    <a:pt x="96" y="150"/>
                    <a:pt x="96" y="150"/>
                    <a:pt x="96" y="150"/>
                  </a:cubicBezTo>
                  <a:cubicBezTo>
                    <a:pt x="43" y="150"/>
                    <a:pt x="0" y="107"/>
                    <a:pt x="0" y="5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5"/>
                    <a:pt x="0" y="22"/>
                    <a:pt x="1" y="20"/>
                  </a:cubicBezTo>
                  <a:cubicBezTo>
                    <a:pt x="1" y="19"/>
                    <a:pt x="1" y="19"/>
                    <a:pt x="1" y="18"/>
                  </a:cubicBezTo>
                  <a:cubicBezTo>
                    <a:pt x="2" y="8"/>
                    <a:pt x="11" y="0"/>
                    <a:pt x="21" y="0"/>
                  </a:cubicBezTo>
                  <a:cubicBezTo>
                    <a:pt x="599" y="0"/>
                    <a:pt x="599" y="0"/>
                    <a:pt x="599" y="0"/>
                  </a:cubicBezTo>
                  <a:cubicBezTo>
                    <a:pt x="609" y="0"/>
                    <a:pt x="618" y="8"/>
                    <a:pt x="619" y="18"/>
                  </a:cubicBezTo>
                  <a:cubicBezTo>
                    <a:pt x="619" y="20"/>
                    <a:pt x="620" y="21"/>
                    <a:pt x="622" y="21"/>
                  </a:cubicBezTo>
                  <a:cubicBezTo>
                    <a:pt x="1091" y="21"/>
                    <a:pt x="1091" y="21"/>
                    <a:pt x="1091" y="21"/>
                  </a:cubicBezTo>
                  <a:cubicBezTo>
                    <a:pt x="1093" y="21"/>
                    <a:pt x="1094" y="20"/>
                    <a:pt x="1094" y="18"/>
                  </a:cubicBezTo>
                  <a:cubicBezTo>
                    <a:pt x="1095" y="8"/>
                    <a:pt x="1103" y="0"/>
                    <a:pt x="1114" y="0"/>
                  </a:cubicBezTo>
                  <a:cubicBezTo>
                    <a:pt x="1692" y="0"/>
                    <a:pt x="1692" y="0"/>
                    <a:pt x="1692" y="0"/>
                  </a:cubicBezTo>
                  <a:cubicBezTo>
                    <a:pt x="1702" y="0"/>
                    <a:pt x="1711" y="8"/>
                    <a:pt x="1712" y="18"/>
                  </a:cubicBezTo>
                  <a:cubicBezTo>
                    <a:pt x="1712" y="20"/>
                    <a:pt x="1712" y="20"/>
                    <a:pt x="1712" y="20"/>
                  </a:cubicBezTo>
                  <a:cubicBezTo>
                    <a:pt x="1713" y="22"/>
                    <a:pt x="1713" y="25"/>
                    <a:pt x="1713" y="29"/>
                  </a:cubicBezTo>
                  <a:cubicBezTo>
                    <a:pt x="1713" y="54"/>
                    <a:pt x="1713" y="54"/>
                    <a:pt x="1713" y="54"/>
                  </a:cubicBezTo>
                  <a:cubicBezTo>
                    <a:pt x="1713" y="107"/>
                    <a:pt x="1670" y="150"/>
                    <a:pt x="1617" y="150"/>
                  </a:cubicBezTo>
                  <a:close/>
                  <a:moveTo>
                    <a:pt x="40" y="40"/>
                  </a:moveTo>
                  <a:cubicBezTo>
                    <a:pt x="40" y="54"/>
                    <a:pt x="40" y="54"/>
                    <a:pt x="40" y="54"/>
                  </a:cubicBezTo>
                  <a:cubicBezTo>
                    <a:pt x="40" y="85"/>
                    <a:pt x="65" y="110"/>
                    <a:pt x="96" y="110"/>
                  </a:cubicBezTo>
                  <a:cubicBezTo>
                    <a:pt x="1617" y="110"/>
                    <a:pt x="1617" y="110"/>
                    <a:pt x="1617" y="110"/>
                  </a:cubicBezTo>
                  <a:cubicBezTo>
                    <a:pt x="1648" y="110"/>
                    <a:pt x="1673" y="85"/>
                    <a:pt x="1673" y="54"/>
                  </a:cubicBezTo>
                  <a:cubicBezTo>
                    <a:pt x="1673" y="40"/>
                    <a:pt x="1673" y="40"/>
                    <a:pt x="1673" y="40"/>
                  </a:cubicBezTo>
                  <a:cubicBezTo>
                    <a:pt x="1128" y="40"/>
                    <a:pt x="1128" y="40"/>
                    <a:pt x="1128" y="40"/>
                  </a:cubicBezTo>
                  <a:cubicBezTo>
                    <a:pt x="1120" y="53"/>
                    <a:pt x="1106" y="61"/>
                    <a:pt x="1091" y="61"/>
                  </a:cubicBezTo>
                  <a:cubicBezTo>
                    <a:pt x="622" y="61"/>
                    <a:pt x="622" y="61"/>
                    <a:pt x="622" y="61"/>
                  </a:cubicBezTo>
                  <a:cubicBezTo>
                    <a:pt x="607" y="61"/>
                    <a:pt x="593" y="53"/>
                    <a:pt x="585" y="40"/>
                  </a:cubicBez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id="{1CC76410-1DFE-4D76-84EB-40BB1515A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809875" y="2909888"/>
              <a:ext cx="606425" cy="539750"/>
            </a:xfrm>
            <a:custGeom>
              <a:avLst/>
              <a:gdLst>
                <a:gd name="T0" fmla="*/ 81 w 161"/>
                <a:gd name="T1" fmla="*/ 143 h 143"/>
                <a:gd name="T2" fmla="*/ 52 w 161"/>
                <a:gd name="T3" fmla="*/ 137 h 143"/>
                <a:gd name="T4" fmla="*/ 16 w 161"/>
                <a:gd name="T5" fmla="*/ 43 h 143"/>
                <a:gd name="T6" fmla="*/ 56 w 161"/>
                <a:gd name="T7" fmla="*/ 6 h 143"/>
                <a:gd name="T8" fmla="*/ 110 w 161"/>
                <a:gd name="T9" fmla="*/ 8 h 143"/>
                <a:gd name="T10" fmla="*/ 145 w 161"/>
                <a:gd name="T11" fmla="*/ 101 h 143"/>
                <a:gd name="T12" fmla="*/ 106 w 161"/>
                <a:gd name="T13" fmla="*/ 138 h 143"/>
                <a:gd name="T14" fmla="*/ 81 w 161"/>
                <a:gd name="T15" fmla="*/ 143 h 143"/>
                <a:gd name="T16" fmla="*/ 81 w 161"/>
                <a:gd name="T17" fmla="*/ 42 h 143"/>
                <a:gd name="T18" fmla="*/ 70 w 161"/>
                <a:gd name="T19" fmla="*/ 44 h 143"/>
                <a:gd name="T20" fmla="*/ 53 w 161"/>
                <a:gd name="T21" fmla="*/ 60 h 143"/>
                <a:gd name="T22" fmla="*/ 68 w 161"/>
                <a:gd name="T23" fmla="*/ 100 h 143"/>
                <a:gd name="T24" fmla="*/ 92 w 161"/>
                <a:gd name="T25" fmla="*/ 101 h 143"/>
                <a:gd name="T26" fmla="*/ 109 w 161"/>
                <a:gd name="T27" fmla="*/ 85 h 143"/>
                <a:gd name="T28" fmla="*/ 93 w 161"/>
                <a:gd name="T29" fmla="*/ 44 h 143"/>
                <a:gd name="T30" fmla="*/ 93 w 161"/>
                <a:gd name="T31" fmla="*/ 44 h 143"/>
                <a:gd name="T32" fmla="*/ 81 w 161"/>
                <a:gd name="T33" fmla="*/ 4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143">
                  <a:moveTo>
                    <a:pt x="81" y="143"/>
                  </a:moveTo>
                  <a:cubicBezTo>
                    <a:pt x="71" y="143"/>
                    <a:pt x="61" y="141"/>
                    <a:pt x="52" y="137"/>
                  </a:cubicBezTo>
                  <a:cubicBezTo>
                    <a:pt x="16" y="121"/>
                    <a:pt x="0" y="79"/>
                    <a:pt x="16" y="43"/>
                  </a:cubicBezTo>
                  <a:cubicBezTo>
                    <a:pt x="24" y="26"/>
                    <a:pt x="38" y="13"/>
                    <a:pt x="56" y="6"/>
                  </a:cubicBezTo>
                  <a:cubicBezTo>
                    <a:pt x="73" y="0"/>
                    <a:pt x="93" y="0"/>
                    <a:pt x="110" y="8"/>
                  </a:cubicBezTo>
                  <a:cubicBezTo>
                    <a:pt x="145" y="24"/>
                    <a:pt x="161" y="66"/>
                    <a:pt x="145" y="101"/>
                  </a:cubicBezTo>
                  <a:cubicBezTo>
                    <a:pt x="137" y="119"/>
                    <a:pt x="123" y="132"/>
                    <a:pt x="106" y="138"/>
                  </a:cubicBezTo>
                  <a:cubicBezTo>
                    <a:pt x="98" y="141"/>
                    <a:pt x="89" y="143"/>
                    <a:pt x="81" y="143"/>
                  </a:cubicBezTo>
                  <a:close/>
                  <a:moveTo>
                    <a:pt x="81" y="42"/>
                  </a:moveTo>
                  <a:cubicBezTo>
                    <a:pt x="77" y="42"/>
                    <a:pt x="73" y="42"/>
                    <a:pt x="70" y="44"/>
                  </a:cubicBezTo>
                  <a:cubicBezTo>
                    <a:pt x="62" y="47"/>
                    <a:pt x="56" y="52"/>
                    <a:pt x="53" y="60"/>
                  </a:cubicBezTo>
                  <a:cubicBezTo>
                    <a:pt x="46" y="75"/>
                    <a:pt x="53" y="93"/>
                    <a:pt x="68" y="100"/>
                  </a:cubicBezTo>
                  <a:cubicBezTo>
                    <a:pt x="76" y="104"/>
                    <a:pt x="84" y="104"/>
                    <a:pt x="92" y="101"/>
                  </a:cubicBezTo>
                  <a:cubicBezTo>
                    <a:pt x="99" y="98"/>
                    <a:pt x="105" y="92"/>
                    <a:pt x="109" y="85"/>
                  </a:cubicBezTo>
                  <a:cubicBezTo>
                    <a:pt x="116" y="69"/>
                    <a:pt x="109" y="51"/>
                    <a:pt x="93" y="44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89" y="43"/>
                    <a:pt x="85" y="42"/>
                    <a:pt x="8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0ACD0600-FDBB-4F3F-B8BF-1A68F99550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021388" y="2324100"/>
              <a:ext cx="4429125" cy="2468562"/>
            </a:xfrm>
            <a:custGeom>
              <a:avLst/>
              <a:gdLst>
                <a:gd name="T0" fmla="*/ 726 w 1175"/>
                <a:gd name="T1" fmla="*/ 625 h 654"/>
                <a:gd name="T2" fmla="*/ 804 w 1175"/>
                <a:gd name="T3" fmla="*/ 545 h 654"/>
                <a:gd name="T4" fmla="*/ 750 w 1175"/>
                <a:gd name="T5" fmla="*/ 466 h 654"/>
                <a:gd name="T6" fmla="*/ 772 w 1175"/>
                <a:gd name="T7" fmla="*/ 330 h 654"/>
                <a:gd name="T8" fmla="*/ 677 w 1175"/>
                <a:gd name="T9" fmla="*/ 281 h 654"/>
                <a:gd name="T10" fmla="*/ 626 w 1175"/>
                <a:gd name="T11" fmla="*/ 239 h 654"/>
                <a:gd name="T12" fmla="*/ 548 w 1175"/>
                <a:gd name="T13" fmla="*/ 159 h 654"/>
                <a:gd name="T14" fmla="*/ 469 w 1175"/>
                <a:gd name="T15" fmla="*/ 215 h 654"/>
                <a:gd name="T16" fmla="*/ 333 w 1175"/>
                <a:gd name="T17" fmla="*/ 192 h 654"/>
                <a:gd name="T18" fmla="*/ 282 w 1175"/>
                <a:gd name="T19" fmla="*/ 285 h 654"/>
                <a:gd name="T20" fmla="*/ 245 w 1175"/>
                <a:gd name="T21" fmla="*/ 359 h 654"/>
                <a:gd name="T22" fmla="*/ 159 w 1175"/>
                <a:gd name="T23" fmla="*/ 466 h 654"/>
                <a:gd name="T24" fmla="*/ 215 w 1175"/>
                <a:gd name="T25" fmla="*/ 556 h 654"/>
                <a:gd name="T26" fmla="*/ 192 w 1175"/>
                <a:gd name="T27" fmla="*/ 644 h 654"/>
                <a:gd name="T28" fmla="*/ 0 w 1175"/>
                <a:gd name="T29" fmla="*/ 20 h 654"/>
                <a:gd name="T30" fmla="*/ 1175 w 1175"/>
                <a:gd name="T31" fmla="*/ 634 h 654"/>
                <a:gd name="T32" fmla="*/ 1135 w 1175"/>
                <a:gd name="T33" fmla="*/ 40 h 654"/>
                <a:gd name="T34" fmla="*/ 130 w 1175"/>
                <a:gd name="T35" fmla="*/ 586 h 654"/>
                <a:gd name="T36" fmla="*/ 133 w 1175"/>
                <a:gd name="T37" fmla="*/ 501 h 654"/>
                <a:gd name="T38" fmla="*/ 195 w 1175"/>
                <a:gd name="T39" fmla="*/ 373 h 654"/>
                <a:gd name="T40" fmla="*/ 215 w 1175"/>
                <a:gd name="T41" fmla="*/ 227 h 654"/>
                <a:gd name="T42" fmla="*/ 290 w 1175"/>
                <a:gd name="T43" fmla="*/ 187 h 654"/>
                <a:gd name="T44" fmla="*/ 403 w 1175"/>
                <a:gd name="T45" fmla="*/ 133 h 654"/>
                <a:gd name="T46" fmla="*/ 484 w 1175"/>
                <a:gd name="T47" fmla="*/ 114 h 654"/>
                <a:gd name="T48" fmla="*/ 591 w 1175"/>
                <a:gd name="T49" fmla="*/ 194 h 654"/>
                <a:gd name="T50" fmla="*/ 736 w 1175"/>
                <a:gd name="T51" fmla="*/ 211 h 654"/>
                <a:gd name="T52" fmla="*/ 776 w 1175"/>
                <a:gd name="T53" fmla="*/ 287 h 654"/>
                <a:gd name="T54" fmla="*/ 792 w 1175"/>
                <a:gd name="T55" fmla="*/ 191 h 654"/>
                <a:gd name="T56" fmla="*/ 806 w 1175"/>
                <a:gd name="T57" fmla="*/ 151 h 654"/>
                <a:gd name="T58" fmla="*/ 894 w 1175"/>
                <a:gd name="T59" fmla="*/ 88 h 654"/>
                <a:gd name="T60" fmla="*/ 976 w 1175"/>
                <a:gd name="T61" fmla="*/ 64 h 654"/>
                <a:gd name="T62" fmla="*/ 1025 w 1175"/>
                <a:gd name="T63" fmla="*/ 143 h 654"/>
                <a:gd name="T64" fmla="*/ 1096 w 1175"/>
                <a:gd name="T65" fmla="*/ 183 h 654"/>
                <a:gd name="T66" fmla="*/ 1053 w 1175"/>
                <a:gd name="T67" fmla="*/ 265 h 654"/>
                <a:gd name="T68" fmla="*/ 1065 w 1175"/>
                <a:gd name="T69" fmla="*/ 326 h 654"/>
                <a:gd name="T70" fmla="*/ 972 w 1175"/>
                <a:gd name="T71" fmla="*/ 367 h 654"/>
                <a:gd name="T72" fmla="*/ 889 w 1175"/>
                <a:gd name="T73" fmla="*/ 391 h 654"/>
                <a:gd name="T74" fmla="*/ 828 w 1175"/>
                <a:gd name="T75" fmla="*/ 296 h 654"/>
                <a:gd name="T76" fmla="*/ 837 w 1175"/>
                <a:gd name="T77" fmla="*/ 374 h 654"/>
                <a:gd name="T78" fmla="*/ 834 w 1175"/>
                <a:gd name="T79" fmla="*/ 459 h 654"/>
                <a:gd name="T80" fmla="*/ 772 w 1175"/>
                <a:gd name="T81" fmla="*/ 587 h 654"/>
                <a:gd name="T82" fmla="*/ 897 w 1175"/>
                <a:gd name="T83" fmla="*/ 350 h 654"/>
                <a:gd name="T84" fmla="*/ 961 w 1175"/>
                <a:gd name="T85" fmla="*/ 308 h 654"/>
                <a:gd name="T86" fmla="*/ 1008 w 1175"/>
                <a:gd name="T87" fmla="*/ 301 h 654"/>
                <a:gd name="T88" fmla="*/ 1017 w 1175"/>
                <a:gd name="T89" fmla="*/ 243 h 654"/>
                <a:gd name="T90" fmla="*/ 1035 w 1175"/>
                <a:gd name="T91" fmla="*/ 199 h 654"/>
                <a:gd name="T92" fmla="*/ 983 w 1175"/>
                <a:gd name="T93" fmla="*/ 139 h 654"/>
                <a:gd name="T94" fmla="*/ 958 w 1175"/>
                <a:gd name="T95" fmla="*/ 127 h 654"/>
                <a:gd name="T96" fmla="*/ 866 w 1175"/>
                <a:gd name="T97" fmla="*/ 119 h 654"/>
                <a:gd name="T98" fmla="*/ 861 w 1175"/>
                <a:gd name="T99" fmla="*/ 180 h 654"/>
                <a:gd name="T100" fmla="*/ 805 w 1175"/>
                <a:gd name="T101" fmla="*/ 230 h 654"/>
                <a:gd name="T102" fmla="*/ 856 w 1175"/>
                <a:gd name="T103" fmla="*/ 266 h 654"/>
                <a:gd name="T104" fmla="*/ 1004 w 1175"/>
                <a:gd name="T105" fmla="*/ 343 h 654"/>
                <a:gd name="T106" fmla="*/ 991 w 1175"/>
                <a:gd name="T107" fmla="*/ 341 h 654"/>
                <a:gd name="T108" fmla="*/ 908 w 1175"/>
                <a:gd name="T109" fmla="*/ 326 h 654"/>
                <a:gd name="T110" fmla="*/ 809 w 1175"/>
                <a:gd name="T111" fmla="*/ 267 h 654"/>
                <a:gd name="T112" fmla="*/ 835 w 1175"/>
                <a:gd name="T113" fmla="*/ 256 h 654"/>
                <a:gd name="T114" fmla="*/ 1071 w 1175"/>
                <a:gd name="T115" fmla="*/ 243 h 654"/>
                <a:gd name="T116" fmla="*/ 1031 w 1175"/>
                <a:gd name="T117" fmla="*/ 199 h 654"/>
                <a:gd name="T118" fmla="*/ 859 w 1175"/>
                <a:gd name="T119" fmla="*/ 156 h 654"/>
                <a:gd name="T120" fmla="*/ 838 w 1175"/>
                <a:gd name="T121" fmla="*/ 127 h 654"/>
                <a:gd name="T122" fmla="*/ 998 w 1175"/>
                <a:gd name="T123" fmla="*/ 107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5" h="654">
                  <a:moveTo>
                    <a:pt x="1155" y="654"/>
                  </a:moveTo>
                  <a:cubicBezTo>
                    <a:pt x="765" y="654"/>
                    <a:pt x="765" y="654"/>
                    <a:pt x="765" y="654"/>
                  </a:cubicBezTo>
                  <a:cubicBezTo>
                    <a:pt x="760" y="654"/>
                    <a:pt x="755" y="652"/>
                    <a:pt x="751" y="648"/>
                  </a:cubicBezTo>
                  <a:cubicBezTo>
                    <a:pt x="726" y="625"/>
                    <a:pt x="726" y="625"/>
                    <a:pt x="726" y="625"/>
                  </a:cubicBezTo>
                  <a:cubicBezTo>
                    <a:pt x="720" y="619"/>
                    <a:pt x="718" y="609"/>
                    <a:pt x="722" y="601"/>
                  </a:cubicBezTo>
                  <a:cubicBezTo>
                    <a:pt x="729" y="587"/>
                    <a:pt x="734" y="574"/>
                    <a:pt x="738" y="562"/>
                  </a:cubicBezTo>
                  <a:cubicBezTo>
                    <a:pt x="741" y="554"/>
                    <a:pt x="748" y="549"/>
                    <a:pt x="756" y="548"/>
                  </a:cubicBezTo>
                  <a:cubicBezTo>
                    <a:pt x="804" y="545"/>
                    <a:pt x="804" y="545"/>
                    <a:pt x="804" y="545"/>
                  </a:cubicBezTo>
                  <a:cubicBezTo>
                    <a:pt x="804" y="543"/>
                    <a:pt x="804" y="543"/>
                    <a:pt x="804" y="543"/>
                  </a:cubicBezTo>
                  <a:cubicBezTo>
                    <a:pt x="808" y="494"/>
                    <a:pt x="808" y="494"/>
                    <a:pt x="808" y="494"/>
                  </a:cubicBezTo>
                  <a:cubicBezTo>
                    <a:pt x="765" y="484"/>
                    <a:pt x="765" y="484"/>
                    <a:pt x="765" y="484"/>
                  </a:cubicBezTo>
                  <a:cubicBezTo>
                    <a:pt x="756" y="482"/>
                    <a:pt x="750" y="474"/>
                    <a:pt x="750" y="466"/>
                  </a:cubicBezTo>
                  <a:cubicBezTo>
                    <a:pt x="749" y="453"/>
                    <a:pt x="747" y="439"/>
                    <a:pt x="744" y="425"/>
                  </a:cubicBezTo>
                  <a:cubicBezTo>
                    <a:pt x="742" y="417"/>
                    <a:pt x="745" y="408"/>
                    <a:pt x="752" y="404"/>
                  </a:cubicBezTo>
                  <a:cubicBezTo>
                    <a:pt x="793" y="376"/>
                    <a:pt x="793" y="376"/>
                    <a:pt x="793" y="376"/>
                  </a:cubicBezTo>
                  <a:cubicBezTo>
                    <a:pt x="772" y="330"/>
                    <a:pt x="772" y="330"/>
                    <a:pt x="772" y="330"/>
                  </a:cubicBezTo>
                  <a:cubicBezTo>
                    <a:pt x="728" y="343"/>
                    <a:pt x="728" y="343"/>
                    <a:pt x="728" y="343"/>
                  </a:cubicBezTo>
                  <a:cubicBezTo>
                    <a:pt x="719" y="345"/>
                    <a:pt x="710" y="342"/>
                    <a:pt x="705" y="335"/>
                  </a:cubicBezTo>
                  <a:cubicBezTo>
                    <a:pt x="699" y="324"/>
                    <a:pt x="690" y="314"/>
                    <a:pt x="681" y="303"/>
                  </a:cubicBezTo>
                  <a:cubicBezTo>
                    <a:pt x="675" y="297"/>
                    <a:pt x="674" y="288"/>
                    <a:pt x="677" y="281"/>
                  </a:cubicBezTo>
                  <a:cubicBezTo>
                    <a:pt x="700" y="235"/>
                    <a:pt x="700" y="235"/>
                    <a:pt x="700" y="235"/>
                  </a:cubicBezTo>
                  <a:cubicBezTo>
                    <a:pt x="698" y="234"/>
                    <a:pt x="698" y="234"/>
                    <a:pt x="698" y="234"/>
                  </a:cubicBezTo>
                  <a:cubicBezTo>
                    <a:pt x="658" y="206"/>
                    <a:pt x="658" y="206"/>
                    <a:pt x="658" y="206"/>
                  </a:cubicBezTo>
                  <a:cubicBezTo>
                    <a:pt x="626" y="239"/>
                    <a:pt x="626" y="239"/>
                    <a:pt x="626" y="239"/>
                  </a:cubicBezTo>
                  <a:cubicBezTo>
                    <a:pt x="620" y="246"/>
                    <a:pt x="611" y="247"/>
                    <a:pt x="603" y="243"/>
                  </a:cubicBezTo>
                  <a:cubicBezTo>
                    <a:pt x="590" y="237"/>
                    <a:pt x="578" y="232"/>
                    <a:pt x="565" y="228"/>
                  </a:cubicBezTo>
                  <a:cubicBezTo>
                    <a:pt x="558" y="225"/>
                    <a:pt x="552" y="218"/>
                    <a:pt x="552" y="210"/>
                  </a:cubicBezTo>
                  <a:cubicBezTo>
                    <a:pt x="548" y="159"/>
                    <a:pt x="548" y="159"/>
                    <a:pt x="548" y="159"/>
                  </a:cubicBezTo>
                  <a:cubicBezTo>
                    <a:pt x="546" y="159"/>
                    <a:pt x="546" y="159"/>
                    <a:pt x="546" y="159"/>
                  </a:cubicBezTo>
                  <a:cubicBezTo>
                    <a:pt x="498" y="155"/>
                    <a:pt x="498" y="155"/>
                    <a:pt x="498" y="155"/>
                  </a:cubicBezTo>
                  <a:cubicBezTo>
                    <a:pt x="487" y="199"/>
                    <a:pt x="487" y="199"/>
                    <a:pt x="487" y="199"/>
                  </a:cubicBezTo>
                  <a:cubicBezTo>
                    <a:pt x="485" y="208"/>
                    <a:pt x="478" y="214"/>
                    <a:pt x="469" y="215"/>
                  </a:cubicBezTo>
                  <a:cubicBezTo>
                    <a:pt x="455" y="215"/>
                    <a:pt x="441" y="217"/>
                    <a:pt x="428" y="220"/>
                  </a:cubicBezTo>
                  <a:cubicBezTo>
                    <a:pt x="420" y="221"/>
                    <a:pt x="412" y="218"/>
                    <a:pt x="407" y="211"/>
                  </a:cubicBezTo>
                  <a:cubicBezTo>
                    <a:pt x="379" y="170"/>
                    <a:pt x="379" y="170"/>
                    <a:pt x="379" y="170"/>
                  </a:cubicBezTo>
                  <a:cubicBezTo>
                    <a:pt x="333" y="192"/>
                    <a:pt x="333" y="192"/>
                    <a:pt x="333" y="192"/>
                  </a:cubicBezTo>
                  <a:cubicBezTo>
                    <a:pt x="346" y="233"/>
                    <a:pt x="346" y="233"/>
                    <a:pt x="346" y="233"/>
                  </a:cubicBezTo>
                  <a:cubicBezTo>
                    <a:pt x="349" y="242"/>
                    <a:pt x="345" y="251"/>
                    <a:pt x="338" y="256"/>
                  </a:cubicBezTo>
                  <a:cubicBezTo>
                    <a:pt x="326" y="263"/>
                    <a:pt x="315" y="272"/>
                    <a:pt x="304" y="282"/>
                  </a:cubicBezTo>
                  <a:cubicBezTo>
                    <a:pt x="298" y="287"/>
                    <a:pt x="289" y="288"/>
                    <a:pt x="282" y="285"/>
                  </a:cubicBezTo>
                  <a:cubicBezTo>
                    <a:pt x="238" y="264"/>
                    <a:pt x="238" y="264"/>
                    <a:pt x="238" y="264"/>
                  </a:cubicBezTo>
                  <a:cubicBezTo>
                    <a:pt x="209" y="305"/>
                    <a:pt x="209" y="305"/>
                    <a:pt x="209" y="305"/>
                  </a:cubicBezTo>
                  <a:cubicBezTo>
                    <a:pt x="241" y="335"/>
                    <a:pt x="241" y="335"/>
                    <a:pt x="241" y="335"/>
                  </a:cubicBezTo>
                  <a:cubicBezTo>
                    <a:pt x="247" y="341"/>
                    <a:pt x="249" y="351"/>
                    <a:pt x="245" y="359"/>
                  </a:cubicBezTo>
                  <a:cubicBezTo>
                    <a:pt x="238" y="372"/>
                    <a:pt x="233" y="385"/>
                    <a:pt x="229" y="398"/>
                  </a:cubicBezTo>
                  <a:cubicBezTo>
                    <a:pt x="226" y="406"/>
                    <a:pt x="219" y="411"/>
                    <a:pt x="211" y="412"/>
                  </a:cubicBezTo>
                  <a:cubicBezTo>
                    <a:pt x="163" y="415"/>
                    <a:pt x="163" y="415"/>
                    <a:pt x="163" y="415"/>
                  </a:cubicBezTo>
                  <a:cubicBezTo>
                    <a:pt x="159" y="466"/>
                    <a:pt x="159" y="466"/>
                    <a:pt x="159" y="466"/>
                  </a:cubicBezTo>
                  <a:cubicBezTo>
                    <a:pt x="202" y="476"/>
                    <a:pt x="202" y="476"/>
                    <a:pt x="202" y="476"/>
                  </a:cubicBezTo>
                  <a:cubicBezTo>
                    <a:pt x="211" y="478"/>
                    <a:pt x="217" y="485"/>
                    <a:pt x="217" y="494"/>
                  </a:cubicBezTo>
                  <a:cubicBezTo>
                    <a:pt x="218" y="508"/>
                    <a:pt x="220" y="521"/>
                    <a:pt x="223" y="535"/>
                  </a:cubicBezTo>
                  <a:cubicBezTo>
                    <a:pt x="225" y="543"/>
                    <a:pt x="222" y="551"/>
                    <a:pt x="215" y="556"/>
                  </a:cubicBezTo>
                  <a:cubicBezTo>
                    <a:pt x="174" y="584"/>
                    <a:pt x="174" y="584"/>
                    <a:pt x="174" y="584"/>
                  </a:cubicBezTo>
                  <a:cubicBezTo>
                    <a:pt x="174" y="586"/>
                    <a:pt x="174" y="586"/>
                    <a:pt x="174" y="586"/>
                  </a:cubicBezTo>
                  <a:cubicBezTo>
                    <a:pt x="193" y="625"/>
                    <a:pt x="193" y="625"/>
                    <a:pt x="193" y="625"/>
                  </a:cubicBezTo>
                  <a:cubicBezTo>
                    <a:pt x="196" y="631"/>
                    <a:pt x="196" y="639"/>
                    <a:pt x="192" y="644"/>
                  </a:cubicBezTo>
                  <a:cubicBezTo>
                    <a:pt x="188" y="650"/>
                    <a:pt x="182" y="654"/>
                    <a:pt x="175" y="654"/>
                  </a:cubicBezTo>
                  <a:cubicBezTo>
                    <a:pt x="20" y="654"/>
                    <a:pt x="20" y="654"/>
                    <a:pt x="20" y="654"/>
                  </a:cubicBezTo>
                  <a:cubicBezTo>
                    <a:pt x="9" y="654"/>
                    <a:pt x="0" y="645"/>
                    <a:pt x="0" y="63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1155" y="0"/>
                    <a:pt x="1155" y="0"/>
                    <a:pt x="1155" y="0"/>
                  </a:cubicBezTo>
                  <a:cubicBezTo>
                    <a:pt x="1166" y="0"/>
                    <a:pt x="1175" y="8"/>
                    <a:pt x="1175" y="20"/>
                  </a:cubicBezTo>
                  <a:cubicBezTo>
                    <a:pt x="1175" y="634"/>
                    <a:pt x="1175" y="634"/>
                    <a:pt x="1175" y="634"/>
                  </a:cubicBezTo>
                  <a:cubicBezTo>
                    <a:pt x="1175" y="645"/>
                    <a:pt x="1166" y="654"/>
                    <a:pt x="1155" y="654"/>
                  </a:cubicBezTo>
                  <a:close/>
                  <a:moveTo>
                    <a:pt x="773" y="614"/>
                  </a:moveTo>
                  <a:cubicBezTo>
                    <a:pt x="1135" y="614"/>
                    <a:pt x="1135" y="614"/>
                    <a:pt x="1135" y="614"/>
                  </a:cubicBezTo>
                  <a:cubicBezTo>
                    <a:pt x="1135" y="40"/>
                    <a:pt x="1135" y="40"/>
                    <a:pt x="1135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614"/>
                    <a:pt x="40" y="614"/>
                    <a:pt x="40" y="614"/>
                  </a:cubicBezTo>
                  <a:cubicBezTo>
                    <a:pt x="143" y="614"/>
                    <a:pt x="143" y="614"/>
                    <a:pt x="143" y="614"/>
                  </a:cubicBezTo>
                  <a:cubicBezTo>
                    <a:pt x="130" y="586"/>
                    <a:pt x="130" y="586"/>
                    <a:pt x="130" y="586"/>
                  </a:cubicBezTo>
                  <a:cubicBezTo>
                    <a:pt x="126" y="577"/>
                    <a:pt x="129" y="566"/>
                    <a:pt x="137" y="561"/>
                  </a:cubicBezTo>
                  <a:cubicBezTo>
                    <a:pt x="182" y="530"/>
                    <a:pt x="182" y="530"/>
                    <a:pt x="182" y="530"/>
                  </a:cubicBezTo>
                  <a:cubicBezTo>
                    <a:pt x="180" y="524"/>
                    <a:pt x="180" y="518"/>
                    <a:pt x="179" y="512"/>
                  </a:cubicBezTo>
                  <a:cubicBezTo>
                    <a:pt x="133" y="501"/>
                    <a:pt x="133" y="501"/>
                    <a:pt x="133" y="501"/>
                  </a:cubicBezTo>
                  <a:cubicBezTo>
                    <a:pt x="124" y="498"/>
                    <a:pt x="117" y="490"/>
                    <a:pt x="118" y="480"/>
                  </a:cubicBezTo>
                  <a:cubicBezTo>
                    <a:pt x="124" y="395"/>
                    <a:pt x="124" y="395"/>
                    <a:pt x="124" y="395"/>
                  </a:cubicBezTo>
                  <a:cubicBezTo>
                    <a:pt x="125" y="385"/>
                    <a:pt x="133" y="377"/>
                    <a:pt x="143" y="377"/>
                  </a:cubicBezTo>
                  <a:cubicBezTo>
                    <a:pt x="195" y="373"/>
                    <a:pt x="195" y="373"/>
                    <a:pt x="195" y="373"/>
                  </a:cubicBezTo>
                  <a:cubicBezTo>
                    <a:pt x="197" y="367"/>
                    <a:pt x="200" y="360"/>
                    <a:pt x="203" y="354"/>
                  </a:cubicBezTo>
                  <a:cubicBezTo>
                    <a:pt x="170" y="323"/>
                    <a:pt x="170" y="323"/>
                    <a:pt x="170" y="323"/>
                  </a:cubicBezTo>
                  <a:cubicBezTo>
                    <a:pt x="162" y="316"/>
                    <a:pt x="161" y="305"/>
                    <a:pt x="167" y="29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21" y="219"/>
                    <a:pt x="231" y="216"/>
                    <a:pt x="240" y="220"/>
                  </a:cubicBezTo>
                  <a:cubicBezTo>
                    <a:pt x="287" y="243"/>
                    <a:pt x="287" y="243"/>
                    <a:pt x="287" y="243"/>
                  </a:cubicBezTo>
                  <a:cubicBezTo>
                    <a:pt x="293" y="239"/>
                    <a:pt x="298" y="235"/>
                    <a:pt x="303" y="231"/>
                  </a:cubicBezTo>
                  <a:cubicBezTo>
                    <a:pt x="290" y="187"/>
                    <a:pt x="290" y="187"/>
                    <a:pt x="290" y="187"/>
                  </a:cubicBezTo>
                  <a:cubicBezTo>
                    <a:pt x="287" y="178"/>
                    <a:pt x="292" y="167"/>
                    <a:pt x="301" y="163"/>
                  </a:cubicBezTo>
                  <a:cubicBezTo>
                    <a:pt x="318" y="155"/>
                    <a:pt x="318" y="155"/>
                    <a:pt x="318" y="155"/>
                  </a:cubicBezTo>
                  <a:cubicBezTo>
                    <a:pt x="377" y="127"/>
                    <a:pt x="377" y="127"/>
                    <a:pt x="377" y="127"/>
                  </a:cubicBezTo>
                  <a:cubicBezTo>
                    <a:pt x="386" y="122"/>
                    <a:pt x="397" y="125"/>
                    <a:pt x="403" y="133"/>
                  </a:cubicBezTo>
                  <a:cubicBezTo>
                    <a:pt x="433" y="178"/>
                    <a:pt x="433" y="178"/>
                    <a:pt x="433" y="178"/>
                  </a:cubicBezTo>
                  <a:cubicBezTo>
                    <a:pt x="439" y="177"/>
                    <a:pt x="445" y="176"/>
                    <a:pt x="452" y="176"/>
                  </a:cubicBezTo>
                  <a:cubicBezTo>
                    <a:pt x="463" y="129"/>
                    <a:pt x="463" y="129"/>
                    <a:pt x="463" y="129"/>
                  </a:cubicBezTo>
                  <a:cubicBezTo>
                    <a:pt x="465" y="120"/>
                    <a:pt x="474" y="113"/>
                    <a:pt x="484" y="114"/>
                  </a:cubicBezTo>
                  <a:cubicBezTo>
                    <a:pt x="502" y="116"/>
                    <a:pt x="502" y="116"/>
                    <a:pt x="502" y="116"/>
                  </a:cubicBezTo>
                  <a:cubicBezTo>
                    <a:pt x="568" y="121"/>
                    <a:pt x="568" y="121"/>
                    <a:pt x="568" y="121"/>
                  </a:cubicBezTo>
                  <a:cubicBezTo>
                    <a:pt x="578" y="122"/>
                    <a:pt x="586" y="129"/>
                    <a:pt x="587" y="139"/>
                  </a:cubicBezTo>
                  <a:cubicBezTo>
                    <a:pt x="591" y="194"/>
                    <a:pt x="591" y="194"/>
                    <a:pt x="591" y="194"/>
                  </a:cubicBezTo>
                  <a:cubicBezTo>
                    <a:pt x="596" y="196"/>
                    <a:pt x="602" y="199"/>
                    <a:pt x="607" y="201"/>
                  </a:cubicBezTo>
                  <a:cubicBezTo>
                    <a:pt x="641" y="166"/>
                    <a:pt x="641" y="166"/>
                    <a:pt x="641" y="166"/>
                  </a:cubicBezTo>
                  <a:cubicBezTo>
                    <a:pt x="647" y="159"/>
                    <a:pt x="658" y="158"/>
                    <a:pt x="666" y="163"/>
                  </a:cubicBezTo>
                  <a:cubicBezTo>
                    <a:pt x="736" y="211"/>
                    <a:pt x="736" y="211"/>
                    <a:pt x="736" y="211"/>
                  </a:cubicBezTo>
                  <a:cubicBezTo>
                    <a:pt x="745" y="217"/>
                    <a:pt x="748" y="228"/>
                    <a:pt x="743" y="237"/>
                  </a:cubicBezTo>
                  <a:cubicBezTo>
                    <a:pt x="719" y="286"/>
                    <a:pt x="719" y="286"/>
                    <a:pt x="719" y="286"/>
                  </a:cubicBezTo>
                  <a:cubicBezTo>
                    <a:pt x="723" y="291"/>
                    <a:pt x="727" y="296"/>
                    <a:pt x="730" y="300"/>
                  </a:cubicBezTo>
                  <a:cubicBezTo>
                    <a:pt x="776" y="287"/>
                    <a:pt x="776" y="287"/>
                    <a:pt x="776" y="287"/>
                  </a:cubicBezTo>
                  <a:cubicBezTo>
                    <a:pt x="772" y="282"/>
                    <a:pt x="770" y="277"/>
                    <a:pt x="769" y="271"/>
                  </a:cubicBezTo>
                  <a:cubicBezTo>
                    <a:pt x="765" y="225"/>
                    <a:pt x="765" y="225"/>
                    <a:pt x="765" y="225"/>
                  </a:cubicBezTo>
                  <a:cubicBezTo>
                    <a:pt x="764" y="217"/>
                    <a:pt x="766" y="209"/>
                    <a:pt x="771" y="203"/>
                  </a:cubicBezTo>
                  <a:cubicBezTo>
                    <a:pt x="777" y="196"/>
                    <a:pt x="784" y="192"/>
                    <a:pt x="792" y="191"/>
                  </a:cubicBezTo>
                  <a:cubicBezTo>
                    <a:pt x="813" y="189"/>
                    <a:pt x="813" y="189"/>
                    <a:pt x="813" y="189"/>
                  </a:cubicBezTo>
                  <a:cubicBezTo>
                    <a:pt x="814" y="184"/>
                    <a:pt x="816" y="180"/>
                    <a:pt x="818" y="176"/>
                  </a:cubicBezTo>
                  <a:cubicBezTo>
                    <a:pt x="819" y="174"/>
                    <a:pt x="819" y="172"/>
                    <a:pt x="820" y="171"/>
                  </a:cubicBezTo>
                  <a:cubicBezTo>
                    <a:pt x="806" y="151"/>
                    <a:pt x="806" y="151"/>
                    <a:pt x="806" y="151"/>
                  </a:cubicBezTo>
                  <a:cubicBezTo>
                    <a:pt x="796" y="137"/>
                    <a:pt x="799" y="118"/>
                    <a:pt x="813" y="108"/>
                  </a:cubicBezTo>
                  <a:cubicBezTo>
                    <a:pt x="851" y="81"/>
                    <a:pt x="851" y="81"/>
                    <a:pt x="851" y="81"/>
                  </a:cubicBezTo>
                  <a:cubicBezTo>
                    <a:pt x="857" y="76"/>
                    <a:pt x="866" y="74"/>
                    <a:pt x="874" y="75"/>
                  </a:cubicBezTo>
                  <a:cubicBezTo>
                    <a:pt x="882" y="77"/>
                    <a:pt x="889" y="81"/>
                    <a:pt x="894" y="88"/>
                  </a:cubicBezTo>
                  <a:cubicBezTo>
                    <a:pt x="906" y="104"/>
                    <a:pt x="906" y="104"/>
                    <a:pt x="906" y="104"/>
                  </a:cubicBezTo>
                  <a:cubicBezTo>
                    <a:pt x="912" y="103"/>
                    <a:pt x="919" y="102"/>
                    <a:pt x="925" y="102"/>
                  </a:cubicBezTo>
                  <a:cubicBezTo>
                    <a:pt x="935" y="79"/>
                    <a:pt x="935" y="79"/>
                    <a:pt x="935" y="79"/>
                  </a:cubicBezTo>
                  <a:cubicBezTo>
                    <a:pt x="942" y="64"/>
                    <a:pt x="961" y="57"/>
                    <a:pt x="976" y="64"/>
                  </a:cubicBezTo>
                  <a:cubicBezTo>
                    <a:pt x="1018" y="83"/>
                    <a:pt x="1018" y="83"/>
                    <a:pt x="1018" y="83"/>
                  </a:cubicBezTo>
                  <a:cubicBezTo>
                    <a:pt x="1026" y="86"/>
                    <a:pt x="1032" y="92"/>
                    <a:pt x="1035" y="100"/>
                  </a:cubicBezTo>
                  <a:cubicBezTo>
                    <a:pt x="1038" y="108"/>
                    <a:pt x="1037" y="116"/>
                    <a:pt x="1034" y="124"/>
                  </a:cubicBezTo>
                  <a:cubicBezTo>
                    <a:pt x="1025" y="143"/>
                    <a:pt x="1025" y="143"/>
                    <a:pt x="1025" y="143"/>
                  </a:cubicBezTo>
                  <a:cubicBezTo>
                    <a:pt x="1030" y="147"/>
                    <a:pt x="1034" y="153"/>
                    <a:pt x="1038" y="158"/>
                  </a:cubicBezTo>
                  <a:cubicBezTo>
                    <a:pt x="1062" y="156"/>
                    <a:pt x="1062" y="156"/>
                    <a:pt x="1062" y="156"/>
                  </a:cubicBezTo>
                  <a:cubicBezTo>
                    <a:pt x="1070" y="155"/>
                    <a:pt x="1078" y="157"/>
                    <a:pt x="1084" y="162"/>
                  </a:cubicBezTo>
                  <a:cubicBezTo>
                    <a:pt x="1091" y="167"/>
                    <a:pt x="1095" y="175"/>
                    <a:pt x="1096" y="183"/>
                  </a:cubicBezTo>
                  <a:cubicBezTo>
                    <a:pt x="1101" y="229"/>
                    <a:pt x="1101" y="229"/>
                    <a:pt x="1101" y="229"/>
                  </a:cubicBezTo>
                  <a:cubicBezTo>
                    <a:pt x="1102" y="246"/>
                    <a:pt x="1090" y="261"/>
                    <a:pt x="1073" y="263"/>
                  </a:cubicBezTo>
                  <a:cubicBezTo>
                    <a:pt x="1073" y="263"/>
                    <a:pt x="1073" y="263"/>
                    <a:pt x="1073" y="263"/>
                  </a:cubicBezTo>
                  <a:cubicBezTo>
                    <a:pt x="1053" y="265"/>
                    <a:pt x="1053" y="265"/>
                    <a:pt x="1053" y="265"/>
                  </a:cubicBezTo>
                  <a:cubicBezTo>
                    <a:pt x="1051" y="270"/>
                    <a:pt x="1050" y="275"/>
                    <a:pt x="1048" y="279"/>
                  </a:cubicBezTo>
                  <a:cubicBezTo>
                    <a:pt x="1047" y="281"/>
                    <a:pt x="1046" y="282"/>
                    <a:pt x="1045" y="284"/>
                  </a:cubicBezTo>
                  <a:cubicBezTo>
                    <a:pt x="1060" y="304"/>
                    <a:pt x="1060" y="304"/>
                    <a:pt x="1060" y="304"/>
                  </a:cubicBezTo>
                  <a:cubicBezTo>
                    <a:pt x="1064" y="310"/>
                    <a:pt x="1066" y="318"/>
                    <a:pt x="1065" y="326"/>
                  </a:cubicBezTo>
                  <a:cubicBezTo>
                    <a:pt x="1064" y="334"/>
                    <a:pt x="1059" y="342"/>
                    <a:pt x="1053" y="347"/>
                  </a:cubicBezTo>
                  <a:cubicBezTo>
                    <a:pt x="1015" y="374"/>
                    <a:pt x="1015" y="374"/>
                    <a:pt x="1015" y="374"/>
                  </a:cubicBezTo>
                  <a:cubicBezTo>
                    <a:pt x="1008" y="379"/>
                    <a:pt x="1000" y="380"/>
                    <a:pt x="992" y="379"/>
                  </a:cubicBezTo>
                  <a:cubicBezTo>
                    <a:pt x="984" y="378"/>
                    <a:pt x="977" y="373"/>
                    <a:pt x="972" y="367"/>
                  </a:cubicBezTo>
                  <a:cubicBezTo>
                    <a:pt x="960" y="350"/>
                    <a:pt x="960" y="350"/>
                    <a:pt x="960" y="350"/>
                  </a:cubicBezTo>
                  <a:cubicBezTo>
                    <a:pt x="953" y="352"/>
                    <a:pt x="947" y="352"/>
                    <a:pt x="940" y="353"/>
                  </a:cubicBezTo>
                  <a:cubicBezTo>
                    <a:pt x="930" y="375"/>
                    <a:pt x="930" y="375"/>
                    <a:pt x="930" y="375"/>
                  </a:cubicBezTo>
                  <a:cubicBezTo>
                    <a:pt x="923" y="391"/>
                    <a:pt x="905" y="398"/>
                    <a:pt x="889" y="391"/>
                  </a:cubicBezTo>
                  <a:cubicBezTo>
                    <a:pt x="847" y="372"/>
                    <a:pt x="847" y="372"/>
                    <a:pt x="847" y="372"/>
                  </a:cubicBezTo>
                  <a:cubicBezTo>
                    <a:pt x="832" y="365"/>
                    <a:pt x="825" y="346"/>
                    <a:pt x="831" y="331"/>
                  </a:cubicBezTo>
                  <a:cubicBezTo>
                    <a:pt x="840" y="312"/>
                    <a:pt x="840" y="312"/>
                    <a:pt x="840" y="312"/>
                  </a:cubicBezTo>
                  <a:cubicBezTo>
                    <a:pt x="836" y="307"/>
                    <a:pt x="831" y="302"/>
                    <a:pt x="828" y="296"/>
                  </a:cubicBezTo>
                  <a:cubicBezTo>
                    <a:pt x="803" y="299"/>
                    <a:pt x="803" y="299"/>
                    <a:pt x="803" y="299"/>
                  </a:cubicBezTo>
                  <a:cubicBezTo>
                    <a:pt x="803" y="299"/>
                    <a:pt x="802" y="299"/>
                    <a:pt x="801" y="299"/>
                  </a:cubicBezTo>
                  <a:cubicBezTo>
                    <a:pt x="808" y="314"/>
                    <a:pt x="808" y="314"/>
                    <a:pt x="808" y="314"/>
                  </a:cubicBezTo>
                  <a:cubicBezTo>
                    <a:pt x="837" y="374"/>
                    <a:pt x="837" y="374"/>
                    <a:pt x="837" y="374"/>
                  </a:cubicBezTo>
                  <a:cubicBezTo>
                    <a:pt x="841" y="383"/>
                    <a:pt x="838" y="393"/>
                    <a:pt x="830" y="399"/>
                  </a:cubicBezTo>
                  <a:cubicBezTo>
                    <a:pt x="785" y="429"/>
                    <a:pt x="785" y="429"/>
                    <a:pt x="785" y="429"/>
                  </a:cubicBezTo>
                  <a:cubicBezTo>
                    <a:pt x="786" y="436"/>
                    <a:pt x="787" y="442"/>
                    <a:pt x="788" y="448"/>
                  </a:cubicBezTo>
                  <a:cubicBezTo>
                    <a:pt x="834" y="459"/>
                    <a:pt x="834" y="459"/>
                    <a:pt x="834" y="459"/>
                  </a:cubicBezTo>
                  <a:cubicBezTo>
                    <a:pt x="843" y="461"/>
                    <a:pt x="850" y="470"/>
                    <a:pt x="849" y="480"/>
                  </a:cubicBezTo>
                  <a:cubicBezTo>
                    <a:pt x="843" y="565"/>
                    <a:pt x="843" y="565"/>
                    <a:pt x="843" y="565"/>
                  </a:cubicBezTo>
                  <a:cubicBezTo>
                    <a:pt x="842" y="575"/>
                    <a:pt x="834" y="583"/>
                    <a:pt x="824" y="583"/>
                  </a:cubicBezTo>
                  <a:cubicBezTo>
                    <a:pt x="772" y="587"/>
                    <a:pt x="772" y="587"/>
                    <a:pt x="772" y="587"/>
                  </a:cubicBezTo>
                  <a:cubicBezTo>
                    <a:pt x="770" y="593"/>
                    <a:pt x="767" y="599"/>
                    <a:pt x="764" y="606"/>
                  </a:cubicBezTo>
                  <a:lnTo>
                    <a:pt x="773" y="614"/>
                  </a:lnTo>
                  <a:close/>
                  <a:moveTo>
                    <a:pt x="872" y="339"/>
                  </a:moveTo>
                  <a:cubicBezTo>
                    <a:pt x="897" y="350"/>
                    <a:pt x="897" y="350"/>
                    <a:pt x="897" y="350"/>
                  </a:cubicBezTo>
                  <a:cubicBezTo>
                    <a:pt x="907" y="330"/>
                    <a:pt x="907" y="330"/>
                    <a:pt x="907" y="330"/>
                  </a:cubicBezTo>
                  <a:cubicBezTo>
                    <a:pt x="907" y="329"/>
                    <a:pt x="907" y="328"/>
                    <a:pt x="907" y="327"/>
                  </a:cubicBezTo>
                  <a:cubicBezTo>
                    <a:pt x="910" y="318"/>
                    <a:pt x="918" y="312"/>
                    <a:pt x="928" y="313"/>
                  </a:cubicBezTo>
                  <a:cubicBezTo>
                    <a:pt x="939" y="314"/>
                    <a:pt x="951" y="312"/>
                    <a:pt x="961" y="308"/>
                  </a:cubicBezTo>
                  <a:cubicBezTo>
                    <a:pt x="970" y="305"/>
                    <a:pt x="979" y="308"/>
                    <a:pt x="984" y="315"/>
                  </a:cubicBezTo>
                  <a:cubicBezTo>
                    <a:pt x="999" y="336"/>
                    <a:pt x="999" y="336"/>
                    <a:pt x="999" y="336"/>
                  </a:cubicBezTo>
                  <a:cubicBezTo>
                    <a:pt x="1022" y="320"/>
                    <a:pt x="1022" y="320"/>
                    <a:pt x="1022" y="320"/>
                  </a:cubicBezTo>
                  <a:cubicBezTo>
                    <a:pt x="1008" y="301"/>
                    <a:pt x="1008" y="301"/>
                    <a:pt x="1008" y="301"/>
                  </a:cubicBezTo>
                  <a:cubicBezTo>
                    <a:pt x="1008" y="301"/>
                    <a:pt x="1008" y="301"/>
                    <a:pt x="1008" y="301"/>
                  </a:cubicBezTo>
                  <a:cubicBezTo>
                    <a:pt x="1000" y="294"/>
                    <a:pt x="999" y="283"/>
                    <a:pt x="1004" y="275"/>
                  </a:cubicBezTo>
                  <a:cubicBezTo>
                    <a:pt x="1007" y="270"/>
                    <a:pt x="1009" y="266"/>
                    <a:pt x="1011" y="263"/>
                  </a:cubicBezTo>
                  <a:cubicBezTo>
                    <a:pt x="1014" y="257"/>
                    <a:pt x="1016" y="251"/>
                    <a:pt x="1017" y="243"/>
                  </a:cubicBezTo>
                  <a:cubicBezTo>
                    <a:pt x="1019" y="234"/>
                    <a:pt x="1026" y="228"/>
                    <a:pt x="1035" y="227"/>
                  </a:cubicBezTo>
                  <a:cubicBezTo>
                    <a:pt x="1060" y="224"/>
                    <a:pt x="1060" y="224"/>
                    <a:pt x="1060" y="224"/>
                  </a:cubicBezTo>
                  <a:cubicBezTo>
                    <a:pt x="1057" y="196"/>
                    <a:pt x="1057" y="196"/>
                    <a:pt x="1057" y="196"/>
                  </a:cubicBezTo>
                  <a:cubicBezTo>
                    <a:pt x="1035" y="199"/>
                    <a:pt x="1035" y="199"/>
                    <a:pt x="1035" y="199"/>
                  </a:cubicBezTo>
                  <a:cubicBezTo>
                    <a:pt x="1034" y="199"/>
                    <a:pt x="1034" y="199"/>
                    <a:pt x="1034" y="199"/>
                  </a:cubicBezTo>
                  <a:cubicBezTo>
                    <a:pt x="1024" y="202"/>
                    <a:pt x="1014" y="198"/>
                    <a:pt x="1009" y="189"/>
                  </a:cubicBezTo>
                  <a:cubicBezTo>
                    <a:pt x="1004" y="179"/>
                    <a:pt x="997" y="170"/>
                    <a:pt x="988" y="162"/>
                  </a:cubicBezTo>
                  <a:cubicBezTo>
                    <a:pt x="982" y="157"/>
                    <a:pt x="980" y="147"/>
                    <a:pt x="983" y="139"/>
                  </a:cubicBezTo>
                  <a:cubicBezTo>
                    <a:pt x="994" y="116"/>
                    <a:pt x="994" y="116"/>
                    <a:pt x="994" y="116"/>
                  </a:cubicBezTo>
                  <a:cubicBezTo>
                    <a:pt x="968" y="104"/>
                    <a:pt x="968" y="104"/>
                    <a:pt x="968" y="104"/>
                  </a:cubicBezTo>
                  <a:cubicBezTo>
                    <a:pt x="959" y="125"/>
                    <a:pt x="959" y="125"/>
                    <a:pt x="959" y="125"/>
                  </a:cubicBezTo>
                  <a:cubicBezTo>
                    <a:pt x="959" y="125"/>
                    <a:pt x="959" y="126"/>
                    <a:pt x="958" y="127"/>
                  </a:cubicBezTo>
                  <a:cubicBezTo>
                    <a:pt x="956" y="136"/>
                    <a:pt x="947" y="142"/>
                    <a:pt x="938" y="142"/>
                  </a:cubicBezTo>
                  <a:cubicBezTo>
                    <a:pt x="926" y="141"/>
                    <a:pt x="915" y="143"/>
                    <a:pt x="904" y="146"/>
                  </a:cubicBezTo>
                  <a:cubicBezTo>
                    <a:pt x="896" y="149"/>
                    <a:pt x="887" y="146"/>
                    <a:pt x="881" y="139"/>
                  </a:cubicBezTo>
                  <a:cubicBezTo>
                    <a:pt x="866" y="119"/>
                    <a:pt x="866" y="119"/>
                    <a:pt x="866" y="119"/>
                  </a:cubicBezTo>
                  <a:cubicBezTo>
                    <a:pt x="844" y="135"/>
                    <a:pt x="844" y="135"/>
                    <a:pt x="844" y="135"/>
                  </a:cubicBezTo>
                  <a:cubicBezTo>
                    <a:pt x="857" y="153"/>
                    <a:pt x="857" y="153"/>
                    <a:pt x="857" y="153"/>
                  </a:cubicBezTo>
                  <a:cubicBezTo>
                    <a:pt x="857" y="154"/>
                    <a:pt x="858" y="154"/>
                    <a:pt x="858" y="154"/>
                  </a:cubicBezTo>
                  <a:cubicBezTo>
                    <a:pt x="865" y="161"/>
                    <a:pt x="867" y="172"/>
                    <a:pt x="861" y="180"/>
                  </a:cubicBezTo>
                  <a:cubicBezTo>
                    <a:pt x="858" y="184"/>
                    <a:pt x="856" y="188"/>
                    <a:pt x="854" y="192"/>
                  </a:cubicBezTo>
                  <a:cubicBezTo>
                    <a:pt x="852" y="198"/>
                    <a:pt x="850" y="204"/>
                    <a:pt x="848" y="211"/>
                  </a:cubicBezTo>
                  <a:cubicBezTo>
                    <a:pt x="847" y="220"/>
                    <a:pt x="840" y="227"/>
                    <a:pt x="831" y="228"/>
                  </a:cubicBezTo>
                  <a:cubicBezTo>
                    <a:pt x="805" y="230"/>
                    <a:pt x="805" y="230"/>
                    <a:pt x="805" y="230"/>
                  </a:cubicBezTo>
                  <a:cubicBezTo>
                    <a:pt x="808" y="258"/>
                    <a:pt x="808" y="258"/>
                    <a:pt x="808" y="258"/>
                  </a:cubicBezTo>
                  <a:cubicBezTo>
                    <a:pt x="831" y="256"/>
                    <a:pt x="831" y="256"/>
                    <a:pt x="831" y="256"/>
                  </a:cubicBezTo>
                  <a:cubicBezTo>
                    <a:pt x="831" y="256"/>
                    <a:pt x="832" y="256"/>
                    <a:pt x="833" y="255"/>
                  </a:cubicBezTo>
                  <a:cubicBezTo>
                    <a:pt x="842" y="253"/>
                    <a:pt x="852" y="257"/>
                    <a:pt x="856" y="266"/>
                  </a:cubicBezTo>
                  <a:cubicBezTo>
                    <a:pt x="861" y="276"/>
                    <a:pt x="868" y="285"/>
                    <a:pt x="877" y="292"/>
                  </a:cubicBezTo>
                  <a:cubicBezTo>
                    <a:pt x="884" y="298"/>
                    <a:pt x="886" y="307"/>
                    <a:pt x="882" y="316"/>
                  </a:cubicBezTo>
                  <a:lnTo>
                    <a:pt x="872" y="339"/>
                  </a:lnTo>
                  <a:close/>
                  <a:moveTo>
                    <a:pt x="1004" y="343"/>
                  </a:moveTo>
                  <a:cubicBezTo>
                    <a:pt x="1004" y="343"/>
                    <a:pt x="1004" y="343"/>
                    <a:pt x="1004" y="343"/>
                  </a:cubicBezTo>
                  <a:cubicBezTo>
                    <a:pt x="1004" y="343"/>
                    <a:pt x="1004" y="343"/>
                    <a:pt x="1004" y="343"/>
                  </a:cubicBezTo>
                  <a:close/>
                  <a:moveTo>
                    <a:pt x="992" y="341"/>
                  </a:moveTo>
                  <a:cubicBezTo>
                    <a:pt x="992" y="341"/>
                    <a:pt x="991" y="341"/>
                    <a:pt x="991" y="341"/>
                  </a:cubicBezTo>
                  <a:lnTo>
                    <a:pt x="992" y="341"/>
                  </a:lnTo>
                  <a:close/>
                  <a:moveTo>
                    <a:pt x="1027" y="327"/>
                  </a:moveTo>
                  <a:cubicBezTo>
                    <a:pt x="1027" y="327"/>
                    <a:pt x="1027" y="327"/>
                    <a:pt x="1027" y="327"/>
                  </a:cubicBezTo>
                  <a:close/>
                  <a:moveTo>
                    <a:pt x="908" y="326"/>
                  </a:moveTo>
                  <a:cubicBezTo>
                    <a:pt x="908" y="327"/>
                    <a:pt x="908" y="327"/>
                    <a:pt x="908" y="327"/>
                  </a:cubicBezTo>
                  <a:lnTo>
                    <a:pt x="908" y="326"/>
                  </a:lnTo>
                  <a:close/>
                  <a:moveTo>
                    <a:pt x="809" y="267"/>
                  </a:moveTo>
                  <a:cubicBezTo>
                    <a:pt x="809" y="267"/>
                    <a:pt x="809" y="267"/>
                    <a:pt x="809" y="267"/>
                  </a:cubicBezTo>
                  <a:cubicBezTo>
                    <a:pt x="809" y="267"/>
                    <a:pt x="809" y="267"/>
                    <a:pt x="809" y="267"/>
                  </a:cubicBezTo>
                  <a:close/>
                  <a:moveTo>
                    <a:pt x="799" y="259"/>
                  </a:moveTo>
                  <a:cubicBezTo>
                    <a:pt x="799" y="259"/>
                    <a:pt x="799" y="259"/>
                    <a:pt x="799" y="259"/>
                  </a:cubicBezTo>
                  <a:close/>
                  <a:moveTo>
                    <a:pt x="835" y="256"/>
                  </a:moveTo>
                  <a:cubicBezTo>
                    <a:pt x="834" y="256"/>
                    <a:pt x="834" y="256"/>
                    <a:pt x="834" y="256"/>
                  </a:cubicBezTo>
                  <a:lnTo>
                    <a:pt x="835" y="256"/>
                  </a:lnTo>
                  <a:close/>
                  <a:moveTo>
                    <a:pt x="1071" y="243"/>
                  </a:moveTo>
                  <a:cubicBezTo>
                    <a:pt x="1071" y="243"/>
                    <a:pt x="1071" y="243"/>
                    <a:pt x="1071" y="243"/>
                  </a:cubicBezTo>
                  <a:close/>
                  <a:moveTo>
                    <a:pt x="805" y="221"/>
                  </a:moveTo>
                  <a:cubicBezTo>
                    <a:pt x="805" y="221"/>
                    <a:pt x="805" y="221"/>
                    <a:pt x="805" y="221"/>
                  </a:cubicBezTo>
                  <a:cubicBezTo>
                    <a:pt x="805" y="221"/>
                    <a:pt x="805" y="221"/>
                    <a:pt x="805" y="221"/>
                  </a:cubicBezTo>
                  <a:close/>
                  <a:moveTo>
                    <a:pt x="1031" y="199"/>
                  </a:moveTo>
                  <a:cubicBezTo>
                    <a:pt x="1031" y="199"/>
                    <a:pt x="1031" y="199"/>
                    <a:pt x="1031" y="199"/>
                  </a:cubicBezTo>
                  <a:cubicBezTo>
                    <a:pt x="1031" y="199"/>
                    <a:pt x="1031" y="199"/>
                    <a:pt x="1031" y="199"/>
                  </a:cubicBezTo>
                  <a:close/>
                  <a:moveTo>
                    <a:pt x="859" y="156"/>
                  </a:moveTo>
                  <a:cubicBezTo>
                    <a:pt x="859" y="156"/>
                    <a:pt x="859" y="156"/>
                    <a:pt x="859" y="156"/>
                  </a:cubicBezTo>
                  <a:cubicBezTo>
                    <a:pt x="859" y="156"/>
                    <a:pt x="859" y="156"/>
                    <a:pt x="859" y="156"/>
                  </a:cubicBezTo>
                  <a:close/>
                  <a:moveTo>
                    <a:pt x="838" y="127"/>
                  </a:moveTo>
                  <a:cubicBezTo>
                    <a:pt x="838" y="128"/>
                    <a:pt x="838" y="128"/>
                    <a:pt x="838" y="128"/>
                  </a:cubicBezTo>
                  <a:cubicBezTo>
                    <a:pt x="838" y="128"/>
                    <a:pt x="838" y="127"/>
                    <a:pt x="838" y="127"/>
                  </a:cubicBezTo>
                  <a:close/>
                  <a:moveTo>
                    <a:pt x="861" y="111"/>
                  </a:moveTo>
                  <a:cubicBezTo>
                    <a:pt x="861" y="111"/>
                    <a:pt x="861" y="111"/>
                    <a:pt x="861" y="111"/>
                  </a:cubicBezTo>
                  <a:close/>
                  <a:moveTo>
                    <a:pt x="998" y="107"/>
                  </a:moveTo>
                  <a:cubicBezTo>
                    <a:pt x="998" y="107"/>
                    <a:pt x="998" y="107"/>
                    <a:pt x="998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4B8519EF-3D3B-43E0-AF97-BFA2F08206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127625" y="3192463"/>
              <a:ext cx="1876425" cy="1600200"/>
            </a:xfrm>
            <a:custGeom>
              <a:avLst/>
              <a:gdLst>
                <a:gd name="T0" fmla="*/ 377 w 498"/>
                <a:gd name="T1" fmla="*/ 424 h 424"/>
                <a:gd name="T2" fmla="*/ 120 w 498"/>
                <a:gd name="T3" fmla="*/ 424 h 424"/>
                <a:gd name="T4" fmla="*/ 108 w 498"/>
                <a:gd name="T5" fmla="*/ 419 h 424"/>
                <a:gd name="T6" fmla="*/ 64 w 498"/>
                <a:gd name="T7" fmla="*/ 124 h 424"/>
                <a:gd name="T8" fmla="*/ 371 w 498"/>
                <a:gd name="T9" fmla="*/ 70 h 424"/>
                <a:gd name="T10" fmla="*/ 429 w 498"/>
                <a:gd name="T11" fmla="*/ 376 h 424"/>
                <a:gd name="T12" fmla="*/ 429 w 498"/>
                <a:gd name="T13" fmla="*/ 376 h 424"/>
                <a:gd name="T14" fmla="*/ 389 w 498"/>
                <a:gd name="T15" fmla="*/ 419 h 424"/>
                <a:gd name="T16" fmla="*/ 377 w 498"/>
                <a:gd name="T17" fmla="*/ 424 h 424"/>
                <a:gd name="T18" fmla="*/ 128 w 498"/>
                <a:gd name="T19" fmla="*/ 384 h 424"/>
                <a:gd name="T20" fmla="*/ 369 w 498"/>
                <a:gd name="T21" fmla="*/ 384 h 424"/>
                <a:gd name="T22" fmla="*/ 396 w 498"/>
                <a:gd name="T23" fmla="*/ 353 h 424"/>
                <a:gd name="T24" fmla="*/ 396 w 498"/>
                <a:gd name="T25" fmla="*/ 353 h 424"/>
                <a:gd name="T26" fmla="*/ 348 w 498"/>
                <a:gd name="T27" fmla="*/ 102 h 424"/>
                <a:gd name="T28" fmla="*/ 97 w 498"/>
                <a:gd name="T29" fmla="*/ 147 h 424"/>
                <a:gd name="T30" fmla="*/ 128 w 498"/>
                <a:gd name="T31" fmla="*/ 38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8" h="424">
                  <a:moveTo>
                    <a:pt x="377" y="424"/>
                  </a:moveTo>
                  <a:cubicBezTo>
                    <a:pt x="120" y="424"/>
                    <a:pt x="120" y="424"/>
                    <a:pt x="120" y="424"/>
                  </a:cubicBezTo>
                  <a:cubicBezTo>
                    <a:pt x="116" y="424"/>
                    <a:pt x="111" y="422"/>
                    <a:pt x="108" y="419"/>
                  </a:cubicBezTo>
                  <a:cubicBezTo>
                    <a:pt x="19" y="347"/>
                    <a:pt x="0" y="217"/>
                    <a:pt x="64" y="124"/>
                  </a:cubicBezTo>
                  <a:cubicBezTo>
                    <a:pt x="132" y="25"/>
                    <a:pt x="270" y="0"/>
                    <a:pt x="371" y="70"/>
                  </a:cubicBezTo>
                  <a:cubicBezTo>
                    <a:pt x="471" y="139"/>
                    <a:pt x="498" y="276"/>
                    <a:pt x="429" y="376"/>
                  </a:cubicBezTo>
                  <a:cubicBezTo>
                    <a:pt x="429" y="376"/>
                    <a:pt x="429" y="376"/>
                    <a:pt x="429" y="376"/>
                  </a:cubicBezTo>
                  <a:cubicBezTo>
                    <a:pt x="418" y="392"/>
                    <a:pt x="405" y="406"/>
                    <a:pt x="389" y="419"/>
                  </a:cubicBezTo>
                  <a:cubicBezTo>
                    <a:pt x="386" y="422"/>
                    <a:pt x="381" y="424"/>
                    <a:pt x="377" y="424"/>
                  </a:cubicBezTo>
                  <a:close/>
                  <a:moveTo>
                    <a:pt x="128" y="384"/>
                  </a:moveTo>
                  <a:cubicBezTo>
                    <a:pt x="369" y="384"/>
                    <a:pt x="369" y="384"/>
                    <a:pt x="369" y="384"/>
                  </a:cubicBezTo>
                  <a:cubicBezTo>
                    <a:pt x="380" y="374"/>
                    <a:pt x="389" y="364"/>
                    <a:pt x="396" y="353"/>
                  </a:cubicBezTo>
                  <a:cubicBezTo>
                    <a:pt x="396" y="353"/>
                    <a:pt x="396" y="353"/>
                    <a:pt x="396" y="353"/>
                  </a:cubicBezTo>
                  <a:cubicBezTo>
                    <a:pt x="452" y="272"/>
                    <a:pt x="431" y="159"/>
                    <a:pt x="348" y="102"/>
                  </a:cubicBezTo>
                  <a:cubicBezTo>
                    <a:pt x="265" y="46"/>
                    <a:pt x="153" y="66"/>
                    <a:pt x="97" y="147"/>
                  </a:cubicBezTo>
                  <a:cubicBezTo>
                    <a:pt x="46" y="221"/>
                    <a:pt x="60" y="324"/>
                    <a:pt x="128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53" name="Freeform 33">
            <a:extLst>
              <a:ext uri="{FF2B5EF4-FFF2-40B4-BE49-F238E27FC236}">
                <a16:creationId xmlns:a16="http://schemas.microsoft.com/office/drawing/2014/main" id="{2D40EA64-3CDC-4936-B884-AF33EF3F0458}"/>
              </a:ext>
            </a:extLst>
          </p:cNvPr>
          <p:cNvSpPr>
            <a:spLocks noEditPoints="1"/>
          </p:cNvSpPr>
          <p:nvPr/>
        </p:nvSpPr>
        <p:spPr bwMode="auto">
          <a:xfrm>
            <a:off x="7839878" y="1419992"/>
            <a:ext cx="765453" cy="520883"/>
          </a:xfrm>
          <a:custGeom>
            <a:avLst/>
            <a:gdLst>
              <a:gd name="T0" fmla="*/ 1359 w 1584"/>
              <a:gd name="T1" fmla="*/ 1037 h 1077"/>
              <a:gd name="T2" fmla="*/ 1085 w 1584"/>
              <a:gd name="T3" fmla="*/ 870 h 1077"/>
              <a:gd name="T4" fmla="*/ 879 w 1584"/>
              <a:gd name="T5" fmla="*/ 922 h 1077"/>
              <a:gd name="T6" fmla="*/ 680 w 1584"/>
              <a:gd name="T7" fmla="*/ 913 h 1077"/>
              <a:gd name="T8" fmla="*/ 517 w 1584"/>
              <a:gd name="T9" fmla="*/ 1031 h 1077"/>
              <a:gd name="T10" fmla="*/ 107 w 1584"/>
              <a:gd name="T11" fmla="*/ 1073 h 1077"/>
              <a:gd name="T12" fmla="*/ 12 w 1584"/>
              <a:gd name="T13" fmla="*/ 666 h 1077"/>
              <a:gd name="T14" fmla="*/ 135 w 1584"/>
              <a:gd name="T15" fmla="*/ 433 h 1077"/>
              <a:gd name="T16" fmla="*/ 267 w 1584"/>
              <a:gd name="T17" fmla="*/ 383 h 1077"/>
              <a:gd name="T18" fmla="*/ 502 w 1584"/>
              <a:gd name="T19" fmla="*/ 442 h 1077"/>
              <a:gd name="T20" fmla="*/ 613 w 1584"/>
              <a:gd name="T21" fmla="*/ 689 h 1077"/>
              <a:gd name="T22" fmla="*/ 1004 w 1584"/>
              <a:gd name="T23" fmla="*/ 683 h 1077"/>
              <a:gd name="T24" fmla="*/ 1256 w 1584"/>
              <a:gd name="T25" fmla="*/ 350 h 1077"/>
              <a:gd name="T26" fmla="*/ 1283 w 1584"/>
              <a:gd name="T27" fmla="*/ 377 h 1077"/>
              <a:gd name="T28" fmla="*/ 1340 w 1584"/>
              <a:gd name="T29" fmla="*/ 348 h 1077"/>
              <a:gd name="T30" fmla="*/ 1488 w 1584"/>
              <a:gd name="T31" fmla="*/ 384 h 1077"/>
              <a:gd name="T32" fmla="*/ 1529 w 1584"/>
              <a:gd name="T33" fmla="*/ 444 h 1077"/>
              <a:gd name="T34" fmla="*/ 1584 w 1584"/>
              <a:gd name="T35" fmla="*/ 735 h 1077"/>
              <a:gd name="T36" fmla="*/ 1507 w 1584"/>
              <a:gd name="T37" fmla="*/ 1018 h 1077"/>
              <a:gd name="T38" fmla="*/ 1438 w 1584"/>
              <a:gd name="T39" fmla="*/ 581 h 1077"/>
              <a:gd name="T40" fmla="*/ 1464 w 1584"/>
              <a:gd name="T41" fmla="*/ 730 h 1077"/>
              <a:gd name="T42" fmla="*/ 1444 w 1584"/>
              <a:gd name="T43" fmla="*/ 1035 h 1077"/>
              <a:gd name="T44" fmla="*/ 1544 w 1584"/>
              <a:gd name="T45" fmla="*/ 735 h 1077"/>
              <a:gd name="T46" fmla="*/ 1490 w 1584"/>
              <a:gd name="T47" fmla="*/ 453 h 1077"/>
              <a:gd name="T48" fmla="*/ 1463 w 1584"/>
              <a:gd name="T49" fmla="*/ 415 h 1077"/>
              <a:gd name="T50" fmla="*/ 1231 w 1584"/>
              <a:gd name="T51" fmla="*/ 567 h 1077"/>
              <a:gd name="T52" fmla="*/ 1185 w 1584"/>
              <a:gd name="T53" fmla="*/ 537 h 1077"/>
              <a:gd name="T54" fmla="*/ 1161 w 1584"/>
              <a:gd name="T55" fmla="*/ 444 h 1077"/>
              <a:gd name="T56" fmla="*/ 911 w 1584"/>
              <a:gd name="T57" fmla="*/ 877 h 1077"/>
              <a:gd name="T58" fmla="*/ 1132 w 1584"/>
              <a:gd name="T59" fmla="*/ 783 h 1077"/>
              <a:gd name="T60" fmla="*/ 1398 w 1584"/>
              <a:gd name="T61" fmla="*/ 585 h 1077"/>
              <a:gd name="T62" fmla="*/ 109 w 1584"/>
              <a:gd name="T63" fmla="*/ 568 h 1077"/>
              <a:gd name="T64" fmla="*/ 45 w 1584"/>
              <a:gd name="T65" fmla="*/ 694 h 1077"/>
              <a:gd name="T66" fmla="*/ 102 w 1584"/>
              <a:gd name="T67" fmla="*/ 1033 h 1077"/>
              <a:gd name="T68" fmla="*/ 127 w 1584"/>
              <a:gd name="T69" fmla="*/ 705 h 1077"/>
              <a:gd name="T70" fmla="*/ 189 w 1584"/>
              <a:gd name="T71" fmla="*/ 788 h 1077"/>
              <a:gd name="T72" fmla="*/ 469 w 1584"/>
              <a:gd name="T73" fmla="*/ 758 h 1077"/>
              <a:gd name="T74" fmla="*/ 516 w 1584"/>
              <a:gd name="T75" fmla="*/ 763 h 1077"/>
              <a:gd name="T76" fmla="*/ 726 w 1584"/>
              <a:gd name="T77" fmla="*/ 921 h 1077"/>
              <a:gd name="T78" fmla="*/ 820 w 1584"/>
              <a:gd name="T79" fmla="*/ 864 h 1077"/>
              <a:gd name="T80" fmla="*/ 532 w 1584"/>
              <a:gd name="T81" fmla="*/ 614 h 1077"/>
              <a:gd name="T82" fmla="*/ 466 w 1584"/>
              <a:gd name="T83" fmla="*/ 459 h 1077"/>
              <a:gd name="T84" fmla="*/ 362 w 1584"/>
              <a:gd name="T85" fmla="*/ 412 h 1077"/>
              <a:gd name="T86" fmla="*/ 171 w 1584"/>
              <a:gd name="T87" fmla="*/ 451 h 1077"/>
              <a:gd name="T88" fmla="*/ 166 w 1584"/>
              <a:gd name="T89" fmla="*/ 458 h 1077"/>
              <a:gd name="T90" fmla="*/ 307 w 1584"/>
              <a:gd name="T91" fmla="*/ 368 h 1077"/>
              <a:gd name="T92" fmla="*/ 275 w 1584"/>
              <a:gd name="T93" fmla="*/ 31 h 1077"/>
              <a:gd name="T94" fmla="*/ 307 w 1584"/>
              <a:gd name="T95" fmla="*/ 368 h 1077"/>
              <a:gd name="T96" fmla="*/ 307 w 1584"/>
              <a:gd name="T97" fmla="*/ 328 h 1077"/>
              <a:gd name="T98" fmla="*/ 277 w 1584"/>
              <a:gd name="T99" fmla="*/ 71 h 1077"/>
              <a:gd name="T100" fmla="*/ 1287 w 1584"/>
              <a:gd name="T101" fmla="*/ 343 h 1077"/>
              <a:gd name="T102" fmla="*/ 1324 w 1584"/>
              <a:gd name="T103" fmla="*/ 4 h 1077"/>
              <a:gd name="T104" fmla="*/ 1412 w 1584"/>
              <a:gd name="T105" fmla="*/ 142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84" h="1077">
                <a:moveTo>
                  <a:pt x="1437" y="1076"/>
                </a:moveTo>
                <a:cubicBezTo>
                  <a:pt x="1419" y="1076"/>
                  <a:pt x="1400" y="1068"/>
                  <a:pt x="1387" y="1054"/>
                </a:cubicBezTo>
                <a:cubicBezTo>
                  <a:pt x="1381" y="1048"/>
                  <a:pt x="1376" y="1040"/>
                  <a:pt x="1373" y="1032"/>
                </a:cubicBezTo>
                <a:cubicBezTo>
                  <a:pt x="1369" y="1035"/>
                  <a:pt x="1364" y="1037"/>
                  <a:pt x="1359" y="1037"/>
                </a:cubicBezTo>
                <a:cubicBezTo>
                  <a:pt x="1095" y="1037"/>
                  <a:pt x="1095" y="1037"/>
                  <a:pt x="1095" y="1037"/>
                </a:cubicBezTo>
                <a:cubicBezTo>
                  <a:pt x="1090" y="1037"/>
                  <a:pt x="1085" y="1035"/>
                  <a:pt x="1081" y="1031"/>
                </a:cubicBezTo>
                <a:cubicBezTo>
                  <a:pt x="1077" y="1027"/>
                  <a:pt x="1075" y="1022"/>
                  <a:pt x="1075" y="1016"/>
                </a:cubicBezTo>
                <a:cubicBezTo>
                  <a:pt x="1076" y="978"/>
                  <a:pt x="1081" y="923"/>
                  <a:pt x="1085" y="870"/>
                </a:cubicBezTo>
                <a:cubicBezTo>
                  <a:pt x="1086" y="855"/>
                  <a:pt x="1088" y="840"/>
                  <a:pt x="1089" y="825"/>
                </a:cubicBezTo>
                <a:cubicBezTo>
                  <a:pt x="1020" y="873"/>
                  <a:pt x="975" y="894"/>
                  <a:pt x="900" y="925"/>
                </a:cubicBezTo>
                <a:cubicBezTo>
                  <a:pt x="893" y="928"/>
                  <a:pt x="885" y="927"/>
                  <a:pt x="880" y="922"/>
                </a:cubicBezTo>
                <a:cubicBezTo>
                  <a:pt x="879" y="922"/>
                  <a:pt x="879" y="922"/>
                  <a:pt x="879" y="922"/>
                </a:cubicBezTo>
                <a:cubicBezTo>
                  <a:pt x="879" y="922"/>
                  <a:pt x="879" y="923"/>
                  <a:pt x="879" y="923"/>
                </a:cubicBezTo>
                <a:cubicBezTo>
                  <a:pt x="867" y="952"/>
                  <a:pt x="836" y="975"/>
                  <a:pt x="797" y="968"/>
                </a:cubicBezTo>
                <a:cubicBezTo>
                  <a:pt x="762" y="986"/>
                  <a:pt x="716" y="976"/>
                  <a:pt x="693" y="943"/>
                </a:cubicBezTo>
                <a:cubicBezTo>
                  <a:pt x="687" y="934"/>
                  <a:pt x="682" y="923"/>
                  <a:pt x="680" y="913"/>
                </a:cubicBezTo>
                <a:cubicBezTo>
                  <a:pt x="627" y="886"/>
                  <a:pt x="568" y="854"/>
                  <a:pt x="514" y="815"/>
                </a:cubicBezTo>
                <a:cubicBezTo>
                  <a:pt x="517" y="861"/>
                  <a:pt x="519" y="908"/>
                  <a:pt x="520" y="952"/>
                </a:cubicBezTo>
                <a:cubicBezTo>
                  <a:pt x="521" y="975"/>
                  <a:pt x="522" y="996"/>
                  <a:pt x="523" y="1016"/>
                </a:cubicBezTo>
                <a:cubicBezTo>
                  <a:pt x="523" y="1022"/>
                  <a:pt x="521" y="1027"/>
                  <a:pt x="517" y="1031"/>
                </a:cubicBezTo>
                <a:cubicBezTo>
                  <a:pt x="513" y="1035"/>
                  <a:pt x="508" y="1037"/>
                  <a:pt x="503" y="1037"/>
                </a:cubicBezTo>
                <a:cubicBezTo>
                  <a:pt x="179" y="1037"/>
                  <a:pt x="179" y="1037"/>
                  <a:pt x="179" y="1037"/>
                </a:cubicBezTo>
                <a:cubicBezTo>
                  <a:pt x="172" y="1037"/>
                  <a:pt x="166" y="1033"/>
                  <a:pt x="162" y="1028"/>
                </a:cubicBezTo>
                <a:cubicBezTo>
                  <a:pt x="153" y="1054"/>
                  <a:pt x="130" y="1070"/>
                  <a:pt x="107" y="1073"/>
                </a:cubicBezTo>
                <a:cubicBezTo>
                  <a:pt x="74" y="1077"/>
                  <a:pt x="38" y="1055"/>
                  <a:pt x="31" y="1005"/>
                </a:cubicBezTo>
                <a:cubicBezTo>
                  <a:pt x="28" y="981"/>
                  <a:pt x="25" y="956"/>
                  <a:pt x="22" y="933"/>
                </a:cubicBezTo>
                <a:cubicBezTo>
                  <a:pt x="11" y="854"/>
                  <a:pt x="0" y="774"/>
                  <a:pt x="5" y="694"/>
                </a:cubicBezTo>
                <a:cubicBezTo>
                  <a:pt x="5" y="684"/>
                  <a:pt x="8" y="675"/>
                  <a:pt x="12" y="666"/>
                </a:cubicBezTo>
                <a:cubicBezTo>
                  <a:pt x="26" y="633"/>
                  <a:pt x="50" y="591"/>
                  <a:pt x="74" y="549"/>
                </a:cubicBezTo>
                <a:cubicBezTo>
                  <a:pt x="95" y="510"/>
                  <a:pt x="117" y="470"/>
                  <a:pt x="129" y="444"/>
                </a:cubicBezTo>
                <a:cubicBezTo>
                  <a:pt x="129" y="444"/>
                  <a:pt x="129" y="443"/>
                  <a:pt x="129" y="443"/>
                </a:cubicBezTo>
                <a:cubicBezTo>
                  <a:pt x="131" y="440"/>
                  <a:pt x="133" y="436"/>
                  <a:pt x="135" y="433"/>
                </a:cubicBezTo>
                <a:cubicBezTo>
                  <a:pt x="140" y="423"/>
                  <a:pt x="147" y="414"/>
                  <a:pt x="155" y="409"/>
                </a:cubicBezTo>
                <a:cubicBezTo>
                  <a:pt x="175" y="395"/>
                  <a:pt x="218" y="378"/>
                  <a:pt x="244" y="371"/>
                </a:cubicBezTo>
                <a:cubicBezTo>
                  <a:pt x="251" y="369"/>
                  <a:pt x="259" y="372"/>
                  <a:pt x="264" y="378"/>
                </a:cubicBezTo>
                <a:cubicBezTo>
                  <a:pt x="266" y="379"/>
                  <a:pt x="267" y="381"/>
                  <a:pt x="267" y="383"/>
                </a:cubicBezTo>
                <a:cubicBezTo>
                  <a:pt x="279" y="389"/>
                  <a:pt x="316" y="398"/>
                  <a:pt x="345" y="375"/>
                </a:cubicBezTo>
                <a:cubicBezTo>
                  <a:pt x="349" y="371"/>
                  <a:pt x="355" y="369"/>
                  <a:pt x="361" y="371"/>
                </a:cubicBezTo>
                <a:cubicBezTo>
                  <a:pt x="387" y="376"/>
                  <a:pt x="430" y="384"/>
                  <a:pt x="458" y="397"/>
                </a:cubicBezTo>
                <a:cubicBezTo>
                  <a:pt x="484" y="406"/>
                  <a:pt x="494" y="421"/>
                  <a:pt x="502" y="442"/>
                </a:cubicBezTo>
                <a:cubicBezTo>
                  <a:pt x="518" y="473"/>
                  <a:pt x="528" y="502"/>
                  <a:pt x="538" y="530"/>
                </a:cubicBezTo>
                <a:cubicBezTo>
                  <a:pt x="548" y="551"/>
                  <a:pt x="558" y="575"/>
                  <a:pt x="568" y="598"/>
                </a:cubicBezTo>
                <a:cubicBezTo>
                  <a:pt x="571" y="604"/>
                  <a:pt x="574" y="610"/>
                  <a:pt x="577" y="616"/>
                </a:cubicBezTo>
                <a:cubicBezTo>
                  <a:pt x="589" y="643"/>
                  <a:pt x="601" y="670"/>
                  <a:pt x="613" y="689"/>
                </a:cubicBezTo>
                <a:cubicBezTo>
                  <a:pt x="672" y="733"/>
                  <a:pt x="739" y="774"/>
                  <a:pt x="810" y="813"/>
                </a:cubicBezTo>
                <a:cubicBezTo>
                  <a:pt x="809" y="812"/>
                  <a:pt x="809" y="811"/>
                  <a:pt x="809" y="809"/>
                </a:cubicBezTo>
                <a:cubicBezTo>
                  <a:pt x="810" y="802"/>
                  <a:pt x="813" y="796"/>
                  <a:pt x="820" y="792"/>
                </a:cubicBezTo>
                <a:cubicBezTo>
                  <a:pt x="888" y="755"/>
                  <a:pt x="941" y="725"/>
                  <a:pt x="1004" y="683"/>
                </a:cubicBezTo>
                <a:cubicBezTo>
                  <a:pt x="1054" y="606"/>
                  <a:pt x="1092" y="512"/>
                  <a:pt x="1124" y="430"/>
                </a:cubicBezTo>
                <a:cubicBezTo>
                  <a:pt x="1125" y="427"/>
                  <a:pt x="1132" y="406"/>
                  <a:pt x="1139" y="399"/>
                </a:cubicBezTo>
                <a:cubicBezTo>
                  <a:pt x="1160" y="378"/>
                  <a:pt x="1192" y="360"/>
                  <a:pt x="1234" y="345"/>
                </a:cubicBezTo>
                <a:cubicBezTo>
                  <a:pt x="1242" y="342"/>
                  <a:pt x="1250" y="344"/>
                  <a:pt x="1256" y="350"/>
                </a:cubicBezTo>
                <a:cubicBezTo>
                  <a:pt x="1261" y="356"/>
                  <a:pt x="1262" y="365"/>
                  <a:pt x="1259" y="372"/>
                </a:cubicBezTo>
                <a:cubicBezTo>
                  <a:pt x="1258" y="374"/>
                  <a:pt x="1257" y="376"/>
                  <a:pt x="1256" y="377"/>
                </a:cubicBezTo>
                <a:cubicBezTo>
                  <a:pt x="1258" y="377"/>
                  <a:pt x="1259" y="377"/>
                  <a:pt x="1261" y="377"/>
                </a:cubicBezTo>
                <a:cubicBezTo>
                  <a:pt x="1283" y="377"/>
                  <a:pt x="1283" y="377"/>
                  <a:pt x="1283" y="377"/>
                </a:cubicBezTo>
                <a:cubicBezTo>
                  <a:pt x="1289" y="377"/>
                  <a:pt x="1296" y="380"/>
                  <a:pt x="1299" y="385"/>
                </a:cubicBezTo>
                <a:cubicBezTo>
                  <a:pt x="1303" y="391"/>
                  <a:pt x="1304" y="397"/>
                  <a:pt x="1302" y="403"/>
                </a:cubicBezTo>
                <a:cubicBezTo>
                  <a:pt x="1301" y="405"/>
                  <a:pt x="1301" y="407"/>
                  <a:pt x="1300" y="408"/>
                </a:cubicBezTo>
                <a:cubicBezTo>
                  <a:pt x="1314" y="385"/>
                  <a:pt x="1327" y="364"/>
                  <a:pt x="1340" y="348"/>
                </a:cubicBezTo>
                <a:cubicBezTo>
                  <a:pt x="1345" y="341"/>
                  <a:pt x="1353" y="339"/>
                  <a:pt x="1361" y="341"/>
                </a:cubicBezTo>
                <a:cubicBezTo>
                  <a:pt x="1434" y="360"/>
                  <a:pt x="1472" y="373"/>
                  <a:pt x="1486" y="382"/>
                </a:cubicBezTo>
                <a:cubicBezTo>
                  <a:pt x="1486" y="382"/>
                  <a:pt x="1486" y="382"/>
                  <a:pt x="1486" y="382"/>
                </a:cubicBezTo>
                <a:cubicBezTo>
                  <a:pt x="1488" y="384"/>
                  <a:pt x="1488" y="384"/>
                  <a:pt x="1488" y="384"/>
                </a:cubicBezTo>
                <a:cubicBezTo>
                  <a:pt x="1495" y="389"/>
                  <a:pt x="1506" y="397"/>
                  <a:pt x="1513" y="413"/>
                </a:cubicBezTo>
                <a:cubicBezTo>
                  <a:pt x="1520" y="421"/>
                  <a:pt x="1524" y="430"/>
                  <a:pt x="1527" y="438"/>
                </a:cubicBezTo>
                <a:cubicBezTo>
                  <a:pt x="1528" y="441"/>
                  <a:pt x="1528" y="441"/>
                  <a:pt x="1528" y="441"/>
                </a:cubicBezTo>
                <a:cubicBezTo>
                  <a:pt x="1529" y="442"/>
                  <a:pt x="1529" y="443"/>
                  <a:pt x="1529" y="444"/>
                </a:cubicBezTo>
                <a:cubicBezTo>
                  <a:pt x="1538" y="477"/>
                  <a:pt x="1538" y="477"/>
                  <a:pt x="1538" y="477"/>
                </a:cubicBezTo>
                <a:cubicBezTo>
                  <a:pt x="1539" y="484"/>
                  <a:pt x="1541" y="491"/>
                  <a:pt x="1543" y="498"/>
                </a:cubicBezTo>
                <a:cubicBezTo>
                  <a:pt x="1559" y="565"/>
                  <a:pt x="1582" y="656"/>
                  <a:pt x="1584" y="734"/>
                </a:cubicBezTo>
                <a:cubicBezTo>
                  <a:pt x="1584" y="734"/>
                  <a:pt x="1584" y="734"/>
                  <a:pt x="1584" y="735"/>
                </a:cubicBezTo>
                <a:cubicBezTo>
                  <a:pt x="1584" y="743"/>
                  <a:pt x="1584" y="743"/>
                  <a:pt x="1584" y="743"/>
                </a:cubicBezTo>
                <a:cubicBezTo>
                  <a:pt x="1584" y="744"/>
                  <a:pt x="1584" y="745"/>
                  <a:pt x="1584" y="745"/>
                </a:cubicBezTo>
                <a:cubicBezTo>
                  <a:pt x="1575" y="816"/>
                  <a:pt x="1554" y="877"/>
                  <a:pt x="1532" y="942"/>
                </a:cubicBezTo>
                <a:cubicBezTo>
                  <a:pt x="1524" y="966"/>
                  <a:pt x="1515" y="992"/>
                  <a:pt x="1507" y="1018"/>
                </a:cubicBezTo>
                <a:cubicBezTo>
                  <a:pt x="1498" y="1047"/>
                  <a:pt x="1479" y="1068"/>
                  <a:pt x="1453" y="1074"/>
                </a:cubicBezTo>
                <a:cubicBezTo>
                  <a:pt x="1448" y="1075"/>
                  <a:pt x="1442" y="1076"/>
                  <a:pt x="1437" y="1076"/>
                </a:cubicBezTo>
                <a:close/>
                <a:moveTo>
                  <a:pt x="1418" y="564"/>
                </a:moveTo>
                <a:cubicBezTo>
                  <a:pt x="1428" y="564"/>
                  <a:pt x="1437" y="571"/>
                  <a:pt x="1438" y="581"/>
                </a:cubicBezTo>
                <a:cubicBezTo>
                  <a:pt x="1441" y="599"/>
                  <a:pt x="1445" y="614"/>
                  <a:pt x="1449" y="631"/>
                </a:cubicBezTo>
                <a:cubicBezTo>
                  <a:pt x="1451" y="639"/>
                  <a:pt x="1451" y="639"/>
                  <a:pt x="1451" y="639"/>
                </a:cubicBezTo>
                <a:cubicBezTo>
                  <a:pt x="1451" y="640"/>
                  <a:pt x="1452" y="640"/>
                  <a:pt x="1452" y="641"/>
                </a:cubicBezTo>
                <a:cubicBezTo>
                  <a:pt x="1457" y="671"/>
                  <a:pt x="1462" y="702"/>
                  <a:pt x="1464" y="730"/>
                </a:cubicBezTo>
                <a:cubicBezTo>
                  <a:pt x="1464" y="731"/>
                  <a:pt x="1464" y="733"/>
                  <a:pt x="1464" y="734"/>
                </a:cubicBezTo>
                <a:cubicBezTo>
                  <a:pt x="1452" y="822"/>
                  <a:pt x="1434" y="906"/>
                  <a:pt x="1411" y="989"/>
                </a:cubicBezTo>
                <a:cubicBezTo>
                  <a:pt x="1406" y="1005"/>
                  <a:pt x="1408" y="1018"/>
                  <a:pt x="1416" y="1027"/>
                </a:cubicBezTo>
                <a:cubicBezTo>
                  <a:pt x="1423" y="1034"/>
                  <a:pt x="1434" y="1037"/>
                  <a:pt x="1444" y="1035"/>
                </a:cubicBezTo>
                <a:cubicBezTo>
                  <a:pt x="1455" y="1032"/>
                  <a:pt x="1464" y="1022"/>
                  <a:pt x="1469" y="1006"/>
                </a:cubicBezTo>
                <a:cubicBezTo>
                  <a:pt x="1477" y="979"/>
                  <a:pt x="1486" y="954"/>
                  <a:pt x="1494" y="929"/>
                </a:cubicBezTo>
                <a:cubicBezTo>
                  <a:pt x="1516" y="866"/>
                  <a:pt x="1536" y="807"/>
                  <a:pt x="1544" y="742"/>
                </a:cubicBezTo>
                <a:cubicBezTo>
                  <a:pt x="1544" y="735"/>
                  <a:pt x="1544" y="735"/>
                  <a:pt x="1544" y="735"/>
                </a:cubicBezTo>
                <a:cubicBezTo>
                  <a:pt x="1542" y="661"/>
                  <a:pt x="1520" y="572"/>
                  <a:pt x="1504" y="507"/>
                </a:cubicBezTo>
                <a:cubicBezTo>
                  <a:pt x="1502" y="500"/>
                  <a:pt x="1500" y="493"/>
                  <a:pt x="1499" y="487"/>
                </a:cubicBezTo>
                <a:cubicBezTo>
                  <a:pt x="1491" y="455"/>
                  <a:pt x="1491" y="455"/>
                  <a:pt x="1491" y="455"/>
                </a:cubicBezTo>
                <a:cubicBezTo>
                  <a:pt x="1490" y="453"/>
                  <a:pt x="1490" y="453"/>
                  <a:pt x="1490" y="453"/>
                </a:cubicBezTo>
                <a:cubicBezTo>
                  <a:pt x="1488" y="447"/>
                  <a:pt x="1485" y="441"/>
                  <a:pt x="1482" y="438"/>
                </a:cubicBezTo>
                <a:cubicBezTo>
                  <a:pt x="1480" y="436"/>
                  <a:pt x="1479" y="433"/>
                  <a:pt x="1478" y="431"/>
                </a:cubicBezTo>
                <a:cubicBezTo>
                  <a:pt x="1475" y="424"/>
                  <a:pt x="1470" y="420"/>
                  <a:pt x="1464" y="416"/>
                </a:cubicBezTo>
                <a:cubicBezTo>
                  <a:pt x="1463" y="415"/>
                  <a:pt x="1463" y="415"/>
                  <a:pt x="1463" y="415"/>
                </a:cubicBezTo>
                <a:cubicBezTo>
                  <a:pt x="1458" y="412"/>
                  <a:pt x="1440" y="403"/>
                  <a:pt x="1364" y="383"/>
                </a:cubicBezTo>
                <a:cubicBezTo>
                  <a:pt x="1332" y="426"/>
                  <a:pt x="1299" y="493"/>
                  <a:pt x="1270" y="574"/>
                </a:cubicBezTo>
                <a:cubicBezTo>
                  <a:pt x="1266" y="583"/>
                  <a:pt x="1257" y="589"/>
                  <a:pt x="1247" y="587"/>
                </a:cubicBezTo>
                <a:cubicBezTo>
                  <a:pt x="1237" y="585"/>
                  <a:pt x="1231" y="577"/>
                  <a:pt x="1231" y="567"/>
                </a:cubicBezTo>
                <a:cubicBezTo>
                  <a:pt x="1231" y="548"/>
                  <a:pt x="1233" y="528"/>
                  <a:pt x="1236" y="507"/>
                </a:cubicBezTo>
                <a:cubicBezTo>
                  <a:pt x="1231" y="521"/>
                  <a:pt x="1227" y="534"/>
                  <a:pt x="1224" y="543"/>
                </a:cubicBezTo>
                <a:cubicBezTo>
                  <a:pt x="1221" y="553"/>
                  <a:pt x="1212" y="559"/>
                  <a:pt x="1202" y="557"/>
                </a:cubicBezTo>
                <a:cubicBezTo>
                  <a:pt x="1192" y="555"/>
                  <a:pt x="1185" y="547"/>
                  <a:pt x="1185" y="537"/>
                </a:cubicBezTo>
                <a:cubicBezTo>
                  <a:pt x="1186" y="492"/>
                  <a:pt x="1195" y="441"/>
                  <a:pt x="1206" y="400"/>
                </a:cubicBezTo>
                <a:cubicBezTo>
                  <a:pt x="1191" y="408"/>
                  <a:pt x="1178" y="417"/>
                  <a:pt x="1169" y="426"/>
                </a:cubicBezTo>
                <a:cubicBezTo>
                  <a:pt x="1167" y="430"/>
                  <a:pt x="1163" y="440"/>
                  <a:pt x="1161" y="443"/>
                </a:cubicBezTo>
                <a:cubicBezTo>
                  <a:pt x="1161" y="444"/>
                  <a:pt x="1161" y="444"/>
                  <a:pt x="1161" y="444"/>
                </a:cubicBezTo>
                <a:cubicBezTo>
                  <a:pt x="1129" y="529"/>
                  <a:pt x="1088" y="627"/>
                  <a:pt x="1036" y="709"/>
                </a:cubicBezTo>
                <a:cubicBezTo>
                  <a:pt x="1034" y="711"/>
                  <a:pt x="1032" y="713"/>
                  <a:pt x="1030" y="714"/>
                </a:cubicBezTo>
                <a:cubicBezTo>
                  <a:pt x="974" y="752"/>
                  <a:pt x="926" y="780"/>
                  <a:pt x="869" y="811"/>
                </a:cubicBezTo>
                <a:cubicBezTo>
                  <a:pt x="892" y="827"/>
                  <a:pt x="907" y="851"/>
                  <a:pt x="911" y="877"/>
                </a:cubicBezTo>
                <a:cubicBezTo>
                  <a:pt x="974" y="850"/>
                  <a:pt x="1017" y="828"/>
                  <a:pt x="1083" y="780"/>
                </a:cubicBezTo>
                <a:cubicBezTo>
                  <a:pt x="1089" y="776"/>
                  <a:pt x="1093" y="772"/>
                  <a:pt x="1098" y="767"/>
                </a:cubicBezTo>
                <a:cubicBezTo>
                  <a:pt x="1104" y="761"/>
                  <a:pt x="1113" y="760"/>
                  <a:pt x="1120" y="763"/>
                </a:cubicBezTo>
                <a:cubicBezTo>
                  <a:pt x="1128" y="767"/>
                  <a:pt x="1133" y="774"/>
                  <a:pt x="1132" y="783"/>
                </a:cubicBezTo>
                <a:cubicBezTo>
                  <a:pt x="1130" y="811"/>
                  <a:pt x="1128" y="842"/>
                  <a:pt x="1125" y="873"/>
                </a:cubicBezTo>
                <a:cubicBezTo>
                  <a:pt x="1121" y="917"/>
                  <a:pt x="1118" y="962"/>
                  <a:pt x="1116" y="997"/>
                </a:cubicBezTo>
                <a:cubicBezTo>
                  <a:pt x="1344" y="997"/>
                  <a:pt x="1344" y="997"/>
                  <a:pt x="1344" y="997"/>
                </a:cubicBezTo>
                <a:cubicBezTo>
                  <a:pt x="1384" y="847"/>
                  <a:pt x="1401" y="720"/>
                  <a:pt x="1398" y="585"/>
                </a:cubicBezTo>
                <a:cubicBezTo>
                  <a:pt x="1398" y="574"/>
                  <a:pt x="1406" y="565"/>
                  <a:pt x="1417" y="564"/>
                </a:cubicBezTo>
                <a:cubicBezTo>
                  <a:pt x="1417" y="564"/>
                  <a:pt x="1418" y="564"/>
                  <a:pt x="1418" y="564"/>
                </a:cubicBezTo>
                <a:close/>
                <a:moveTo>
                  <a:pt x="165" y="461"/>
                </a:moveTo>
                <a:cubicBezTo>
                  <a:pt x="153" y="488"/>
                  <a:pt x="131" y="529"/>
                  <a:pt x="109" y="568"/>
                </a:cubicBezTo>
                <a:cubicBezTo>
                  <a:pt x="109" y="569"/>
                  <a:pt x="109" y="569"/>
                  <a:pt x="109" y="569"/>
                </a:cubicBezTo>
                <a:cubicBezTo>
                  <a:pt x="86" y="610"/>
                  <a:pt x="62" y="652"/>
                  <a:pt x="49" y="682"/>
                </a:cubicBezTo>
                <a:cubicBezTo>
                  <a:pt x="49" y="683"/>
                  <a:pt x="48" y="683"/>
                  <a:pt x="48" y="683"/>
                </a:cubicBezTo>
                <a:cubicBezTo>
                  <a:pt x="46" y="687"/>
                  <a:pt x="45" y="691"/>
                  <a:pt x="45" y="694"/>
                </a:cubicBezTo>
                <a:cubicBezTo>
                  <a:pt x="45" y="695"/>
                  <a:pt x="45" y="695"/>
                  <a:pt x="45" y="696"/>
                </a:cubicBezTo>
                <a:cubicBezTo>
                  <a:pt x="40" y="772"/>
                  <a:pt x="51" y="851"/>
                  <a:pt x="61" y="927"/>
                </a:cubicBezTo>
                <a:cubicBezTo>
                  <a:pt x="64" y="951"/>
                  <a:pt x="68" y="976"/>
                  <a:pt x="71" y="1000"/>
                </a:cubicBezTo>
                <a:cubicBezTo>
                  <a:pt x="74" y="1027"/>
                  <a:pt x="90" y="1035"/>
                  <a:pt x="102" y="1033"/>
                </a:cubicBezTo>
                <a:cubicBezTo>
                  <a:pt x="117" y="1031"/>
                  <a:pt x="130" y="1017"/>
                  <a:pt x="127" y="989"/>
                </a:cubicBezTo>
                <a:cubicBezTo>
                  <a:pt x="127" y="989"/>
                  <a:pt x="127" y="989"/>
                  <a:pt x="127" y="988"/>
                </a:cubicBezTo>
                <a:cubicBezTo>
                  <a:pt x="121" y="902"/>
                  <a:pt x="120" y="809"/>
                  <a:pt x="126" y="712"/>
                </a:cubicBezTo>
                <a:cubicBezTo>
                  <a:pt x="126" y="709"/>
                  <a:pt x="126" y="707"/>
                  <a:pt x="127" y="705"/>
                </a:cubicBezTo>
                <a:cubicBezTo>
                  <a:pt x="133" y="693"/>
                  <a:pt x="140" y="679"/>
                  <a:pt x="146" y="665"/>
                </a:cubicBezTo>
                <a:cubicBezTo>
                  <a:pt x="150" y="657"/>
                  <a:pt x="159" y="653"/>
                  <a:pt x="168" y="655"/>
                </a:cubicBezTo>
                <a:cubicBezTo>
                  <a:pt x="177" y="657"/>
                  <a:pt x="184" y="664"/>
                  <a:pt x="184" y="673"/>
                </a:cubicBezTo>
                <a:cubicBezTo>
                  <a:pt x="186" y="712"/>
                  <a:pt x="187" y="751"/>
                  <a:pt x="189" y="788"/>
                </a:cubicBezTo>
                <a:cubicBezTo>
                  <a:pt x="192" y="856"/>
                  <a:pt x="194" y="926"/>
                  <a:pt x="198" y="997"/>
                </a:cubicBezTo>
                <a:cubicBezTo>
                  <a:pt x="482" y="997"/>
                  <a:pt x="482" y="997"/>
                  <a:pt x="482" y="997"/>
                </a:cubicBezTo>
                <a:cubicBezTo>
                  <a:pt x="481" y="983"/>
                  <a:pt x="481" y="968"/>
                  <a:pt x="480" y="953"/>
                </a:cubicBezTo>
                <a:cubicBezTo>
                  <a:pt x="478" y="891"/>
                  <a:pt x="475" y="820"/>
                  <a:pt x="469" y="758"/>
                </a:cubicBezTo>
                <a:cubicBezTo>
                  <a:pt x="468" y="749"/>
                  <a:pt x="474" y="740"/>
                  <a:pt x="484" y="737"/>
                </a:cubicBezTo>
                <a:cubicBezTo>
                  <a:pt x="493" y="734"/>
                  <a:pt x="503" y="739"/>
                  <a:pt x="507" y="747"/>
                </a:cubicBezTo>
                <a:cubicBezTo>
                  <a:pt x="510" y="753"/>
                  <a:pt x="513" y="757"/>
                  <a:pt x="516" y="762"/>
                </a:cubicBezTo>
                <a:cubicBezTo>
                  <a:pt x="516" y="762"/>
                  <a:pt x="516" y="762"/>
                  <a:pt x="516" y="763"/>
                </a:cubicBezTo>
                <a:cubicBezTo>
                  <a:pt x="520" y="768"/>
                  <a:pt x="524" y="773"/>
                  <a:pt x="530" y="777"/>
                </a:cubicBezTo>
                <a:cubicBezTo>
                  <a:pt x="587" y="819"/>
                  <a:pt x="652" y="854"/>
                  <a:pt x="708" y="882"/>
                </a:cubicBezTo>
                <a:cubicBezTo>
                  <a:pt x="715" y="886"/>
                  <a:pt x="719" y="892"/>
                  <a:pt x="719" y="900"/>
                </a:cubicBezTo>
                <a:cubicBezTo>
                  <a:pt x="719" y="907"/>
                  <a:pt x="722" y="914"/>
                  <a:pt x="726" y="921"/>
                </a:cubicBezTo>
                <a:cubicBezTo>
                  <a:pt x="738" y="938"/>
                  <a:pt x="764" y="943"/>
                  <a:pt x="783" y="930"/>
                </a:cubicBezTo>
                <a:cubicBezTo>
                  <a:pt x="788" y="927"/>
                  <a:pt x="794" y="926"/>
                  <a:pt x="799" y="928"/>
                </a:cubicBezTo>
                <a:cubicBezTo>
                  <a:pt x="821" y="934"/>
                  <a:pt x="836" y="923"/>
                  <a:pt x="841" y="908"/>
                </a:cubicBezTo>
                <a:cubicBezTo>
                  <a:pt x="847" y="895"/>
                  <a:pt x="844" y="876"/>
                  <a:pt x="820" y="864"/>
                </a:cubicBezTo>
                <a:cubicBezTo>
                  <a:pt x="735" y="819"/>
                  <a:pt x="656" y="771"/>
                  <a:pt x="586" y="719"/>
                </a:cubicBezTo>
                <a:cubicBezTo>
                  <a:pt x="584" y="717"/>
                  <a:pt x="582" y="715"/>
                  <a:pt x="580" y="713"/>
                </a:cubicBezTo>
                <a:cubicBezTo>
                  <a:pt x="567" y="691"/>
                  <a:pt x="554" y="663"/>
                  <a:pt x="540" y="633"/>
                </a:cubicBezTo>
                <a:cubicBezTo>
                  <a:pt x="538" y="627"/>
                  <a:pt x="535" y="620"/>
                  <a:pt x="532" y="614"/>
                </a:cubicBezTo>
                <a:cubicBezTo>
                  <a:pt x="532" y="614"/>
                  <a:pt x="532" y="614"/>
                  <a:pt x="532" y="614"/>
                </a:cubicBezTo>
                <a:cubicBezTo>
                  <a:pt x="522" y="591"/>
                  <a:pt x="512" y="567"/>
                  <a:pt x="501" y="546"/>
                </a:cubicBezTo>
                <a:cubicBezTo>
                  <a:pt x="501" y="545"/>
                  <a:pt x="501" y="545"/>
                  <a:pt x="501" y="544"/>
                </a:cubicBezTo>
                <a:cubicBezTo>
                  <a:pt x="491" y="515"/>
                  <a:pt x="481" y="488"/>
                  <a:pt x="466" y="459"/>
                </a:cubicBezTo>
                <a:cubicBezTo>
                  <a:pt x="466" y="459"/>
                  <a:pt x="466" y="458"/>
                  <a:pt x="465" y="457"/>
                </a:cubicBezTo>
                <a:cubicBezTo>
                  <a:pt x="460" y="442"/>
                  <a:pt x="456" y="438"/>
                  <a:pt x="444" y="434"/>
                </a:cubicBezTo>
                <a:cubicBezTo>
                  <a:pt x="443" y="434"/>
                  <a:pt x="443" y="434"/>
                  <a:pt x="442" y="433"/>
                </a:cubicBezTo>
                <a:cubicBezTo>
                  <a:pt x="421" y="424"/>
                  <a:pt x="386" y="416"/>
                  <a:pt x="362" y="412"/>
                </a:cubicBezTo>
                <a:cubicBezTo>
                  <a:pt x="318" y="441"/>
                  <a:pt x="263" y="430"/>
                  <a:pt x="241" y="413"/>
                </a:cubicBezTo>
                <a:cubicBezTo>
                  <a:pt x="218" y="421"/>
                  <a:pt x="189" y="434"/>
                  <a:pt x="177" y="442"/>
                </a:cubicBezTo>
                <a:cubicBezTo>
                  <a:pt x="177" y="442"/>
                  <a:pt x="177" y="442"/>
                  <a:pt x="177" y="442"/>
                </a:cubicBezTo>
                <a:cubicBezTo>
                  <a:pt x="176" y="443"/>
                  <a:pt x="173" y="446"/>
                  <a:pt x="171" y="451"/>
                </a:cubicBezTo>
                <a:cubicBezTo>
                  <a:pt x="170" y="453"/>
                  <a:pt x="169" y="455"/>
                  <a:pt x="167" y="457"/>
                </a:cubicBezTo>
                <a:cubicBezTo>
                  <a:pt x="167" y="458"/>
                  <a:pt x="166" y="459"/>
                  <a:pt x="165" y="461"/>
                </a:cubicBezTo>
                <a:close/>
                <a:moveTo>
                  <a:pt x="167" y="457"/>
                </a:moveTo>
                <a:cubicBezTo>
                  <a:pt x="167" y="458"/>
                  <a:pt x="167" y="458"/>
                  <a:pt x="166" y="458"/>
                </a:cubicBezTo>
                <a:cubicBezTo>
                  <a:pt x="167" y="458"/>
                  <a:pt x="167" y="458"/>
                  <a:pt x="167" y="457"/>
                </a:cubicBezTo>
                <a:close/>
                <a:moveTo>
                  <a:pt x="267" y="399"/>
                </a:moveTo>
                <a:cubicBezTo>
                  <a:pt x="267" y="399"/>
                  <a:pt x="267" y="399"/>
                  <a:pt x="267" y="399"/>
                </a:cubicBezTo>
                <a:close/>
                <a:moveTo>
                  <a:pt x="307" y="368"/>
                </a:moveTo>
                <a:cubicBezTo>
                  <a:pt x="221" y="368"/>
                  <a:pt x="148" y="237"/>
                  <a:pt x="144" y="169"/>
                </a:cubicBezTo>
                <a:cubicBezTo>
                  <a:pt x="142" y="136"/>
                  <a:pt x="154" y="103"/>
                  <a:pt x="177" y="77"/>
                </a:cubicBezTo>
                <a:cubicBezTo>
                  <a:pt x="202" y="50"/>
                  <a:pt x="238" y="33"/>
                  <a:pt x="275" y="31"/>
                </a:cubicBezTo>
                <a:cubicBezTo>
                  <a:pt x="275" y="31"/>
                  <a:pt x="275" y="31"/>
                  <a:pt x="275" y="31"/>
                </a:cubicBezTo>
                <a:cubicBezTo>
                  <a:pt x="350" y="27"/>
                  <a:pt x="414" y="83"/>
                  <a:pt x="418" y="155"/>
                </a:cubicBezTo>
                <a:cubicBezTo>
                  <a:pt x="421" y="204"/>
                  <a:pt x="410" y="294"/>
                  <a:pt x="369" y="340"/>
                </a:cubicBezTo>
                <a:cubicBezTo>
                  <a:pt x="352" y="358"/>
                  <a:pt x="333" y="367"/>
                  <a:pt x="311" y="368"/>
                </a:cubicBezTo>
                <a:cubicBezTo>
                  <a:pt x="309" y="368"/>
                  <a:pt x="308" y="368"/>
                  <a:pt x="307" y="368"/>
                </a:cubicBezTo>
                <a:close/>
                <a:moveTo>
                  <a:pt x="277" y="71"/>
                </a:moveTo>
                <a:cubicBezTo>
                  <a:pt x="250" y="72"/>
                  <a:pt x="225" y="84"/>
                  <a:pt x="207" y="104"/>
                </a:cubicBezTo>
                <a:cubicBezTo>
                  <a:pt x="191" y="122"/>
                  <a:pt x="183" y="144"/>
                  <a:pt x="184" y="167"/>
                </a:cubicBezTo>
                <a:cubicBezTo>
                  <a:pt x="187" y="219"/>
                  <a:pt x="250" y="328"/>
                  <a:pt x="307" y="328"/>
                </a:cubicBezTo>
                <a:cubicBezTo>
                  <a:pt x="307" y="328"/>
                  <a:pt x="308" y="328"/>
                  <a:pt x="309" y="328"/>
                </a:cubicBezTo>
                <a:cubicBezTo>
                  <a:pt x="320" y="328"/>
                  <a:pt x="330" y="323"/>
                  <a:pt x="339" y="313"/>
                </a:cubicBezTo>
                <a:cubicBezTo>
                  <a:pt x="370" y="279"/>
                  <a:pt x="380" y="200"/>
                  <a:pt x="378" y="157"/>
                </a:cubicBezTo>
                <a:cubicBezTo>
                  <a:pt x="375" y="107"/>
                  <a:pt x="330" y="68"/>
                  <a:pt x="277" y="71"/>
                </a:cubicBezTo>
                <a:close/>
                <a:moveTo>
                  <a:pt x="276" y="51"/>
                </a:moveTo>
                <a:cubicBezTo>
                  <a:pt x="276" y="51"/>
                  <a:pt x="276" y="51"/>
                  <a:pt x="276" y="51"/>
                </a:cubicBezTo>
                <a:close/>
                <a:moveTo>
                  <a:pt x="1291" y="343"/>
                </a:moveTo>
                <a:cubicBezTo>
                  <a:pt x="1290" y="343"/>
                  <a:pt x="1288" y="343"/>
                  <a:pt x="1287" y="343"/>
                </a:cubicBezTo>
                <a:cubicBezTo>
                  <a:pt x="1287" y="343"/>
                  <a:pt x="1287" y="343"/>
                  <a:pt x="1287" y="343"/>
                </a:cubicBezTo>
                <a:cubicBezTo>
                  <a:pt x="1196" y="337"/>
                  <a:pt x="1175" y="196"/>
                  <a:pt x="1178" y="128"/>
                </a:cubicBezTo>
                <a:cubicBezTo>
                  <a:pt x="1182" y="57"/>
                  <a:pt x="1249" y="0"/>
                  <a:pt x="1323" y="4"/>
                </a:cubicBezTo>
                <a:cubicBezTo>
                  <a:pt x="1323" y="4"/>
                  <a:pt x="1323" y="4"/>
                  <a:pt x="1324" y="4"/>
                </a:cubicBezTo>
                <a:cubicBezTo>
                  <a:pt x="1399" y="10"/>
                  <a:pt x="1456" y="72"/>
                  <a:pt x="1452" y="144"/>
                </a:cubicBezTo>
                <a:cubicBezTo>
                  <a:pt x="1448" y="212"/>
                  <a:pt x="1376" y="343"/>
                  <a:pt x="1291" y="343"/>
                </a:cubicBezTo>
                <a:close/>
                <a:moveTo>
                  <a:pt x="1289" y="303"/>
                </a:moveTo>
                <a:cubicBezTo>
                  <a:pt x="1345" y="306"/>
                  <a:pt x="1409" y="194"/>
                  <a:pt x="1412" y="142"/>
                </a:cubicBezTo>
                <a:cubicBezTo>
                  <a:pt x="1415" y="91"/>
                  <a:pt x="1375" y="48"/>
                  <a:pt x="1321" y="44"/>
                </a:cubicBezTo>
                <a:cubicBezTo>
                  <a:pt x="1268" y="42"/>
                  <a:pt x="1221" y="81"/>
                  <a:pt x="1218" y="131"/>
                </a:cubicBezTo>
                <a:cubicBezTo>
                  <a:pt x="1215" y="187"/>
                  <a:pt x="1233" y="299"/>
                  <a:pt x="1289" y="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59" name="Grupa 58">
            <a:extLst>
              <a:ext uri="{FF2B5EF4-FFF2-40B4-BE49-F238E27FC236}">
                <a16:creationId xmlns:a16="http://schemas.microsoft.com/office/drawing/2014/main" id="{4598C9FA-7117-4CAB-95F8-41E56D16CFE8}"/>
              </a:ext>
            </a:extLst>
          </p:cNvPr>
          <p:cNvGrpSpPr/>
          <p:nvPr/>
        </p:nvGrpSpPr>
        <p:grpSpPr>
          <a:xfrm>
            <a:off x="10236809" y="1419992"/>
            <a:ext cx="532776" cy="539150"/>
            <a:chOff x="-4184650" y="3567113"/>
            <a:chExt cx="4113212" cy="4162425"/>
          </a:xfrm>
          <a:solidFill>
            <a:schemeClr val="accent1"/>
          </a:solidFill>
        </p:grpSpPr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8DAD737A-AC03-4911-8C21-E9DA2401F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84650" y="3567113"/>
              <a:ext cx="4113212" cy="4162425"/>
            </a:xfrm>
            <a:custGeom>
              <a:avLst/>
              <a:gdLst>
                <a:gd name="T0" fmla="*/ 493 w 1090"/>
                <a:gd name="T1" fmla="*/ 1044 h 1103"/>
                <a:gd name="T2" fmla="*/ 340 w 1090"/>
                <a:gd name="T3" fmla="*/ 975 h 1103"/>
                <a:gd name="T4" fmla="*/ 240 w 1090"/>
                <a:gd name="T5" fmla="*/ 1096 h 1103"/>
                <a:gd name="T6" fmla="*/ 190 w 1090"/>
                <a:gd name="T7" fmla="*/ 1057 h 1103"/>
                <a:gd name="T8" fmla="*/ 295 w 1090"/>
                <a:gd name="T9" fmla="*/ 844 h 1103"/>
                <a:gd name="T10" fmla="*/ 20 w 1090"/>
                <a:gd name="T11" fmla="*/ 799 h 1103"/>
                <a:gd name="T12" fmla="*/ 20 w 1090"/>
                <a:gd name="T13" fmla="*/ 271 h 1103"/>
                <a:gd name="T14" fmla="*/ 0 w 1090"/>
                <a:gd name="T15" fmla="*/ 73 h 1103"/>
                <a:gd name="T16" fmla="*/ 493 w 1090"/>
                <a:gd name="T17" fmla="*/ 53 h 1103"/>
                <a:gd name="T18" fmla="*/ 545 w 1090"/>
                <a:gd name="T19" fmla="*/ 0 h 1103"/>
                <a:gd name="T20" fmla="*/ 597 w 1090"/>
                <a:gd name="T21" fmla="*/ 53 h 1103"/>
                <a:gd name="T22" fmla="*/ 1090 w 1090"/>
                <a:gd name="T23" fmla="*/ 73 h 1103"/>
                <a:gd name="T24" fmla="*/ 1070 w 1090"/>
                <a:gd name="T25" fmla="*/ 271 h 1103"/>
                <a:gd name="T26" fmla="*/ 1070 w 1090"/>
                <a:gd name="T27" fmla="*/ 799 h 1103"/>
                <a:gd name="T28" fmla="*/ 794 w 1090"/>
                <a:gd name="T29" fmla="*/ 844 h 1103"/>
                <a:gd name="T30" fmla="*/ 876 w 1090"/>
                <a:gd name="T31" fmla="*/ 1089 h 1103"/>
                <a:gd name="T32" fmla="*/ 750 w 1090"/>
                <a:gd name="T33" fmla="*/ 975 h 1103"/>
                <a:gd name="T34" fmla="*/ 597 w 1090"/>
                <a:gd name="T35" fmla="*/ 1044 h 1103"/>
                <a:gd name="T36" fmla="*/ 328 w 1090"/>
                <a:gd name="T37" fmla="*/ 935 h 1103"/>
                <a:gd name="T38" fmla="*/ 533 w 1090"/>
                <a:gd name="T39" fmla="*/ 955 h 1103"/>
                <a:gd name="T40" fmla="*/ 545 w 1090"/>
                <a:gd name="T41" fmla="*/ 1056 h 1103"/>
                <a:gd name="T42" fmla="*/ 557 w 1090"/>
                <a:gd name="T43" fmla="*/ 955 h 1103"/>
                <a:gd name="T44" fmla="*/ 762 w 1090"/>
                <a:gd name="T45" fmla="*/ 935 h 1103"/>
                <a:gd name="T46" fmla="*/ 839 w 1090"/>
                <a:gd name="T47" fmla="*/ 1050 h 1103"/>
                <a:gd name="T48" fmla="*/ 860 w 1090"/>
                <a:gd name="T49" fmla="*/ 1038 h 1103"/>
                <a:gd name="T50" fmla="*/ 742 w 1090"/>
                <a:gd name="T51" fmla="*/ 814 h 1103"/>
                <a:gd name="T52" fmla="*/ 1025 w 1090"/>
                <a:gd name="T53" fmla="*/ 804 h 1103"/>
                <a:gd name="T54" fmla="*/ 1030 w 1090"/>
                <a:gd name="T55" fmla="*/ 251 h 1103"/>
                <a:gd name="T56" fmla="*/ 1050 w 1090"/>
                <a:gd name="T57" fmla="*/ 231 h 1103"/>
                <a:gd name="T58" fmla="*/ 577 w 1090"/>
                <a:gd name="T59" fmla="*/ 93 h 1103"/>
                <a:gd name="T60" fmla="*/ 557 w 1090"/>
                <a:gd name="T61" fmla="*/ 52 h 1103"/>
                <a:gd name="T62" fmla="*/ 533 w 1090"/>
                <a:gd name="T63" fmla="*/ 52 h 1103"/>
                <a:gd name="T64" fmla="*/ 513 w 1090"/>
                <a:gd name="T65" fmla="*/ 93 h 1103"/>
                <a:gd name="T66" fmla="*/ 40 w 1090"/>
                <a:gd name="T67" fmla="*/ 231 h 1103"/>
                <a:gd name="T68" fmla="*/ 60 w 1090"/>
                <a:gd name="T69" fmla="*/ 251 h 1103"/>
                <a:gd name="T70" fmla="*/ 65 w 1090"/>
                <a:gd name="T71" fmla="*/ 804 h 1103"/>
                <a:gd name="T72" fmla="*/ 347 w 1090"/>
                <a:gd name="T73" fmla="*/ 814 h 1103"/>
                <a:gd name="T74" fmla="*/ 230 w 1090"/>
                <a:gd name="T75" fmla="*/ 1038 h 1103"/>
                <a:gd name="T76" fmla="*/ 234 w 1090"/>
                <a:gd name="T77" fmla="*/ 1054 h 1103"/>
                <a:gd name="T78" fmla="*/ 311 w 1090"/>
                <a:gd name="T79" fmla="*/ 945 h 1103"/>
                <a:gd name="T80" fmla="*/ 737 w 1090"/>
                <a:gd name="T81" fmla="*/ 933 h 1103"/>
                <a:gd name="T82" fmla="*/ 557 w 1090"/>
                <a:gd name="T83" fmla="*/ 913 h 1103"/>
                <a:gd name="T84" fmla="*/ 577 w 1090"/>
                <a:gd name="T85" fmla="*/ 804 h 1103"/>
                <a:gd name="T86" fmla="*/ 703 w 1090"/>
                <a:gd name="T87" fmla="*/ 814 h 1103"/>
                <a:gd name="T88" fmla="*/ 754 w 1090"/>
                <a:gd name="T89" fmla="*/ 923 h 1103"/>
                <a:gd name="T90" fmla="*/ 597 w 1090"/>
                <a:gd name="T91" fmla="*/ 893 h 1103"/>
                <a:gd name="T92" fmla="*/ 674 w 1090"/>
                <a:gd name="T93" fmla="*/ 844 h 1103"/>
                <a:gd name="T94" fmla="*/ 597 w 1090"/>
                <a:gd name="T95" fmla="*/ 893 h 1103"/>
                <a:gd name="T96" fmla="*/ 353 w 1090"/>
                <a:gd name="T97" fmla="*/ 933 h 1103"/>
                <a:gd name="T98" fmla="*/ 336 w 1090"/>
                <a:gd name="T99" fmla="*/ 903 h 1103"/>
                <a:gd name="T100" fmla="*/ 404 w 1090"/>
                <a:gd name="T101" fmla="*/ 804 h 1103"/>
                <a:gd name="T102" fmla="*/ 533 w 1090"/>
                <a:gd name="T103" fmla="*/ 824 h 1103"/>
                <a:gd name="T104" fmla="*/ 513 w 1090"/>
                <a:gd name="T105" fmla="*/ 933 h 1103"/>
                <a:gd name="T106" fmla="*/ 493 w 1090"/>
                <a:gd name="T107" fmla="*/ 893 h 1103"/>
                <a:gd name="T108" fmla="*/ 415 w 1090"/>
                <a:gd name="T109" fmla="*/ 844 h 1103"/>
                <a:gd name="T110" fmla="*/ 987 w 1090"/>
                <a:gd name="T111" fmla="*/ 784 h 1103"/>
                <a:gd name="T112" fmla="*/ 82 w 1090"/>
                <a:gd name="T113" fmla="*/ 764 h 1103"/>
                <a:gd name="T114" fmla="*/ 102 w 1090"/>
                <a:gd name="T115" fmla="*/ 231 h 1103"/>
                <a:gd name="T116" fmla="*/ 1007 w 1090"/>
                <a:gd name="T117" fmla="*/ 251 h 1103"/>
                <a:gd name="T118" fmla="*/ 987 w 1090"/>
                <a:gd name="T119" fmla="*/ 784 h 1103"/>
                <a:gd name="T120" fmla="*/ 967 w 1090"/>
                <a:gd name="T121" fmla="*/ 744 h 1103"/>
                <a:gd name="T122" fmla="*/ 122 w 1090"/>
                <a:gd name="T123" fmla="*/ 271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0" h="1103">
                  <a:moveTo>
                    <a:pt x="545" y="1096"/>
                  </a:moveTo>
                  <a:cubicBezTo>
                    <a:pt x="516" y="1096"/>
                    <a:pt x="493" y="1073"/>
                    <a:pt x="493" y="1044"/>
                  </a:cubicBezTo>
                  <a:cubicBezTo>
                    <a:pt x="493" y="975"/>
                    <a:pt x="493" y="975"/>
                    <a:pt x="493" y="975"/>
                  </a:cubicBezTo>
                  <a:cubicBezTo>
                    <a:pt x="340" y="975"/>
                    <a:pt x="340" y="975"/>
                    <a:pt x="340" y="975"/>
                  </a:cubicBezTo>
                  <a:cubicBezTo>
                    <a:pt x="285" y="1070"/>
                    <a:pt x="285" y="1070"/>
                    <a:pt x="285" y="1070"/>
                  </a:cubicBezTo>
                  <a:cubicBezTo>
                    <a:pt x="276" y="1086"/>
                    <a:pt x="259" y="1096"/>
                    <a:pt x="240" y="1096"/>
                  </a:cubicBezTo>
                  <a:cubicBezTo>
                    <a:pt x="231" y="1096"/>
                    <a:pt x="222" y="1094"/>
                    <a:pt x="214" y="1089"/>
                  </a:cubicBezTo>
                  <a:cubicBezTo>
                    <a:pt x="202" y="1082"/>
                    <a:pt x="194" y="1071"/>
                    <a:pt x="190" y="1057"/>
                  </a:cubicBezTo>
                  <a:cubicBezTo>
                    <a:pt x="186" y="1044"/>
                    <a:pt x="188" y="1030"/>
                    <a:pt x="195" y="1018"/>
                  </a:cubicBezTo>
                  <a:cubicBezTo>
                    <a:pt x="295" y="844"/>
                    <a:pt x="295" y="844"/>
                    <a:pt x="295" y="844"/>
                  </a:cubicBezTo>
                  <a:cubicBezTo>
                    <a:pt x="65" y="844"/>
                    <a:pt x="65" y="844"/>
                    <a:pt x="65" y="844"/>
                  </a:cubicBezTo>
                  <a:cubicBezTo>
                    <a:pt x="40" y="844"/>
                    <a:pt x="20" y="824"/>
                    <a:pt x="20" y="799"/>
                  </a:cubicBezTo>
                  <a:cubicBezTo>
                    <a:pt x="20" y="271"/>
                    <a:pt x="20" y="271"/>
                    <a:pt x="20" y="271"/>
                  </a:cubicBezTo>
                  <a:cubicBezTo>
                    <a:pt x="20" y="271"/>
                    <a:pt x="20" y="271"/>
                    <a:pt x="20" y="271"/>
                  </a:cubicBezTo>
                  <a:cubicBezTo>
                    <a:pt x="9" y="271"/>
                    <a:pt x="0" y="262"/>
                    <a:pt x="0" y="25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62"/>
                    <a:pt x="9" y="53"/>
                    <a:pt x="20" y="53"/>
                  </a:cubicBezTo>
                  <a:cubicBezTo>
                    <a:pt x="493" y="53"/>
                    <a:pt x="493" y="53"/>
                    <a:pt x="493" y="53"/>
                  </a:cubicBezTo>
                  <a:cubicBezTo>
                    <a:pt x="493" y="52"/>
                    <a:pt x="493" y="52"/>
                    <a:pt x="493" y="52"/>
                  </a:cubicBezTo>
                  <a:cubicBezTo>
                    <a:pt x="493" y="23"/>
                    <a:pt x="516" y="0"/>
                    <a:pt x="545" y="0"/>
                  </a:cubicBezTo>
                  <a:cubicBezTo>
                    <a:pt x="574" y="0"/>
                    <a:pt x="597" y="23"/>
                    <a:pt x="597" y="52"/>
                  </a:cubicBezTo>
                  <a:cubicBezTo>
                    <a:pt x="597" y="53"/>
                    <a:pt x="597" y="53"/>
                    <a:pt x="597" y="53"/>
                  </a:cubicBezTo>
                  <a:cubicBezTo>
                    <a:pt x="1070" y="53"/>
                    <a:pt x="1070" y="53"/>
                    <a:pt x="1070" y="53"/>
                  </a:cubicBezTo>
                  <a:cubicBezTo>
                    <a:pt x="1081" y="53"/>
                    <a:pt x="1090" y="62"/>
                    <a:pt x="1090" y="73"/>
                  </a:cubicBezTo>
                  <a:cubicBezTo>
                    <a:pt x="1090" y="251"/>
                    <a:pt x="1090" y="251"/>
                    <a:pt x="1090" y="251"/>
                  </a:cubicBezTo>
                  <a:cubicBezTo>
                    <a:pt x="1090" y="262"/>
                    <a:pt x="1081" y="271"/>
                    <a:pt x="1070" y="271"/>
                  </a:cubicBezTo>
                  <a:cubicBezTo>
                    <a:pt x="1070" y="271"/>
                    <a:pt x="1070" y="271"/>
                    <a:pt x="1070" y="271"/>
                  </a:cubicBezTo>
                  <a:cubicBezTo>
                    <a:pt x="1070" y="799"/>
                    <a:pt x="1070" y="799"/>
                    <a:pt x="1070" y="799"/>
                  </a:cubicBezTo>
                  <a:cubicBezTo>
                    <a:pt x="1070" y="824"/>
                    <a:pt x="1050" y="844"/>
                    <a:pt x="1025" y="844"/>
                  </a:cubicBezTo>
                  <a:cubicBezTo>
                    <a:pt x="794" y="844"/>
                    <a:pt x="794" y="844"/>
                    <a:pt x="794" y="844"/>
                  </a:cubicBezTo>
                  <a:cubicBezTo>
                    <a:pt x="895" y="1018"/>
                    <a:pt x="895" y="1018"/>
                    <a:pt x="895" y="1018"/>
                  </a:cubicBezTo>
                  <a:cubicBezTo>
                    <a:pt x="909" y="1043"/>
                    <a:pt x="900" y="1075"/>
                    <a:pt x="876" y="1089"/>
                  </a:cubicBezTo>
                  <a:cubicBezTo>
                    <a:pt x="851" y="1103"/>
                    <a:pt x="819" y="1095"/>
                    <a:pt x="805" y="1070"/>
                  </a:cubicBezTo>
                  <a:cubicBezTo>
                    <a:pt x="750" y="975"/>
                    <a:pt x="750" y="975"/>
                    <a:pt x="750" y="975"/>
                  </a:cubicBezTo>
                  <a:cubicBezTo>
                    <a:pt x="597" y="975"/>
                    <a:pt x="597" y="975"/>
                    <a:pt x="597" y="975"/>
                  </a:cubicBezTo>
                  <a:cubicBezTo>
                    <a:pt x="597" y="1044"/>
                    <a:pt x="597" y="1044"/>
                    <a:pt x="597" y="1044"/>
                  </a:cubicBezTo>
                  <a:cubicBezTo>
                    <a:pt x="597" y="1073"/>
                    <a:pt x="574" y="1096"/>
                    <a:pt x="545" y="1096"/>
                  </a:cubicBezTo>
                  <a:close/>
                  <a:moveTo>
                    <a:pt x="328" y="935"/>
                  </a:moveTo>
                  <a:cubicBezTo>
                    <a:pt x="513" y="935"/>
                    <a:pt x="513" y="935"/>
                    <a:pt x="513" y="935"/>
                  </a:cubicBezTo>
                  <a:cubicBezTo>
                    <a:pt x="524" y="935"/>
                    <a:pt x="533" y="944"/>
                    <a:pt x="533" y="955"/>
                  </a:cubicBezTo>
                  <a:cubicBezTo>
                    <a:pt x="533" y="1044"/>
                    <a:pt x="533" y="1044"/>
                    <a:pt x="533" y="1044"/>
                  </a:cubicBezTo>
                  <a:cubicBezTo>
                    <a:pt x="533" y="1051"/>
                    <a:pt x="538" y="1056"/>
                    <a:pt x="545" y="1056"/>
                  </a:cubicBezTo>
                  <a:cubicBezTo>
                    <a:pt x="552" y="1056"/>
                    <a:pt x="557" y="1051"/>
                    <a:pt x="557" y="1044"/>
                  </a:cubicBezTo>
                  <a:cubicBezTo>
                    <a:pt x="557" y="955"/>
                    <a:pt x="557" y="955"/>
                    <a:pt x="557" y="955"/>
                  </a:cubicBezTo>
                  <a:cubicBezTo>
                    <a:pt x="557" y="944"/>
                    <a:pt x="566" y="935"/>
                    <a:pt x="577" y="935"/>
                  </a:cubicBezTo>
                  <a:cubicBezTo>
                    <a:pt x="762" y="935"/>
                    <a:pt x="762" y="935"/>
                    <a:pt x="762" y="935"/>
                  </a:cubicBezTo>
                  <a:cubicBezTo>
                    <a:pt x="769" y="935"/>
                    <a:pt x="775" y="939"/>
                    <a:pt x="779" y="945"/>
                  </a:cubicBezTo>
                  <a:cubicBezTo>
                    <a:pt x="839" y="1050"/>
                    <a:pt x="839" y="1050"/>
                    <a:pt x="839" y="1050"/>
                  </a:cubicBezTo>
                  <a:cubicBezTo>
                    <a:pt x="843" y="1056"/>
                    <a:pt x="850" y="1058"/>
                    <a:pt x="856" y="1054"/>
                  </a:cubicBezTo>
                  <a:cubicBezTo>
                    <a:pt x="861" y="1051"/>
                    <a:pt x="863" y="1044"/>
                    <a:pt x="860" y="1038"/>
                  </a:cubicBezTo>
                  <a:cubicBezTo>
                    <a:pt x="742" y="834"/>
                    <a:pt x="742" y="834"/>
                    <a:pt x="742" y="834"/>
                  </a:cubicBezTo>
                  <a:cubicBezTo>
                    <a:pt x="739" y="828"/>
                    <a:pt x="739" y="821"/>
                    <a:pt x="742" y="814"/>
                  </a:cubicBezTo>
                  <a:cubicBezTo>
                    <a:pt x="746" y="808"/>
                    <a:pt x="753" y="804"/>
                    <a:pt x="760" y="804"/>
                  </a:cubicBezTo>
                  <a:cubicBezTo>
                    <a:pt x="1025" y="804"/>
                    <a:pt x="1025" y="804"/>
                    <a:pt x="1025" y="804"/>
                  </a:cubicBezTo>
                  <a:cubicBezTo>
                    <a:pt x="1028" y="804"/>
                    <a:pt x="1030" y="802"/>
                    <a:pt x="1030" y="799"/>
                  </a:cubicBezTo>
                  <a:cubicBezTo>
                    <a:pt x="1030" y="251"/>
                    <a:pt x="1030" y="251"/>
                    <a:pt x="1030" y="251"/>
                  </a:cubicBezTo>
                  <a:cubicBezTo>
                    <a:pt x="1030" y="240"/>
                    <a:pt x="1039" y="231"/>
                    <a:pt x="1050" y="231"/>
                  </a:cubicBezTo>
                  <a:cubicBezTo>
                    <a:pt x="1050" y="231"/>
                    <a:pt x="1050" y="231"/>
                    <a:pt x="1050" y="231"/>
                  </a:cubicBezTo>
                  <a:cubicBezTo>
                    <a:pt x="1050" y="93"/>
                    <a:pt x="1050" y="93"/>
                    <a:pt x="1050" y="93"/>
                  </a:cubicBezTo>
                  <a:cubicBezTo>
                    <a:pt x="577" y="93"/>
                    <a:pt x="577" y="93"/>
                    <a:pt x="577" y="93"/>
                  </a:cubicBezTo>
                  <a:cubicBezTo>
                    <a:pt x="566" y="93"/>
                    <a:pt x="557" y="84"/>
                    <a:pt x="557" y="73"/>
                  </a:cubicBezTo>
                  <a:cubicBezTo>
                    <a:pt x="557" y="52"/>
                    <a:pt x="557" y="52"/>
                    <a:pt x="557" y="52"/>
                  </a:cubicBezTo>
                  <a:cubicBezTo>
                    <a:pt x="557" y="45"/>
                    <a:pt x="552" y="40"/>
                    <a:pt x="545" y="40"/>
                  </a:cubicBezTo>
                  <a:cubicBezTo>
                    <a:pt x="538" y="40"/>
                    <a:pt x="533" y="45"/>
                    <a:pt x="533" y="52"/>
                  </a:cubicBezTo>
                  <a:cubicBezTo>
                    <a:pt x="533" y="73"/>
                    <a:pt x="533" y="73"/>
                    <a:pt x="533" y="73"/>
                  </a:cubicBezTo>
                  <a:cubicBezTo>
                    <a:pt x="533" y="84"/>
                    <a:pt x="524" y="93"/>
                    <a:pt x="513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231"/>
                    <a:pt x="40" y="231"/>
                    <a:pt x="40" y="231"/>
                  </a:cubicBezTo>
                  <a:cubicBezTo>
                    <a:pt x="40" y="231"/>
                    <a:pt x="40" y="231"/>
                    <a:pt x="40" y="231"/>
                  </a:cubicBezTo>
                  <a:cubicBezTo>
                    <a:pt x="51" y="231"/>
                    <a:pt x="60" y="240"/>
                    <a:pt x="60" y="251"/>
                  </a:cubicBezTo>
                  <a:cubicBezTo>
                    <a:pt x="60" y="799"/>
                    <a:pt x="60" y="799"/>
                    <a:pt x="60" y="799"/>
                  </a:cubicBezTo>
                  <a:cubicBezTo>
                    <a:pt x="60" y="802"/>
                    <a:pt x="62" y="804"/>
                    <a:pt x="65" y="804"/>
                  </a:cubicBezTo>
                  <a:cubicBezTo>
                    <a:pt x="330" y="804"/>
                    <a:pt x="330" y="804"/>
                    <a:pt x="330" y="804"/>
                  </a:cubicBezTo>
                  <a:cubicBezTo>
                    <a:pt x="337" y="804"/>
                    <a:pt x="344" y="808"/>
                    <a:pt x="347" y="814"/>
                  </a:cubicBezTo>
                  <a:cubicBezTo>
                    <a:pt x="351" y="821"/>
                    <a:pt x="351" y="828"/>
                    <a:pt x="347" y="834"/>
                  </a:cubicBezTo>
                  <a:cubicBezTo>
                    <a:pt x="230" y="1038"/>
                    <a:pt x="230" y="1038"/>
                    <a:pt x="230" y="1038"/>
                  </a:cubicBezTo>
                  <a:cubicBezTo>
                    <a:pt x="228" y="1041"/>
                    <a:pt x="228" y="1044"/>
                    <a:pt x="229" y="1047"/>
                  </a:cubicBezTo>
                  <a:cubicBezTo>
                    <a:pt x="229" y="1050"/>
                    <a:pt x="231" y="1053"/>
                    <a:pt x="234" y="1054"/>
                  </a:cubicBezTo>
                  <a:cubicBezTo>
                    <a:pt x="240" y="1058"/>
                    <a:pt x="247" y="1056"/>
                    <a:pt x="251" y="1050"/>
                  </a:cubicBezTo>
                  <a:cubicBezTo>
                    <a:pt x="311" y="945"/>
                    <a:pt x="311" y="945"/>
                    <a:pt x="311" y="945"/>
                  </a:cubicBezTo>
                  <a:cubicBezTo>
                    <a:pt x="315" y="939"/>
                    <a:pt x="321" y="935"/>
                    <a:pt x="328" y="935"/>
                  </a:cubicBezTo>
                  <a:close/>
                  <a:moveTo>
                    <a:pt x="737" y="933"/>
                  </a:moveTo>
                  <a:cubicBezTo>
                    <a:pt x="577" y="933"/>
                    <a:pt x="577" y="933"/>
                    <a:pt x="577" y="933"/>
                  </a:cubicBezTo>
                  <a:cubicBezTo>
                    <a:pt x="566" y="933"/>
                    <a:pt x="557" y="924"/>
                    <a:pt x="557" y="913"/>
                  </a:cubicBezTo>
                  <a:cubicBezTo>
                    <a:pt x="557" y="824"/>
                    <a:pt x="557" y="824"/>
                    <a:pt x="557" y="824"/>
                  </a:cubicBezTo>
                  <a:cubicBezTo>
                    <a:pt x="557" y="813"/>
                    <a:pt x="566" y="804"/>
                    <a:pt x="577" y="804"/>
                  </a:cubicBezTo>
                  <a:cubicBezTo>
                    <a:pt x="686" y="804"/>
                    <a:pt x="686" y="804"/>
                    <a:pt x="686" y="804"/>
                  </a:cubicBezTo>
                  <a:cubicBezTo>
                    <a:pt x="693" y="804"/>
                    <a:pt x="700" y="808"/>
                    <a:pt x="703" y="814"/>
                  </a:cubicBezTo>
                  <a:cubicBezTo>
                    <a:pt x="754" y="903"/>
                    <a:pt x="754" y="903"/>
                    <a:pt x="754" y="903"/>
                  </a:cubicBezTo>
                  <a:cubicBezTo>
                    <a:pt x="758" y="909"/>
                    <a:pt x="758" y="917"/>
                    <a:pt x="754" y="923"/>
                  </a:cubicBezTo>
                  <a:cubicBezTo>
                    <a:pt x="751" y="929"/>
                    <a:pt x="744" y="933"/>
                    <a:pt x="737" y="933"/>
                  </a:cubicBezTo>
                  <a:close/>
                  <a:moveTo>
                    <a:pt x="597" y="893"/>
                  </a:moveTo>
                  <a:cubicBezTo>
                    <a:pt x="702" y="893"/>
                    <a:pt x="702" y="893"/>
                    <a:pt x="702" y="893"/>
                  </a:cubicBezTo>
                  <a:cubicBezTo>
                    <a:pt x="674" y="844"/>
                    <a:pt x="674" y="844"/>
                    <a:pt x="674" y="844"/>
                  </a:cubicBezTo>
                  <a:cubicBezTo>
                    <a:pt x="597" y="844"/>
                    <a:pt x="597" y="844"/>
                    <a:pt x="597" y="844"/>
                  </a:cubicBezTo>
                  <a:lnTo>
                    <a:pt x="597" y="893"/>
                  </a:lnTo>
                  <a:close/>
                  <a:moveTo>
                    <a:pt x="513" y="933"/>
                  </a:moveTo>
                  <a:cubicBezTo>
                    <a:pt x="353" y="933"/>
                    <a:pt x="353" y="933"/>
                    <a:pt x="353" y="933"/>
                  </a:cubicBezTo>
                  <a:cubicBezTo>
                    <a:pt x="346" y="933"/>
                    <a:pt x="339" y="929"/>
                    <a:pt x="336" y="923"/>
                  </a:cubicBezTo>
                  <a:cubicBezTo>
                    <a:pt x="332" y="917"/>
                    <a:pt x="332" y="909"/>
                    <a:pt x="336" y="903"/>
                  </a:cubicBezTo>
                  <a:cubicBezTo>
                    <a:pt x="387" y="814"/>
                    <a:pt x="387" y="814"/>
                    <a:pt x="387" y="814"/>
                  </a:cubicBezTo>
                  <a:cubicBezTo>
                    <a:pt x="390" y="808"/>
                    <a:pt x="397" y="804"/>
                    <a:pt x="404" y="804"/>
                  </a:cubicBezTo>
                  <a:cubicBezTo>
                    <a:pt x="513" y="804"/>
                    <a:pt x="513" y="804"/>
                    <a:pt x="513" y="804"/>
                  </a:cubicBezTo>
                  <a:cubicBezTo>
                    <a:pt x="524" y="804"/>
                    <a:pt x="533" y="813"/>
                    <a:pt x="533" y="824"/>
                  </a:cubicBezTo>
                  <a:cubicBezTo>
                    <a:pt x="533" y="913"/>
                    <a:pt x="533" y="913"/>
                    <a:pt x="533" y="913"/>
                  </a:cubicBezTo>
                  <a:cubicBezTo>
                    <a:pt x="533" y="924"/>
                    <a:pt x="524" y="933"/>
                    <a:pt x="513" y="933"/>
                  </a:cubicBezTo>
                  <a:close/>
                  <a:moveTo>
                    <a:pt x="388" y="893"/>
                  </a:moveTo>
                  <a:cubicBezTo>
                    <a:pt x="493" y="893"/>
                    <a:pt x="493" y="893"/>
                    <a:pt x="493" y="893"/>
                  </a:cubicBezTo>
                  <a:cubicBezTo>
                    <a:pt x="493" y="844"/>
                    <a:pt x="493" y="844"/>
                    <a:pt x="493" y="844"/>
                  </a:cubicBezTo>
                  <a:cubicBezTo>
                    <a:pt x="415" y="844"/>
                    <a:pt x="415" y="844"/>
                    <a:pt x="415" y="844"/>
                  </a:cubicBezTo>
                  <a:lnTo>
                    <a:pt x="388" y="893"/>
                  </a:lnTo>
                  <a:close/>
                  <a:moveTo>
                    <a:pt x="987" y="784"/>
                  </a:moveTo>
                  <a:cubicBezTo>
                    <a:pt x="102" y="784"/>
                    <a:pt x="102" y="784"/>
                    <a:pt x="102" y="784"/>
                  </a:cubicBezTo>
                  <a:cubicBezTo>
                    <a:pt x="91" y="784"/>
                    <a:pt x="82" y="775"/>
                    <a:pt x="82" y="764"/>
                  </a:cubicBezTo>
                  <a:cubicBezTo>
                    <a:pt x="82" y="251"/>
                    <a:pt x="82" y="251"/>
                    <a:pt x="82" y="251"/>
                  </a:cubicBezTo>
                  <a:cubicBezTo>
                    <a:pt x="82" y="240"/>
                    <a:pt x="91" y="231"/>
                    <a:pt x="102" y="231"/>
                  </a:cubicBezTo>
                  <a:cubicBezTo>
                    <a:pt x="987" y="231"/>
                    <a:pt x="987" y="231"/>
                    <a:pt x="987" y="231"/>
                  </a:cubicBezTo>
                  <a:cubicBezTo>
                    <a:pt x="998" y="231"/>
                    <a:pt x="1007" y="240"/>
                    <a:pt x="1007" y="251"/>
                  </a:cubicBezTo>
                  <a:cubicBezTo>
                    <a:pt x="1007" y="764"/>
                    <a:pt x="1007" y="764"/>
                    <a:pt x="1007" y="764"/>
                  </a:cubicBezTo>
                  <a:cubicBezTo>
                    <a:pt x="1007" y="775"/>
                    <a:pt x="998" y="784"/>
                    <a:pt x="987" y="784"/>
                  </a:cubicBezTo>
                  <a:close/>
                  <a:moveTo>
                    <a:pt x="122" y="744"/>
                  </a:moveTo>
                  <a:cubicBezTo>
                    <a:pt x="967" y="744"/>
                    <a:pt x="967" y="744"/>
                    <a:pt x="967" y="744"/>
                  </a:cubicBezTo>
                  <a:cubicBezTo>
                    <a:pt x="967" y="271"/>
                    <a:pt x="967" y="271"/>
                    <a:pt x="967" y="271"/>
                  </a:cubicBezTo>
                  <a:cubicBezTo>
                    <a:pt x="122" y="271"/>
                    <a:pt x="122" y="271"/>
                    <a:pt x="122" y="271"/>
                  </a:cubicBezTo>
                  <a:lnTo>
                    <a:pt x="122" y="7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72B83148-FD66-44A6-8992-1358DE02BF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05225" y="4586288"/>
              <a:ext cx="3179762" cy="1800225"/>
            </a:xfrm>
            <a:custGeom>
              <a:avLst/>
              <a:gdLst>
                <a:gd name="T0" fmla="*/ 0 w 843"/>
                <a:gd name="T1" fmla="*/ 373 h 477"/>
                <a:gd name="T2" fmla="*/ 142 w 843"/>
                <a:gd name="T3" fmla="*/ 278 h 477"/>
                <a:gd name="T4" fmla="*/ 213 w 843"/>
                <a:gd name="T5" fmla="*/ 194 h 477"/>
                <a:gd name="T6" fmla="*/ 419 w 843"/>
                <a:gd name="T7" fmla="*/ 191 h 477"/>
                <a:gd name="T8" fmla="*/ 564 w 843"/>
                <a:gd name="T9" fmla="*/ 207 h 477"/>
                <a:gd name="T10" fmla="*/ 637 w 843"/>
                <a:gd name="T11" fmla="*/ 103 h 477"/>
                <a:gd name="T12" fmla="*/ 843 w 843"/>
                <a:gd name="T13" fmla="*/ 103 h 477"/>
                <a:gd name="T14" fmla="*/ 708 w 843"/>
                <a:gd name="T15" fmla="*/ 201 h 477"/>
                <a:gd name="T16" fmla="*/ 636 w 843"/>
                <a:gd name="T17" fmla="*/ 305 h 477"/>
                <a:gd name="T18" fmla="*/ 429 w 843"/>
                <a:gd name="T19" fmla="*/ 305 h 477"/>
                <a:gd name="T20" fmla="*/ 376 w 843"/>
                <a:gd name="T21" fmla="*/ 277 h 477"/>
                <a:gd name="T22" fmla="*/ 276 w 843"/>
                <a:gd name="T23" fmla="*/ 288 h 477"/>
                <a:gd name="T24" fmla="*/ 207 w 843"/>
                <a:gd name="T25" fmla="*/ 373 h 477"/>
                <a:gd name="T26" fmla="*/ 104 w 843"/>
                <a:gd name="T27" fmla="*/ 310 h 477"/>
                <a:gd name="T28" fmla="*/ 104 w 843"/>
                <a:gd name="T29" fmla="*/ 437 h 477"/>
                <a:gd name="T30" fmla="*/ 163 w 843"/>
                <a:gd name="T31" fmla="*/ 351 h 477"/>
                <a:gd name="T32" fmla="*/ 259 w 843"/>
                <a:gd name="T33" fmla="*/ 249 h 477"/>
                <a:gd name="T34" fmla="*/ 316 w 843"/>
                <a:gd name="T35" fmla="*/ 257 h 477"/>
                <a:gd name="T36" fmla="*/ 383 w 843"/>
                <a:gd name="T37" fmla="*/ 235 h 477"/>
                <a:gd name="T38" fmla="*/ 470 w 843"/>
                <a:gd name="T39" fmla="*/ 297 h 477"/>
                <a:gd name="T40" fmla="*/ 469 w 843"/>
                <a:gd name="T41" fmla="*/ 305 h 477"/>
                <a:gd name="T42" fmla="*/ 596 w 843"/>
                <a:gd name="T43" fmla="*/ 305 h 477"/>
                <a:gd name="T44" fmla="*/ 594 w 843"/>
                <a:gd name="T45" fmla="*/ 257 h 477"/>
                <a:gd name="T46" fmla="*/ 713 w 843"/>
                <a:gd name="T47" fmla="*/ 160 h 477"/>
                <a:gd name="T48" fmla="*/ 803 w 843"/>
                <a:gd name="T49" fmla="*/ 103 h 477"/>
                <a:gd name="T50" fmla="*/ 677 w 843"/>
                <a:gd name="T51" fmla="*/ 103 h 477"/>
                <a:gd name="T52" fmla="*/ 678 w 843"/>
                <a:gd name="T53" fmla="*/ 152 h 477"/>
                <a:gd name="T54" fmla="*/ 560 w 843"/>
                <a:gd name="T55" fmla="*/ 249 h 477"/>
                <a:gd name="T56" fmla="*/ 467 w 843"/>
                <a:gd name="T57" fmla="*/ 261 h 477"/>
                <a:gd name="T58" fmla="*/ 378 w 843"/>
                <a:gd name="T59" fmla="*/ 200 h 477"/>
                <a:gd name="T60" fmla="*/ 379 w 843"/>
                <a:gd name="T61" fmla="*/ 194 h 477"/>
                <a:gd name="T62" fmla="*/ 253 w 843"/>
                <a:gd name="T63" fmla="*/ 194 h 477"/>
                <a:gd name="T64" fmla="*/ 250 w 843"/>
                <a:gd name="T65" fmla="*/ 235 h 477"/>
                <a:gd name="T66" fmla="*/ 135 w 843"/>
                <a:gd name="T67" fmla="*/ 319 h 477"/>
                <a:gd name="T68" fmla="*/ 104 w 843"/>
                <a:gd name="T69" fmla="*/ 421 h 477"/>
                <a:gd name="T70" fmla="*/ 104 w 843"/>
                <a:gd name="T71" fmla="*/ 325 h 477"/>
                <a:gd name="T72" fmla="*/ 104 w 843"/>
                <a:gd name="T73" fmla="*/ 421 h 477"/>
                <a:gd name="T74" fmla="*/ 96 w 843"/>
                <a:gd name="T75" fmla="*/ 373 h 477"/>
                <a:gd name="T76" fmla="*/ 111 w 843"/>
                <a:gd name="T77" fmla="*/ 373 h 477"/>
                <a:gd name="T78" fmla="*/ 532 w 843"/>
                <a:gd name="T79" fmla="*/ 353 h 477"/>
                <a:gd name="T80" fmla="*/ 532 w 843"/>
                <a:gd name="T81" fmla="*/ 257 h 477"/>
                <a:gd name="T82" fmla="*/ 532 w 843"/>
                <a:gd name="T83" fmla="*/ 353 h 477"/>
                <a:gd name="T84" fmla="*/ 525 w 843"/>
                <a:gd name="T85" fmla="*/ 305 h 477"/>
                <a:gd name="T86" fmla="*/ 540 w 843"/>
                <a:gd name="T87" fmla="*/ 305 h 477"/>
                <a:gd name="T88" fmla="*/ 316 w 843"/>
                <a:gd name="T89" fmla="*/ 241 h 477"/>
                <a:gd name="T90" fmla="*/ 316 w 843"/>
                <a:gd name="T91" fmla="*/ 146 h 477"/>
                <a:gd name="T92" fmla="*/ 316 w 843"/>
                <a:gd name="T93" fmla="*/ 241 h 477"/>
                <a:gd name="T94" fmla="*/ 308 w 843"/>
                <a:gd name="T95" fmla="*/ 194 h 477"/>
                <a:gd name="T96" fmla="*/ 324 w 843"/>
                <a:gd name="T97" fmla="*/ 194 h 477"/>
                <a:gd name="T98" fmla="*/ 740 w 843"/>
                <a:gd name="T99" fmla="*/ 151 h 477"/>
                <a:gd name="T100" fmla="*/ 740 w 843"/>
                <a:gd name="T101" fmla="*/ 55 h 477"/>
                <a:gd name="T102" fmla="*/ 740 w 843"/>
                <a:gd name="T103" fmla="*/ 151 h 477"/>
                <a:gd name="T104" fmla="*/ 732 w 843"/>
                <a:gd name="T105" fmla="*/ 103 h 477"/>
                <a:gd name="T106" fmla="*/ 748 w 843"/>
                <a:gd name="T107" fmla="*/ 103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3" h="477">
                  <a:moveTo>
                    <a:pt x="104" y="477"/>
                  </a:moveTo>
                  <a:cubicBezTo>
                    <a:pt x="47" y="477"/>
                    <a:pt x="0" y="430"/>
                    <a:pt x="0" y="373"/>
                  </a:cubicBezTo>
                  <a:cubicBezTo>
                    <a:pt x="0" y="316"/>
                    <a:pt x="47" y="270"/>
                    <a:pt x="104" y="270"/>
                  </a:cubicBezTo>
                  <a:cubicBezTo>
                    <a:pt x="117" y="270"/>
                    <a:pt x="129" y="272"/>
                    <a:pt x="142" y="278"/>
                  </a:cubicBezTo>
                  <a:cubicBezTo>
                    <a:pt x="215" y="214"/>
                    <a:pt x="215" y="214"/>
                    <a:pt x="215" y="214"/>
                  </a:cubicBezTo>
                  <a:cubicBezTo>
                    <a:pt x="213" y="207"/>
                    <a:pt x="213" y="200"/>
                    <a:pt x="213" y="194"/>
                  </a:cubicBezTo>
                  <a:cubicBezTo>
                    <a:pt x="213" y="137"/>
                    <a:pt x="259" y="90"/>
                    <a:pt x="316" y="90"/>
                  </a:cubicBezTo>
                  <a:cubicBezTo>
                    <a:pt x="372" y="90"/>
                    <a:pt x="417" y="135"/>
                    <a:pt x="419" y="191"/>
                  </a:cubicBezTo>
                  <a:cubicBezTo>
                    <a:pt x="475" y="220"/>
                    <a:pt x="475" y="220"/>
                    <a:pt x="475" y="220"/>
                  </a:cubicBezTo>
                  <a:cubicBezTo>
                    <a:pt x="500" y="202"/>
                    <a:pt x="534" y="197"/>
                    <a:pt x="564" y="207"/>
                  </a:cubicBezTo>
                  <a:cubicBezTo>
                    <a:pt x="641" y="132"/>
                    <a:pt x="641" y="132"/>
                    <a:pt x="641" y="132"/>
                  </a:cubicBezTo>
                  <a:cubicBezTo>
                    <a:pt x="638" y="123"/>
                    <a:pt x="637" y="113"/>
                    <a:pt x="637" y="103"/>
                  </a:cubicBezTo>
                  <a:cubicBezTo>
                    <a:pt x="637" y="46"/>
                    <a:pt x="683" y="0"/>
                    <a:pt x="740" y="0"/>
                  </a:cubicBezTo>
                  <a:cubicBezTo>
                    <a:pt x="797" y="0"/>
                    <a:pt x="843" y="46"/>
                    <a:pt x="843" y="103"/>
                  </a:cubicBezTo>
                  <a:cubicBezTo>
                    <a:pt x="843" y="160"/>
                    <a:pt x="797" y="207"/>
                    <a:pt x="740" y="207"/>
                  </a:cubicBezTo>
                  <a:cubicBezTo>
                    <a:pt x="729" y="207"/>
                    <a:pt x="719" y="205"/>
                    <a:pt x="708" y="201"/>
                  </a:cubicBezTo>
                  <a:cubicBezTo>
                    <a:pt x="631" y="276"/>
                    <a:pt x="631" y="276"/>
                    <a:pt x="631" y="276"/>
                  </a:cubicBezTo>
                  <a:cubicBezTo>
                    <a:pt x="634" y="286"/>
                    <a:pt x="636" y="295"/>
                    <a:pt x="636" y="305"/>
                  </a:cubicBezTo>
                  <a:cubicBezTo>
                    <a:pt x="636" y="362"/>
                    <a:pt x="589" y="409"/>
                    <a:pt x="532" y="409"/>
                  </a:cubicBezTo>
                  <a:cubicBezTo>
                    <a:pt x="475" y="409"/>
                    <a:pt x="429" y="362"/>
                    <a:pt x="429" y="305"/>
                  </a:cubicBezTo>
                  <a:cubicBezTo>
                    <a:pt x="429" y="305"/>
                    <a:pt x="429" y="305"/>
                    <a:pt x="429" y="305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59" y="290"/>
                    <a:pt x="338" y="297"/>
                    <a:pt x="316" y="297"/>
                  </a:cubicBezTo>
                  <a:cubicBezTo>
                    <a:pt x="302" y="297"/>
                    <a:pt x="288" y="294"/>
                    <a:pt x="276" y="288"/>
                  </a:cubicBezTo>
                  <a:cubicBezTo>
                    <a:pt x="204" y="351"/>
                    <a:pt x="204" y="351"/>
                    <a:pt x="204" y="351"/>
                  </a:cubicBezTo>
                  <a:cubicBezTo>
                    <a:pt x="206" y="358"/>
                    <a:pt x="207" y="366"/>
                    <a:pt x="207" y="373"/>
                  </a:cubicBezTo>
                  <a:cubicBezTo>
                    <a:pt x="207" y="430"/>
                    <a:pt x="161" y="477"/>
                    <a:pt x="104" y="477"/>
                  </a:cubicBezTo>
                  <a:close/>
                  <a:moveTo>
                    <a:pt x="104" y="310"/>
                  </a:moveTo>
                  <a:cubicBezTo>
                    <a:pt x="69" y="310"/>
                    <a:pt x="40" y="338"/>
                    <a:pt x="40" y="373"/>
                  </a:cubicBezTo>
                  <a:cubicBezTo>
                    <a:pt x="40" y="408"/>
                    <a:pt x="69" y="437"/>
                    <a:pt x="104" y="437"/>
                  </a:cubicBezTo>
                  <a:cubicBezTo>
                    <a:pt x="139" y="437"/>
                    <a:pt x="167" y="408"/>
                    <a:pt x="167" y="373"/>
                  </a:cubicBezTo>
                  <a:cubicBezTo>
                    <a:pt x="167" y="366"/>
                    <a:pt x="166" y="359"/>
                    <a:pt x="163" y="351"/>
                  </a:cubicBezTo>
                  <a:cubicBezTo>
                    <a:pt x="160" y="344"/>
                    <a:pt x="162" y="335"/>
                    <a:pt x="168" y="329"/>
                  </a:cubicBezTo>
                  <a:cubicBezTo>
                    <a:pt x="259" y="249"/>
                    <a:pt x="259" y="249"/>
                    <a:pt x="259" y="249"/>
                  </a:cubicBezTo>
                  <a:cubicBezTo>
                    <a:pt x="266" y="244"/>
                    <a:pt x="276" y="243"/>
                    <a:pt x="283" y="247"/>
                  </a:cubicBezTo>
                  <a:cubicBezTo>
                    <a:pt x="293" y="254"/>
                    <a:pt x="304" y="257"/>
                    <a:pt x="316" y="257"/>
                  </a:cubicBezTo>
                  <a:cubicBezTo>
                    <a:pt x="332" y="257"/>
                    <a:pt x="348" y="250"/>
                    <a:pt x="360" y="239"/>
                  </a:cubicBezTo>
                  <a:cubicBezTo>
                    <a:pt x="366" y="233"/>
                    <a:pt x="376" y="231"/>
                    <a:pt x="383" y="235"/>
                  </a:cubicBezTo>
                  <a:cubicBezTo>
                    <a:pt x="460" y="276"/>
                    <a:pt x="460" y="276"/>
                    <a:pt x="460" y="276"/>
                  </a:cubicBezTo>
                  <a:cubicBezTo>
                    <a:pt x="467" y="280"/>
                    <a:pt x="471" y="288"/>
                    <a:pt x="470" y="297"/>
                  </a:cubicBezTo>
                  <a:cubicBezTo>
                    <a:pt x="470" y="298"/>
                    <a:pt x="470" y="298"/>
                    <a:pt x="470" y="298"/>
                  </a:cubicBezTo>
                  <a:cubicBezTo>
                    <a:pt x="469" y="300"/>
                    <a:pt x="469" y="303"/>
                    <a:pt x="469" y="305"/>
                  </a:cubicBezTo>
                  <a:cubicBezTo>
                    <a:pt x="469" y="340"/>
                    <a:pt x="497" y="369"/>
                    <a:pt x="532" y="369"/>
                  </a:cubicBezTo>
                  <a:cubicBezTo>
                    <a:pt x="567" y="369"/>
                    <a:pt x="596" y="340"/>
                    <a:pt x="596" y="305"/>
                  </a:cubicBezTo>
                  <a:cubicBezTo>
                    <a:pt x="596" y="296"/>
                    <a:pt x="594" y="288"/>
                    <a:pt x="590" y="279"/>
                  </a:cubicBezTo>
                  <a:cubicBezTo>
                    <a:pt x="586" y="272"/>
                    <a:pt x="588" y="263"/>
                    <a:pt x="594" y="257"/>
                  </a:cubicBezTo>
                  <a:cubicBezTo>
                    <a:pt x="690" y="164"/>
                    <a:pt x="690" y="164"/>
                    <a:pt x="690" y="164"/>
                  </a:cubicBezTo>
                  <a:cubicBezTo>
                    <a:pt x="696" y="158"/>
                    <a:pt x="705" y="156"/>
                    <a:pt x="713" y="160"/>
                  </a:cubicBezTo>
                  <a:cubicBezTo>
                    <a:pt x="722" y="164"/>
                    <a:pt x="731" y="167"/>
                    <a:pt x="740" y="167"/>
                  </a:cubicBezTo>
                  <a:cubicBezTo>
                    <a:pt x="775" y="167"/>
                    <a:pt x="803" y="138"/>
                    <a:pt x="803" y="103"/>
                  </a:cubicBezTo>
                  <a:cubicBezTo>
                    <a:pt x="803" y="68"/>
                    <a:pt x="775" y="40"/>
                    <a:pt x="740" y="40"/>
                  </a:cubicBezTo>
                  <a:cubicBezTo>
                    <a:pt x="705" y="40"/>
                    <a:pt x="677" y="68"/>
                    <a:pt x="677" y="103"/>
                  </a:cubicBezTo>
                  <a:cubicBezTo>
                    <a:pt x="677" y="112"/>
                    <a:pt x="679" y="121"/>
                    <a:pt x="683" y="129"/>
                  </a:cubicBezTo>
                  <a:cubicBezTo>
                    <a:pt x="686" y="137"/>
                    <a:pt x="684" y="146"/>
                    <a:pt x="678" y="152"/>
                  </a:cubicBezTo>
                  <a:cubicBezTo>
                    <a:pt x="583" y="245"/>
                    <a:pt x="583" y="245"/>
                    <a:pt x="583" y="245"/>
                  </a:cubicBezTo>
                  <a:cubicBezTo>
                    <a:pt x="576" y="251"/>
                    <a:pt x="567" y="252"/>
                    <a:pt x="560" y="249"/>
                  </a:cubicBezTo>
                  <a:cubicBezTo>
                    <a:pt x="536" y="237"/>
                    <a:pt x="509" y="241"/>
                    <a:pt x="490" y="259"/>
                  </a:cubicBezTo>
                  <a:cubicBezTo>
                    <a:pt x="484" y="264"/>
                    <a:pt x="475" y="265"/>
                    <a:pt x="467" y="261"/>
                  </a:cubicBezTo>
                  <a:cubicBezTo>
                    <a:pt x="389" y="220"/>
                    <a:pt x="389" y="220"/>
                    <a:pt x="389" y="220"/>
                  </a:cubicBezTo>
                  <a:cubicBezTo>
                    <a:pt x="382" y="216"/>
                    <a:pt x="377" y="208"/>
                    <a:pt x="378" y="200"/>
                  </a:cubicBezTo>
                  <a:cubicBezTo>
                    <a:pt x="378" y="199"/>
                    <a:pt x="379" y="198"/>
                    <a:pt x="379" y="197"/>
                  </a:cubicBezTo>
                  <a:cubicBezTo>
                    <a:pt x="379" y="195"/>
                    <a:pt x="379" y="194"/>
                    <a:pt x="379" y="194"/>
                  </a:cubicBezTo>
                  <a:cubicBezTo>
                    <a:pt x="379" y="159"/>
                    <a:pt x="351" y="130"/>
                    <a:pt x="316" y="130"/>
                  </a:cubicBezTo>
                  <a:cubicBezTo>
                    <a:pt x="281" y="130"/>
                    <a:pt x="253" y="159"/>
                    <a:pt x="253" y="194"/>
                  </a:cubicBezTo>
                  <a:cubicBezTo>
                    <a:pt x="253" y="200"/>
                    <a:pt x="254" y="207"/>
                    <a:pt x="256" y="214"/>
                  </a:cubicBezTo>
                  <a:cubicBezTo>
                    <a:pt x="259" y="222"/>
                    <a:pt x="257" y="230"/>
                    <a:pt x="250" y="235"/>
                  </a:cubicBezTo>
                  <a:cubicBezTo>
                    <a:pt x="158" y="316"/>
                    <a:pt x="158" y="316"/>
                    <a:pt x="158" y="316"/>
                  </a:cubicBezTo>
                  <a:cubicBezTo>
                    <a:pt x="152" y="322"/>
                    <a:pt x="142" y="323"/>
                    <a:pt x="135" y="319"/>
                  </a:cubicBezTo>
                  <a:cubicBezTo>
                    <a:pt x="125" y="313"/>
                    <a:pt x="114" y="310"/>
                    <a:pt x="104" y="310"/>
                  </a:cubicBezTo>
                  <a:close/>
                  <a:moveTo>
                    <a:pt x="104" y="421"/>
                  </a:moveTo>
                  <a:cubicBezTo>
                    <a:pt x="77" y="421"/>
                    <a:pt x="56" y="400"/>
                    <a:pt x="56" y="373"/>
                  </a:cubicBezTo>
                  <a:cubicBezTo>
                    <a:pt x="56" y="347"/>
                    <a:pt x="77" y="325"/>
                    <a:pt x="104" y="325"/>
                  </a:cubicBezTo>
                  <a:cubicBezTo>
                    <a:pt x="130" y="325"/>
                    <a:pt x="151" y="347"/>
                    <a:pt x="151" y="373"/>
                  </a:cubicBezTo>
                  <a:cubicBezTo>
                    <a:pt x="151" y="400"/>
                    <a:pt x="130" y="421"/>
                    <a:pt x="104" y="421"/>
                  </a:cubicBezTo>
                  <a:close/>
                  <a:moveTo>
                    <a:pt x="104" y="365"/>
                  </a:moveTo>
                  <a:cubicBezTo>
                    <a:pt x="99" y="365"/>
                    <a:pt x="96" y="369"/>
                    <a:pt x="96" y="373"/>
                  </a:cubicBezTo>
                  <a:cubicBezTo>
                    <a:pt x="96" y="378"/>
                    <a:pt x="99" y="381"/>
                    <a:pt x="104" y="381"/>
                  </a:cubicBezTo>
                  <a:cubicBezTo>
                    <a:pt x="108" y="381"/>
                    <a:pt x="111" y="378"/>
                    <a:pt x="111" y="373"/>
                  </a:cubicBezTo>
                  <a:cubicBezTo>
                    <a:pt x="111" y="369"/>
                    <a:pt x="108" y="365"/>
                    <a:pt x="104" y="365"/>
                  </a:cubicBezTo>
                  <a:close/>
                  <a:moveTo>
                    <a:pt x="532" y="353"/>
                  </a:moveTo>
                  <a:cubicBezTo>
                    <a:pt x="506" y="353"/>
                    <a:pt x="485" y="332"/>
                    <a:pt x="485" y="305"/>
                  </a:cubicBezTo>
                  <a:cubicBezTo>
                    <a:pt x="485" y="279"/>
                    <a:pt x="506" y="257"/>
                    <a:pt x="532" y="257"/>
                  </a:cubicBezTo>
                  <a:cubicBezTo>
                    <a:pt x="559" y="257"/>
                    <a:pt x="580" y="279"/>
                    <a:pt x="580" y="305"/>
                  </a:cubicBezTo>
                  <a:cubicBezTo>
                    <a:pt x="580" y="332"/>
                    <a:pt x="559" y="353"/>
                    <a:pt x="532" y="353"/>
                  </a:cubicBezTo>
                  <a:close/>
                  <a:moveTo>
                    <a:pt x="532" y="297"/>
                  </a:moveTo>
                  <a:cubicBezTo>
                    <a:pt x="528" y="297"/>
                    <a:pt x="525" y="301"/>
                    <a:pt x="525" y="305"/>
                  </a:cubicBezTo>
                  <a:cubicBezTo>
                    <a:pt x="525" y="310"/>
                    <a:pt x="528" y="313"/>
                    <a:pt x="532" y="313"/>
                  </a:cubicBezTo>
                  <a:cubicBezTo>
                    <a:pt x="537" y="313"/>
                    <a:pt x="540" y="310"/>
                    <a:pt x="540" y="305"/>
                  </a:cubicBezTo>
                  <a:cubicBezTo>
                    <a:pt x="540" y="301"/>
                    <a:pt x="537" y="297"/>
                    <a:pt x="532" y="297"/>
                  </a:cubicBezTo>
                  <a:close/>
                  <a:moveTo>
                    <a:pt x="316" y="241"/>
                  </a:moveTo>
                  <a:cubicBezTo>
                    <a:pt x="289" y="241"/>
                    <a:pt x="268" y="220"/>
                    <a:pt x="268" y="194"/>
                  </a:cubicBezTo>
                  <a:cubicBezTo>
                    <a:pt x="268" y="167"/>
                    <a:pt x="289" y="146"/>
                    <a:pt x="316" y="146"/>
                  </a:cubicBezTo>
                  <a:cubicBezTo>
                    <a:pt x="342" y="146"/>
                    <a:pt x="364" y="167"/>
                    <a:pt x="364" y="194"/>
                  </a:cubicBezTo>
                  <a:cubicBezTo>
                    <a:pt x="364" y="220"/>
                    <a:pt x="342" y="241"/>
                    <a:pt x="316" y="241"/>
                  </a:cubicBezTo>
                  <a:close/>
                  <a:moveTo>
                    <a:pt x="316" y="186"/>
                  </a:moveTo>
                  <a:cubicBezTo>
                    <a:pt x="312" y="186"/>
                    <a:pt x="308" y="189"/>
                    <a:pt x="308" y="194"/>
                  </a:cubicBezTo>
                  <a:cubicBezTo>
                    <a:pt x="308" y="198"/>
                    <a:pt x="312" y="201"/>
                    <a:pt x="316" y="201"/>
                  </a:cubicBezTo>
                  <a:cubicBezTo>
                    <a:pt x="320" y="201"/>
                    <a:pt x="324" y="198"/>
                    <a:pt x="324" y="194"/>
                  </a:cubicBezTo>
                  <a:cubicBezTo>
                    <a:pt x="324" y="189"/>
                    <a:pt x="320" y="186"/>
                    <a:pt x="316" y="186"/>
                  </a:cubicBezTo>
                  <a:close/>
                  <a:moveTo>
                    <a:pt x="740" y="151"/>
                  </a:moveTo>
                  <a:cubicBezTo>
                    <a:pt x="714" y="151"/>
                    <a:pt x="692" y="130"/>
                    <a:pt x="692" y="103"/>
                  </a:cubicBezTo>
                  <a:cubicBezTo>
                    <a:pt x="692" y="77"/>
                    <a:pt x="714" y="55"/>
                    <a:pt x="740" y="55"/>
                  </a:cubicBezTo>
                  <a:cubicBezTo>
                    <a:pt x="766" y="55"/>
                    <a:pt x="788" y="77"/>
                    <a:pt x="788" y="103"/>
                  </a:cubicBezTo>
                  <a:cubicBezTo>
                    <a:pt x="788" y="130"/>
                    <a:pt x="766" y="151"/>
                    <a:pt x="740" y="151"/>
                  </a:cubicBezTo>
                  <a:close/>
                  <a:moveTo>
                    <a:pt x="740" y="95"/>
                  </a:moveTo>
                  <a:cubicBezTo>
                    <a:pt x="736" y="95"/>
                    <a:pt x="732" y="99"/>
                    <a:pt x="732" y="103"/>
                  </a:cubicBezTo>
                  <a:cubicBezTo>
                    <a:pt x="732" y="108"/>
                    <a:pt x="736" y="111"/>
                    <a:pt x="740" y="111"/>
                  </a:cubicBezTo>
                  <a:cubicBezTo>
                    <a:pt x="744" y="111"/>
                    <a:pt x="748" y="108"/>
                    <a:pt x="748" y="103"/>
                  </a:cubicBezTo>
                  <a:cubicBezTo>
                    <a:pt x="748" y="99"/>
                    <a:pt x="744" y="95"/>
                    <a:pt x="74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94492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5" grpId="0"/>
      <p:bldP spid="6" grpId="0" animBg="1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C0459D-926F-4E83-B2F8-95901F00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CNC czyli precyzja wykonania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1B90B8D-9A60-4557-A9C5-7A47BDC5398F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C034F2F-09C3-4AF9-A4C8-9C3978D308A3}"/>
              </a:ext>
            </a:extLst>
          </p:cNvPr>
          <p:cNvSpPr txBox="1"/>
          <p:nvPr/>
        </p:nvSpPr>
        <p:spPr>
          <a:xfrm>
            <a:off x="3373890" y="1319052"/>
            <a:ext cx="660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Najwyższa jakość cięcia to idealnie dopasowane krawędzie, </a:t>
            </a:r>
            <a:br>
              <a:rPr lang="pl-PL" b="1">
                <a:solidFill>
                  <a:schemeClr val="tx2"/>
                </a:solidFill>
                <a:latin typeface="+mj-lt"/>
              </a:rPr>
            </a:br>
            <a:r>
              <a:rPr lang="pl-PL" b="1">
                <a:solidFill>
                  <a:schemeClr val="tx2"/>
                </a:solidFill>
                <a:latin typeface="+mj-lt"/>
              </a:rPr>
              <a:t>a w rezultacie dokładność oferowanych obudów i szaf.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9107B70-6406-4CAF-BDC8-9347407D87F0}"/>
              </a:ext>
            </a:extLst>
          </p:cNvPr>
          <p:cNvSpPr/>
          <p:nvPr/>
        </p:nvSpPr>
        <p:spPr>
          <a:xfrm rot="16200000">
            <a:off x="3101042" y="1604195"/>
            <a:ext cx="463286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5F3372E-FB53-4852-8EAB-05D954DA0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30160"/>
            <a:ext cx="3914253" cy="254737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3FF50BA-73AF-4257-9FBD-141B727F2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17" y="2652909"/>
            <a:ext cx="3668155" cy="222462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5064D66-12BA-4B81-85A6-5AFD2A42D7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44697" y="2393278"/>
            <a:ext cx="3186031" cy="2947309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107B9FC5-376B-4199-815D-6442FACC9F90}"/>
              </a:ext>
            </a:extLst>
          </p:cNvPr>
          <p:cNvSpPr/>
          <p:nvPr/>
        </p:nvSpPr>
        <p:spPr>
          <a:xfrm rot="16200000">
            <a:off x="-109400" y="5661994"/>
            <a:ext cx="1874726" cy="276999"/>
          </a:xfrm>
          <a:prstGeom prst="rect">
            <a:avLst/>
          </a:prstGeom>
          <a:solidFill>
            <a:schemeClr val="accent1"/>
          </a:solidFill>
        </p:spPr>
        <p:txBody>
          <a:bodyPr wrap="square" lIns="144000" tIns="0" rIns="144000" bIns="0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</a:rPr>
              <a:t>Finn Power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BE2CE86-0381-4CFA-AF9F-1D3CB3845F94}"/>
              </a:ext>
            </a:extLst>
          </p:cNvPr>
          <p:cNvSpPr/>
          <p:nvPr/>
        </p:nvSpPr>
        <p:spPr>
          <a:xfrm rot="16200000">
            <a:off x="3794560" y="5665686"/>
            <a:ext cx="1865630" cy="276999"/>
          </a:xfrm>
          <a:prstGeom prst="rect">
            <a:avLst/>
          </a:prstGeom>
          <a:solidFill>
            <a:schemeClr val="accent1"/>
          </a:solidFill>
        </p:spPr>
        <p:txBody>
          <a:bodyPr wrap="square" lIns="288000" tIns="0" rIns="288000" bIns="0">
            <a:sp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Waterjet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BB64FDF-4A8B-4797-8AB7-1760B6A0C923}"/>
              </a:ext>
            </a:extLst>
          </p:cNvPr>
          <p:cNvSpPr/>
          <p:nvPr/>
        </p:nvSpPr>
        <p:spPr>
          <a:xfrm rot="16200000">
            <a:off x="7626801" y="5619520"/>
            <a:ext cx="1865630" cy="369332"/>
          </a:xfrm>
          <a:prstGeom prst="rect">
            <a:avLst/>
          </a:prstGeom>
          <a:solidFill>
            <a:schemeClr val="accent1"/>
          </a:solidFill>
        </p:spPr>
        <p:txBody>
          <a:bodyPr wrap="none" lIns="288000" tIns="0" rIns="288000" bIns="0">
            <a:spAutoFit/>
          </a:bodyPr>
          <a:lstStyle/>
          <a:p>
            <a:pPr algn="ctr"/>
            <a:r>
              <a:rPr lang="de-DE" sz="1200" b="1" err="1">
                <a:solidFill>
                  <a:schemeClr val="bg1"/>
                </a:solidFill>
              </a:rPr>
              <a:t>Boschert</a:t>
            </a:r>
            <a:r>
              <a:rPr lang="de-DE" sz="1200" b="1">
                <a:solidFill>
                  <a:schemeClr val="bg1"/>
                </a:solidFill>
              </a:rPr>
              <a:t> </a:t>
            </a:r>
            <a:r>
              <a:rPr lang="de-DE" sz="1200" b="1" err="1">
                <a:solidFill>
                  <a:schemeClr val="bg1"/>
                </a:solidFill>
              </a:rPr>
              <a:t>Gizelis</a:t>
            </a:r>
            <a:r>
              <a:rPr lang="de-DE" sz="1200" b="1">
                <a:solidFill>
                  <a:schemeClr val="bg1"/>
                </a:solidFill>
              </a:rPr>
              <a:t> G </a:t>
            </a:r>
            <a:endParaRPr lang="pl-PL" sz="1200" b="1">
              <a:solidFill>
                <a:schemeClr val="bg1"/>
              </a:solidFill>
            </a:endParaRPr>
          </a:p>
          <a:p>
            <a:pPr algn="ctr"/>
            <a:r>
              <a:rPr lang="de-DE" sz="1200" b="1">
                <a:solidFill>
                  <a:schemeClr val="bg1"/>
                </a:solidFill>
              </a:rPr>
              <a:t>MASTER 3175</a:t>
            </a:r>
            <a:endParaRPr lang="pl-PL" sz="1200" b="1">
              <a:solidFill>
                <a:schemeClr val="bg1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3FF2B8E-3CC0-49DE-851E-0FDBF312A2E1}"/>
              </a:ext>
            </a:extLst>
          </p:cNvPr>
          <p:cNvSpPr/>
          <p:nvPr/>
        </p:nvSpPr>
        <p:spPr>
          <a:xfrm>
            <a:off x="4866609" y="5315146"/>
            <a:ext cx="2406526" cy="738664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r>
              <a:rPr lang="pl-PL" sz="1600"/>
              <a:t>Urządzenie MAXIEM </a:t>
            </a:r>
            <a:r>
              <a:rPr lang="pl-PL" sz="1600" err="1"/>
              <a:t>WaterJet</a:t>
            </a:r>
            <a:r>
              <a:rPr lang="pl-PL" sz="1600"/>
              <a:t> do cięcia strumieniem wody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E29F693B-683E-4E48-84BF-96367AFCFE11}"/>
              </a:ext>
            </a:extLst>
          </p:cNvPr>
          <p:cNvSpPr/>
          <p:nvPr/>
        </p:nvSpPr>
        <p:spPr>
          <a:xfrm>
            <a:off x="966462" y="5315146"/>
            <a:ext cx="2157738" cy="738664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r>
              <a:rPr lang="pl-PL" sz="1600"/>
              <a:t>Wykrawarka + laser </a:t>
            </a:r>
            <a:br>
              <a:rPr lang="pl-PL" sz="1600"/>
            </a:br>
            <a:r>
              <a:rPr lang="pl-PL" sz="1600"/>
              <a:t>z możliwością przetłaczania blach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00D2F4A-1463-4D61-B239-872B8479D596}"/>
              </a:ext>
            </a:extLst>
          </p:cNvPr>
          <p:cNvSpPr/>
          <p:nvPr/>
        </p:nvSpPr>
        <p:spPr>
          <a:xfrm>
            <a:off x="8740572" y="5315146"/>
            <a:ext cx="1403553" cy="492443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r>
              <a:rPr lang="pl-PL" sz="1600" dirty="0"/>
              <a:t>Prasa krawędziowa</a:t>
            </a:r>
          </a:p>
        </p:txBody>
      </p:sp>
    </p:spTree>
    <p:extLst>
      <p:ext uri="{BB962C8B-B14F-4D97-AF65-F5344CB8AC3E}">
        <p14:creationId xmlns:p14="http://schemas.microsoft.com/office/powerpoint/2010/main" val="122023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320D15-83BF-4468-A90B-825F1A09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Materiały i podzespoły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1628688-DBA6-498D-8131-6103667AFFD4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6108E7BB-C72A-4E2E-BFB4-94F7875580BA}"/>
              </a:ext>
            </a:extLst>
          </p:cNvPr>
          <p:cNvGrpSpPr/>
          <p:nvPr/>
        </p:nvGrpSpPr>
        <p:grpSpPr>
          <a:xfrm>
            <a:off x="0" y="3425446"/>
            <a:ext cx="12192001" cy="3432554"/>
            <a:chOff x="0" y="3425446"/>
            <a:chExt cx="12192001" cy="3432554"/>
          </a:xfrm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9EF94BF3-CE84-4479-AFC0-8908473CB5AF}"/>
                </a:ext>
              </a:extLst>
            </p:cNvPr>
            <p:cNvGrpSpPr/>
            <p:nvPr/>
          </p:nvGrpSpPr>
          <p:grpSpPr>
            <a:xfrm>
              <a:off x="1" y="3425446"/>
              <a:ext cx="12192000" cy="3432554"/>
              <a:chOff x="1" y="3425446"/>
              <a:chExt cx="12192000" cy="3432554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CB93F434-903D-49C4-AF2A-87C8474732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066908" y="3425446"/>
                <a:ext cx="8125093" cy="3432554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Obraz 5" descr="Obraz zawierający budynek, wewnątrz, siedzi, bok&#10;&#10;Opis wygenerowany automatycznie">
                <a:extLst>
                  <a:ext uri="{FF2B5EF4-FFF2-40B4-BE49-F238E27FC236}">
                    <a16:creationId xmlns:a16="http://schemas.microsoft.com/office/drawing/2014/main" id="{6E293A3E-4862-4DDC-BAE6-560FF409EE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36184"/>
              <a:stretch/>
            </p:blipFill>
            <p:spPr>
              <a:xfrm>
                <a:off x="1" y="3425446"/>
                <a:ext cx="4066907" cy="3432554"/>
              </a:xfrm>
              <a:prstGeom prst="rect">
                <a:avLst/>
              </a:prstGeom>
            </p:spPr>
          </p:pic>
        </p:grp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EE6D1B0D-AB21-47CD-86A4-3848D452DE6C}"/>
                </a:ext>
              </a:extLst>
            </p:cNvPr>
            <p:cNvSpPr/>
            <p:nvPr/>
          </p:nvSpPr>
          <p:spPr>
            <a:xfrm>
              <a:off x="0" y="3429000"/>
              <a:ext cx="12192000" cy="3429000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259A1ABB-CCEB-491F-A82E-167442CD2628}"/>
              </a:ext>
            </a:extLst>
          </p:cNvPr>
          <p:cNvSpPr/>
          <p:nvPr/>
        </p:nvSpPr>
        <p:spPr>
          <a:xfrm>
            <a:off x="416116" y="1672193"/>
            <a:ext cx="76722" cy="237910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1A21343B-512D-4772-9741-967044D73F4C}"/>
              </a:ext>
            </a:extLst>
          </p:cNvPr>
          <p:cNvSpPr/>
          <p:nvPr/>
        </p:nvSpPr>
        <p:spPr>
          <a:xfrm>
            <a:off x="4830974" y="1672193"/>
            <a:ext cx="76722" cy="237910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814785D-201E-41A9-AE55-20BFBC7058D4}"/>
              </a:ext>
            </a:extLst>
          </p:cNvPr>
          <p:cNvSpPr/>
          <p:nvPr/>
        </p:nvSpPr>
        <p:spPr>
          <a:xfrm>
            <a:off x="496382" y="1590881"/>
            <a:ext cx="29956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/>
              <a:t>Nasi dostawcy stali </a:t>
            </a:r>
            <a:br>
              <a:rPr lang="pl-PL"/>
            </a:br>
            <a:r>
              <a:rPr lang="pl-PL"/>
              <a:t>to renomowane huty </a:t>
            </a:r>
            <a:br>
              <a:rPr lang="pl-PL"/>
            </a:br>
            <a:r>
              <a:rPr lang="pl-PL"/>
              <a:t>i walcownie z Polski, </a:t>
            </a:r>
            <a:br>
              <a:rPr lang="pl-PL"/>
            </a:br>
            <a:r>
              <a:rPr lang="pl-PL"/>
              <a:t>z którymi współpracujemy od wielu lat.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AFDAC78E-D73C-406E-8C85-3F78D698683C}"/>
              </a:ext>
            </a:extLst>
          </p:cNvPr>
          <p:cNvSpPr/>
          <p:nvPr/>
        </p:nvSpPr>
        <p:spPr>
          <a:xfrm>
            <a:off x="4907696" y="1590881"/>
            <a:ext cx="3110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Wszystkie partie materiałów poddawane są naszej surowej kontroli jakości.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3EC5295-B885-44E5-A156-1FEC8756B46C}"/>
              </a:ext>
            </a:extLst>
          </p:cNvPr>
          <p:cNvSpPr/>
          <p:nvPr/>
        </p:nvSpPr>
        <p:spPr>
          <a:xfrm>
            <a:off x="9326786" y="1590881"/>
            <a:ext cx="2920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/>
              <a:t>Wszystko po to, aby zapewnić niezwykłą trwałość i jakość produktów. 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922689C7-A8B0-40E2-A267-C4DD77A55705}"/>
              </a:ext>
            </a:extLst>
          </p:cNvPr>
          <p:cNvSpPr/>
          <p:nvPr/>
        </p:nvSpPr>
        <p:spPr>
          <a:xfrm>
            <a:off x="9245833" y="1672193"/>
            <a:ext cx="76722" cy="237910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3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15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15F9CC31-4670-434A-9F31-A49A2EFBBA00}"/>
              </a:ext>
            </a:extLst>
          </p:cNvPr>
          <p:cNvGrpSpPr/>
          <p:nvPr/>
        </p:nvGrpSpPr>
        <p:grpSpPr>
          <a:xfrm>
            <a:off x="0" y="1942706"/>
            <a:ext cx="12192000" cy="2972588"/>
            <a:chOff x="0" y="1916913"/>
            <a:chExt cx="12192000" cy="2972588"/>
          </a:xfrm>
        </p:grpSpPr>
        <p:pic>
          <p:nvPicPr>
            <p:cNvPr id="3" name="Obraz 2" descr="Obraz zawierający budynek, siedzi&#10;&#10;Opis wygenerowany automatycznie">
              <a:extLst>
                <a:ext uri="{FF2B5EF4-FFF2-40B4-BE49-F238E27FC236}">
                  <a16:creationId xmlns:a16="http://schemas.microsoft.com/office/drawing/2014/main" id="{2A616C99-063B-468F-8842-9917DC87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916913"/>
              <a:ext cx="12192000" cy="2972588"/>
            </a:xfrm>
            <a:prstGeom prst="rect">
              <a:avLst/>
            </a:prstGeom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08A4179E-8322-45D2-873B-73DB095196F1}"/>
                </a:ext>
              </a:extLst>
            </p:cNvPr>
            <p:cNvSpPr/>
            <p:nvPr/>
          </p:nvSpPr>
          <p:spPr>
            <a:xfrm>
              <a:off x="0" y="1916913"/>
              <a:ext cx="12192000" cy="2972588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1FB7C36A-3C93-45BE-96A0-902DF9E172D9}"/>
              </a:ext>
            </a:extLst>
          </p:cNvPr>
          <p:cNvGrpSpPr/>
          <p:nvPr/>
        </p:nvGrpSpPr>
        <p:grpSpPr>
          <a:xfrm>
            <a:off x="4404243" y="440909"/>
            <a:ext cx="3383515" cy="1091256"/>
            <a:chOff x="3780656" y="2391519"/>
            <a:chExt cx="4744728" cy="1530277"/>
          </a:xfrm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CA281F6A-1B00-40B6-9360-41B60D4F3F7F}"/>
                </a:ext>
              </a:extLst>
            </p:cNvPr>
            <p:cNvGrpSpPr/>
            <p:nvPr/>
          </p:nvGrpSpPr>
          <p:grpSpPr>
            <a:xfrm>
              <a:off x="3780656" y="3690937"/>
              <a:ext cx="449364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41D4B7CB-19A0-46B5-ACC1-081B0BE529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4" name="Grupa 13">
                <a:extLst>
                  <a:ext uri="{FF2B5EF4-FFF2-40B4-BE49-F238E27FC236}">
                    <a16:creationId xmlns:a16="http://schemas.microsoft.com/office/drawing/2014/main" id="{1A7A580A-F52F-4364-8A3C-51D333F18FAD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F8A31B5-620E-43A0-8F95-A8BC239E93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" name="Freeform 16">
                  <a:extLst>
                    <a:ext uri="{FF2B5EF4-FFF2-40B4-BE49-F238E27FC236}">
                      <a16:creationId xmlns:a16="http://schemas.microsoft.com/office/drawing/2014/main" id="{9B4D0218-1AA6-4EE7-A1DF-C2F008480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" name="Freeform 17">
                  <a:extLst>
                    <a:ext uri="{FF2B5EF4-FFF2-40B4-BE49-F238E27FC236}">
                      <a16:creationId xmlns:a16="http://schemas.microsoft.com/office/drawing/2014/main" id="{0594A827-2BCF-47A7-9EB3-D019F5007F4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" name="Freeform 19">
                  <a:extLst>
                    <a:ext uri="{FF2B5EF4-FFF2-40B4-BE49-F238E27FC236}">
                      <a16:creationId xmlns:a16="http://schemas.microsoft.com/office/drawing/2014/main" id="{7C7E55FC-8834-411F-B03B-5BE011414E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" name="Freeform 20">
                  <a:extLst>
                    <a:ext uri="{FF2B5EF4-FFF2-40B4-BE49-F238E27FC236}">
                      <a16:creationId xmlns:a16="http://schemas.microsoft.com/office/drawing/2014/main" id="{EEADFF04-A349-4007-B7FF-9660092B3A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21">
                  <a:extLst>
                    <a:ext uri="{FF2B5EF4-FFF2-40B4-BE49-F238E27FC236}">
                      <a16:creationId xmlns:a16="http://schemas.microsoft.com/office/drawing/2014/main" id="{B4025BF9-3E29-447F-807C-EB817C27D1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E9F116F0-B1CC-4134-8629-0CF1E838A0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23">
                  <a:extLst>
                    <a:ext uri="{FF2B5EF4-FFF2-40B4-BE49-F238E27FC236}">
                      <a16:creationId xmlns:a16="http://schemas.microsoft.com/office/drawing/2014/main" id="{E7229D2A-290B-4ECC-AF4C-98170DC51C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24">
                  <a:extLst>
                    <a:ext uri="{FF2B5EF4-FFF2-40B4-BE49-F238E27FC236}">
                      <a16:creationId xmlns:a16="http://schemas.microsoft.com/office/drawing/2014/main" id="{14D1D80E-2775-4116-8E37-AC0B3C8C3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25">
                  <a:extLst>
                    <a:ext uri="{FF2B5EF4-FFF2-40B4-BE49-F238E27FC236}">
                      <a16:creationId xmlns:a16="http://schemas.microsoft.com/office/drawing/2014/main" id="{516B368F-17AE-4D56-9C29-272F6E269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26">
                  <a:extLst>
                    <a:ext uri="{FF2B5EF4-FFF2-40B4-BE49-F238E27FC236}">
                      <a16:creationId xmlns:a16="http://schemas.microsoft.com/office/drawing/2014/main" id="{C98E34CC-E569-40E0-80CD-C6C73C6BC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27">
                  <a:extLst>
                    <a:ext uri="{FF2B5EF4-FFF2-40B4-BE49-F238E27FC236}">
                      <a16:creationId xmlns:a16="http://schemas.microsoft.com/office/drawing/2014/main" id="{4F051940-61B9-4CA4-A06E-678F91AB0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29">
                  <a:extLst>
                    <a:ext uri="{FF2B5EF4-FFF2-40B4-BE49-F238E27FC236}">
                      <a16:creationId xmlns:a16="http://schemas.microsoft.com/office/drawing/2014/main" id="{A8FB7E75-6580-43D7-8D32-4F40186F89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30">
                  <a:extLst>
                    <a:ext uri="{FF2B5EF4-FFF2-40B4-BE49-F238E27FC236}">
                      <a16:creationId xmlns:a16="http://schemas.microsoft.com/office/drawing/2014/main" id="{3F9BB3F0-A431-4517-8096-7FE8A2B6C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Freeform 31">
                  <a:extLst>
                    <a:ext uri="{FF2B5EF4-FFF2-40B4-BE49-F238E27FC236}">
                      <a16:creationId xmlns:a16="http://schemas.microsoft.com/office/drawing/2014/main" id="{8944220B-11D1-4EE6-877A-D9EFF3B98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Freeform 32">
                  <a:extLst>
                    <a:ext uri="{FF2B5EF4-FFF2-40B4-BE49-F238E27FC236}">
                      <a16:creationId xmlns:a16="http://schemas.microsoft.com/office/drawing/2014/main" id="{9D8A6C06-241F-4ED7-9654-F28F5583F6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Freeform 33">
                  <a:extLst>
                    <a:ext uri="{FF2B5EF4-FFF2-40B4-BE49-F238E27FC236}">
                      <a16:creationId xmlns:a16="http://schemas.microsoft.com/office/drawing/2014/main" id="{051FB679-3938-4499-A749-3CA6CEB1E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Freeform 34">
                  <a:extLst>
                    <a:ext uri="{FF2B5EF4-FFF2-40B4-BE49-F238E27FC236}">
                      <a16:creationId xmlns:a16="http://schemas.microsoft.com/office/drawing/2014/main" id="{FAAC0B22-6B41-4163-BFE5-1ABCC2440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Freeform 35">
                  <a:extLst>
                    <a:ext uri="{FF2B5EF4-FFF2-40B4-BE49-F238E27FC236}">
                      <a16:creationId xmlns:a16="http://schemas.microsoft.com/office/drawing/2014/main" id="{CDB7D501-2F5E-44A1-A812-581A552B4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78F0C29-FD8C-42DE-A88F-C5F0629AD2C6}"/>
                </a:ext>
              </a:extLst>
            </p:cNvPr>
            <p:cNvGrpSpPr/>
            <p:nvPr/>
          </p:nvGrpSpPr>
          <p:grpSpPr>
            <a:xfrm>
              <a:off x="3787036" y="2391519"/>
              <a:ext cx="4738348" cy="1107331"/>
              <a:chOff x="1112838" y="1236663"/>
              <a:chExt cx="3505201" cy="819150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6D6CA7F-3B0A-4848-B72B-2EEDE72689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ED14058F-2092-4768-8FD8-CFD4FD7E4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851B7A00-EA1D-4E74-B7A2-D8FF9836D5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C9CC609-2EB0-4821-BBB9-089DFE41B699}"/>
              </a:ext>
            </a:extLst>
          </p:cNvPr>
          <p:cNvSpPr txBox="1"/>
          <p:nvPr/>
        </p:nvSpPr>
        <p:spPr>
          <a:xfrm>
            <a:off x="4268093" y="5580970"/>
            <a:ext cx="3708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rgbClr val="13527D"/>
                </a:solidFill>
                <a:latin typeface="+mj-lt"/>
              </a:rPr>
              <a:t>PREZENTACJA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229227A-2D0B-4024-95F0-B192F7C34964}"/>
              </a:ext>
            </a:extLst>
          </p:cNvPr>
          <p:cNvSpPr/>
          <p:nvPr/>
        </p:nvSpPr>
        <p:spPr>
          <a:xfrm rot="16200000">
            <a:off x="4022885" y="5897317"/>
            <a:ext cx="40428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01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D6CD17-A71B-4242-A927-B138C76A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65126"/>
            <a:ext cx="6022375" cy="422444"/>
          </a:xfrm>
        </p:spPr>
        <p:txBody>
          <a:bodyPr>
            <a:normAutofit fontScale="90000"/>
          </a:bodyPr>
          <a:lstStyle/>
          <a:p>
            <a:r>
              <a:rPr lang="pl-PL"/>
              <a:t>Zabezpieczenie przeciwkorozyjne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EA28933-67A8-471B-B006-B8831CFD0231}"/>
              </a:ext>
            </a:extLst>
          </p:cNvPr>
          <p:cNvSpPr/>
          <p:nvPr/>
        </p:nvSpPr>
        <p:spPr>
          <a:xfrm>
            <a:off x="1113290" y="679648"/>
            <a:ext cx="481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86BD787-3545-481F-84A0-F6A13295D448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2B38655-89D7-4774-92F7-EFDD58C65230}"/>
              </a:ext>
            </a:extLst>
          </p:cNvPr>
          <p:cNvSpPr/>
          <p:nvPr/>
        </p:nvSpPr>
        <p:spPr>
          <a:xfrm>
            <a:off x="407987" y="1477490"/>
            <a:ext cx="4855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/>
              <a:t>Malarnia elektrostatyczna </a:t>
            </a:r>
            <a:r>
              <a:rPr lang="pl-PL" sz="2000"/>
              <a:t>wraz z piecem do wygrzewania oraz suszarnią zapewnia uzyskanie trwałych i odpornych warstw ochronnych.</a:t>
            </a: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E07B34F5-638A-47D2-B399-A5CEEB317BD4}"/>
              </a:ext>
            </a:extLst>
          </p:cNvPr>
          <p:cNvGrpSpPr/>
          <p:nvPr/>
        </p:nvGrpSpPr>
        <p:grpSpPr>
          <a:xfrm>
            <a:off x="5767176" y="1246658"/>
            <a:ext cx="1920931" cy="1920931"/>
            <a:chOff x="5165568" y="1246658"/>
            <a:chExt cx="1920931" cy="1920931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9EADDE28-AE8E-4FE4-8836-DC4A58B94EA7}"/>
                </a:ext>
              </a:extLst>
            </p:cNvPr>
            <p:cNvSpPr/>
            <p:nvPr/>
          </p:nvSpPr>
          <p:spPr>
            <a:xfrm>
              <a:off x="5165568" y="1246658"/>
              <a:ext cx="1920931" cy="1920931"/>
            </a:xfrm>
            <a:prstGeom prst="rect">
              <a:avLst/>
            </a:prstGeom>
            <a:blipFill>
              <a:blip r:embed="rId2"/>
              <a:srcRect/>
              <a:stretch>
                <a:fillRect l="-45630" t="-11295" r="-49736" b="-1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77A05A58-4825-4DD2-A8E4-E8B184770143}"/>
                </a:ext>
              </a:extLst>
            </p:cNvPr>
            <p:cNvSpPr/>
            <p:nvPr/>
          </p:nvSpPr>
          <p:spPr>
            <a:xfrm>
              <a:off x="5165568" y="1246658"/>
              <a:ext cx="13946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B1BFDD3A-642B-4A87-8249-61462087BD96}"/>
                </a:ext>
              </a:extLst>
            </p:cNvPr>
            <p:cNvSpPr/>
            <p:nvPr/>
          </p:nvSpPr>
          <p:spPr>
            <a:xfrm>
              <a:off x="5188428" y="1246695"/>
              <a:ext cx="1021872" cy="33855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pl-PL" sz="800">
                  <a:solidFill>
                    <a:schemeClr val="bg1"/>
                  </a:solidFill>
                </a:rPr>
                <a:t>Malarnia </a:t>
              </a:r>
              <a:br>
                <a:rPr lang="pl-PL" sz="800">
                  <a:solidFill>
                    <a:schemeClr val="bg1"/>
                  </a:solidFill>
                </a:rPr>
              </a:br>
              <a:r>
                <a:rPr lang="pl-PL" sz="800">
                  <a:solidFill>
                    <a:schemeClr val="bg1"/>
                  </a:solidFill>
                </a:rPr>
                <a:t>elektrostatyczna</a:t>
              </a: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87C738B2-BC7D-4B71-A79C-C2C6F02B9923}"/>
              </a:ext>
            </a:extLst>
          </p:cNvPr>
          <p:cNvGrpSpPr/>
          <p:nvPr/>
        </p:nvGrpSpPr>
        <p:grpSpPr>
          <a:xfrm>
            <a:off x="7810898" y="1246658"/>
            <a:ext cx="1920931" cy="1920931"/>
            <a:chOff x="7209290" y="1246658"/>
            <a:chExt cx="1920931" cy="1920931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8D118DC7-A273-4D11-BBF4-D6E215806423}"/>
                </a:ext>
              </a:extLst>
            </p:cNvPr>
            <p:cNvSpPr/>
            <p:nvPr/>
          </p:nvSpPr>
          <p:spPr>
            <a:xfrm>
              <a:off x="7209290" y="1246658"/>
              <a:ext cx="1920931" cy="1920931"/>
            </a:xfrm>
            <a:prstGeom prst="rect">
              <a:avLst/>
            </a:prstGeom>
            <a:blipFill>
              <a:blip r:embed="rId3"/>
              <a:srcRect/>
              <a:stretch>
                <a:fillRect l="-40349" t="-11581" r="-50397" b="-1544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03E8DDE9-5166-447A-83B6-E9FF6973558A}"/>
                </a:ext>
              </a:extLst>
            </p:cNvPr>
            <p:cNvSpPr/>
            <p:nvPr/>
          </p:nvSpPr>
          <p:spPr>
            <a:xfrm>
              <a:off x="7209290" y="1246658"/>
              <a:ext cx="13946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4D54123E-3E4E-483A-8273-AAFC6B44134D}"/>
                </a:ext>
              </a:extLst>
            </p:cNvPr>
            <p:cNvSpPr/>
            <p:nvPr/>
          </p:nvSpPr>
          <p:spPr>
            <a:xfrm>
              <a:off x="7209290" y="1246695"/>
              <a:ext cx="13946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800">
                  <a:solidFill>
                    <a:schemeClr val="bg1"/>
                  </a:solidFill>
                </a:rPr>
                <a:t>Piec proszkowy komora do wygrzewania polimeryzacji farby proszkowej.</a:t>
              </a: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D5E23B24-A4C5-43D0-8A8E-0970FE03BF81}"/>
              </a:ext>
            </a:extLst>
          </p:cNvPr>
          <p:cNvGrpSpPr/>
          <p:nvPr/>
        </p:nvGrpSpPr>
        <p:grpSpPr>
          <a:xfrm>
            <a:off x="9854620" y="1246658"/>
            <a:ext cx="1929392" cy="1920931"/>
            <a:chOff x="9253012" y="1246658"/>
            <a:chExt cx="1929392" cy="192093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646AA787-FBC5-43F9-AC28-4FD10C44B465}"/>
                </a:ext>
              </a:extLst>
            </p:cNvPr>
            <p:cNvSpPr/>
            <p:nvPr/>
          </p:nvSpPr>
          <p:spPr>
            <a:xfrm>
              <a:off x="9261473" y="1246658"/>
              <a:ext cx="1920931" cy="1920931"/>
            </a:xfrm>
            <a:prstGeom prst="rect">
              <a:avLst/>
            </a:prstGeom>
            <a:blipFill>
              <a:blip r:embed="rId4"/>
              <a:srcRect/>
              <a:stretch>
                <a:fillRect l="-34553" t="-8128" r="-33480" b="-380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D8ABCAA7-BFA3-4C1E-84D0-3B236CED9D51}"/>
                </a:ext>
              </a:extLst>
            </p:cNvPr>
            <p:cNvSpPr/>
            <p:nvPr/>
          </p:nvSpPr>
          <p:spPr>
            <a:xfrm>
              <a:off x="9253012" y="1246658"/>
              <a:ext cx="13946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E3D1EE1F-56A0-420E-BB84-74A5E964374E}"/>
                </a:ext>
              </a:extLst>
            </p:cNvPr>
            <p:cNvSpPr/>
            <p:nvPr/>
          </p:nvSpPr>
          <p:spPr>
            <a:xfrm>
              <a:off x="9253012" y="1246695"/>
              <a:ext cx="139464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800">
                  <a:solidFill>
                    <a:schemeClr val="bg1"/>
                  </a:solidFill>
                </a:rPr>
                <a:t>Suszarnia</a:t>
              </a:r>
            </a:p>
          </p:txBody>
        </p: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0FCF41B-31D8-43BA-A99C-E69E077A7FF6}"/>
              </a:ext>
            </a:extLst>
          </p:cNvPr>
          <p:cNvSpPr txBox="1"/>
          <p:nvPr/>
        </p:nvSpPr>
        <p:spPr>
          <a:xfrm>
            <a:off x="501208" y="3552110"/>
            <a:ext cx="597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Odpowiednio dobrane materiały: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A743FF2-D79F-414B-B378-C6F1B7306B83}"/>
              </a:ext>
            </a:extLst>
          </p:cNvPr>
          <p:cNvSpPr/>
          <p:nvPr/>
        </p:nvSpPr>
        <p:spPr>
          <a:xfrm rot="16200000">
            <a:off x="366383" y="3692901"/>
            <a:ext cx="18811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C9CB6683-F106-46A5-BD38-6E87E75151A0}"/>
              </a:ext>
            </a:extLst>
          </p:cNvPr>
          <p:cNvSpPr txBox="1"/>
          <p:nvPr/>
        </p:nvSpPr>
        <p:spPr>
          <a:xfrm>
            <a:off x="6206876" y="3552110"/>
            <a:ext cx="597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Profesjonalne warstwy ochronne: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7DD2A221-6A40-4375-B18D-3B62A623618A}"/>
              </a:ext>
            </a:extLst>
          </p:cNvPr>
          <p:cNvSpPr/>
          <p:nvPr/>
        </p:nvSpPr>
        <p:spPr>
          <a:xfrm rot="16200000">
            <a:off x="6068876" y="3692901"/>
            <a:ext cx="18811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Info">
            <a:extLst>
              <a:ext uri="{FF2B5EF4-FFF2-40B4-BE49-F238E27FC236}">
                <a16:creationId xmlns:a16="http://schemas.microsoft.com/office/drawing/2014/main" id="{AB66B751-6BBB-4A82-8390-636C0674675B}"/>
              </a:ext>
            </a:extLst>
          </p:cNvPr>
          <p:cNvSpPr/>
          <p:nvPr/>
        </p:nvSpPr>
        <p:spPr>
          <a:xfrm>
            <a:off x="4233451" y="3590210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56F2BC5-7ADA-4EF6-A4DA-879D649053AC}"/>
              </a:ext>
            </a:extLst>
          </p:cNvPr>
          <p:cNvSpPr txBox="1"/>
          <p:nvPr/>
        </p:nvSpPr>
        <p:spPr>
          <a:xfrm>
            <a:off x="522076" y="4057364"/>
            <a:ext cx="52451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blacha stalowa,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blacha </a:t>
            </a:r>
            <a:r>
              <a:rPr lang="pl-PL" sz="1400" dirty="0" err="1"/>
              <a:t>magnelis</a:t>
            </a:r>
            <a:r>
              <a:rPr lang="pl-PL" sz="1400" dirty="0"/>
              <a:t>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blacha ocynkowana,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blacha aluminiowa,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blacha ze stali nierdzewnej 1.4301 (AISI 304), 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blacha kwasoodporna 1.4404 (AISI 316L).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597EC79E-9E26-487F-9EF0-ED35B0911BD2}"/>
              </a:ext>
            </a:extLst>
          </p:cNvPr>
          <p:cNvSpPr txBox="1"/>
          <p:nvPr/>
        </p:nvSpPr>
        <p:spPr>
          <a:xfrm>
            <a:off x="6204141" y="4057364"/>
            <a:ext cx="323703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farby anty-graffiti,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farby izolujące (nieprzewodzące napięcia elektrycznego),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farby wysokotemperaturowe (możliwość zwiększenia zakresu pracy nawet do 120°c),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farby o zwiększonej odporności na zarysowania.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F301A2E1-DEB9-4237-A558-6DD348DE0A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759151" y="4044552"/>
            <a:ext cx="2024501" cy="2214991"/>
          </a:xfrm>
          <a:prstGeom prst="rect">
            <a:avLst/>
          </a:prstGeom>
        </p:spPr>
      </p:pic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DD866B34-42E6-4756-8979-4ED289056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55271"/>
              </p:ext>
            </p:extLst>
          </p:nvPr>
        </p:nvGraphicFramePr>
        <p:xfrm>
          <a:off x="-5054399" y="3495861"/>
          <a:ext cx="4902698" cy="292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564">
                  <a:extLst>
                    <a:ext uri="{9D8B030D-6E8A-4147-A177-3AD203B41FA5}">
                      <a16:colId xmlns:a16="http://schemas.microsoft.com/office/drawing/2014/main" val="2193831407"/>
                    </a:ext>
                  </a:extLst>
                </a:gridCol>
                <a:gridCol w="1886074">
                  <a:extLst>
                    <a:ext uri="{9D8B030D-6E8A-4147-A177-3AD203B41FA5}">
                      <a16:colId xmlns:a16="http://schemas.microsoft.com/office/drawing/2014/main" val="1179025139"/>
                    </a:ext>
                  </a:extLst>
                </a:gridCol>
                <a:gridCol w="2110060">
                  <a:extLst>
                    <a:ext uri="{9D8B030D-6E8A-4147-A177-3AD203B41FA5}">
                      <a16:colId xmlns:a16="http://schemas.microsoft.com/office/drawing/2014/main" val="2934859623"/>
                    </a:ext>
                  </a:extLst>
                </a:gridCol>
              </a:tblGrid>
              <a:tr h="434783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Klasa odporności</a:t>
                      </a:r>
                      <a:endParaRPr lang="pl-PL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Materiał </a:t>
                      </a:r>
                      <a:b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rekomendowany</a:t>
                      </a:r>
                      <a:endParaRPr lang="pl-PL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Materiał </a:t>
                      </a:r>
                      <a:b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alternatywy</a:t>
                      </a:r>
                      <a:endParaRPr lang="pl-PL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625311"/>
                  </a:ext>
                </a:extLst>
              </a:tr>
              <a:tr h="265062"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u="none" strike="noStrike" err="1">
                          <a:effectLst/>
                          <a:latin typeface="+mn-lt"/>
                        </a:rPr>
                        <a:t>C1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Blacha stalowa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477712"/>
                  </a:ext>
                </a:extLst>
              </a:tr>
              <a:tr h="265062"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u="none" strike="noStrike" err="1">
                          <a:effectLst/>
                          <a:latin typeface="+mn-lt"/>
                        </a:rPr>
                        <a:t>C2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Blacha stalowa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320270"/>
                  </a:ext>
                </a:extLst>
              </a:tr>
              <a:tr h="518796"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u="none" strike="noStrike" err="1">
                          <a:effectLst/>
                          <a:latin typeface="+mn-lt"/>
                        </a:rPr>
                        <a:t>C3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Blacha ocynkowana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u="none" strike="noStrike">
                          <a:effectLst/>
                          <a:latin typeface="+mn-lt"/>
                        </a:rPr>
                        <a:t>Blacha stalowa </a:t>
                      </a: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malowanie podkładem epoksydowym </a:t>
                      </a: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624850"/>
                  </a:ext>
                </a:extLst>
              </a:tr>
              <a:tr h="265062"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200" u="none" strike="noStrike" err="1">
                          <a:effectLst/>
                          <a:latin typeface="+mn-lt"/>
                        </a:rPr>
                        <a:t>C4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Blacha </a:t>
                      </a:r>
                      <a:r>
                        <a:rPr lang="pl-PL" sz="1200" u="none" strike="noStrike" err="1">
                          <a:effectLst/>
                          <a:latin typeface="+mn-lt"/>
                        </a:rPr>
                        <a:t>magnelis</a:t>
                      </a:r>
                      <a:endParaRPr lang="pl-PL" sz="1200" u="none" strike="noStrike"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u="none" strike="noStrike">
                          <a:effectLst/>
                          <a:latin typeface="+mn-lt"/>
                        </a:rPr>
                        <a:t>Blacha ocynkowana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92138"/>
                  </a:ext>
                </a:extLst>
              </a:tr>
              <a:tr h="83188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Blacha stal nierdzewna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l-PL" sz="1200" u="none" strike="noStrike">
                          <a:effectLst/>
                          <a:latin typeface="+mn-lt"/>
                        </a:rPr>
                        <a:t>Blacha stalowa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czyszczona do klasy </a:t>
                      </a:r>
                      <a:r>
                        <a:rPr lang="pl-PL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</a:t>
                      </a: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 ½ malowanie podkładem epoksydowym</a:t>
                      </a: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137047"/>
                  </a:ext>
                </a:extLst>
              </a:tr>
              <a:tr h="337557">
                <a:tc>
                  <a:txBody>
                    <a:bodyPr/>
                    <a:lstStyle/>
                    <a:p>
                      <a:r>
                        <a:rPr lang="pl-PL" sz="1200" err="1"/>
                        <a:t>C5</a:t>
                      </a:r>
                      <a:endParaRPr lang="pl-PL" sz="1200"/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Blachy kwasoodporne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41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7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44792 0.002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11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3" grpId="0"/>
      <p:bldP spid="24" grpId="0" animBg="1"/>
      <p:bldP spid="25" grpId="0"/>
      <p:bldP spid="26" grpId="0" animBg="1"/>
      <p:bldP spid="27" grpId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556740-3092-4368-ADC5-39358AA6D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Certyfikacje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152B174-684C-491F-80E4-9EE68E7A4AC0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8D2E90B-7F04-4716-AFC5-B5F525C5B9EE}"/>
              </a:ext>
            </a:extLst>
          </p:cNvPr>
          <p:cNvSpPr txBox="1"/>
          <p:nvPr/>
        </p:nvSpPr>
        <p:spPr>
          <a:xfrm>
            <a:off x="8243041" y="3221796"/>
            <a:ext cx="3315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Jakość jest dla nas synonimem bezawaryjności i długich lat bezobsługowej pracy. </a:t>
            </a:r>
          </a:p>
          <a:p>
            <a:r>
              <a:rPr lang="pl-PL" b="1"/>
              <a:t>Wszystkie produkty są realizowane według najwyższych standardów .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FF3C1E35-469E-4E64-A752-E91BD32AFACC}"/>
              </a:ext>
            </a:extLst>
          </p:cNvPr>
          <p:cNvSpPr>
            <a:spLocks/>
          </p:cNvSpPr>
          <p:nvPr/>
        </p:nvSpPr>
        <p:spPr bwMode="auto">
          <a:xfrm>
            <a:off x="8331787" y="1943101"/>
            <a:ext cx="3452227" cy="3451430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CBA397F-4869-4B16-86C4-BC2CEE7FF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10" y="4127795"/>
            <a:ext cx="1936281" cy="211384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02CA7E6-8190-44C2-97B3-676CAC578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277" y="4127795"/>
            <a:ext cx="1936281" cy="2113844"/>
          </a:xfrm>
          <a:prstGeom prst="rect">
            <a:avLst/>
          </a:prstGeom>
        </p:spPr>
      </p:pic>
      <p:pic>
        <p:nvPicPr>
          <p:cNvPr id="13" name="Obraz 12" descr="Obraz zawierający siedzi, monitor, komputer, ekran&#10;&#10;Opis wygenerowany automatycznie">
            <a:extLst>
              <a:ext uri="{FF2B5EF4-FFF2-40B4-BE49-F238E27FC236}">
                <a16:creationId xmlns:a16="http://schemas.microsoft.com/office/drawing/2014/main" id="{749B3EBE-E5F8-40DA-9E95-BED4240A5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770" y="4127795"/>
            <a:ext cx="1936281" cy="2113844"/>
          </a:xfrm>
          <a:prstGeom prst="rect">
            <a:avLst/>
          </a:prstGeom>
        </p:spPr>
      </p:pic>
      <p:pic>
        <p:nvPicPr>
          <p:cNvPr id="15" name="Obraz 14" descr="Obraz zawierający ekran&#10;&#10;Opis wygenerowany automatycznie">
            <a:extLst>
              <a:ext uri="{FF2B5EF4-FFF2-40B4-BE49-F238E27FC236}">
                <a16:creationId xmlns:a16="http://schemas.microsoft.com/office/drawing/2014/main" id="{6C2262C0-A3DF-4D82-9616-2F4591047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446" y="1174605"/>
            <a:ext cx="1936281" cy="211384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BA4C514-7EFA-40E6-8E91-1989E862B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130" y="1174605"/>
            <a:ext cx="1936281" cy="2113844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1600CCFD-865F-48E6-BC19-AC1727C1CD55}"/>
              </a:ext>
            </a:extLst>
          </p:cNvPr>
          <p:cNvSpPr/>
          <p:nvPr/>
        </p:nvSpPr>
        <p:spPr>
          <a:xfrm>
            <a:off x="306404" y="3221796"/>
            <a:ext cx="3571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>
                <a:latin typeface="+mj-lt"/>
              </a:rPr>
              <a:t>Certyfikat Systemu Zarządzania Jakością ISO 9001:2015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AB85B26E-E812-4FD0-B0FC-D5FD6DC63F4B}"/>
              </a:ext>
            </a:extLst>
          </p:cNvPr>
          <p:cNvSpPr/>
          <p:nvPr/>
        </p:nvSpPr>
        <p:spPr>
          <a:xfrm>
            <a:off x="4331818" y="3221796"/>
            <a:ext cx="2111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>
                <a:latin typeface="+mj-lt"/>
              </a:rPr>
              <a:t>Certyfikat zapewnienia </a:t>
            </a:r>
            <a:br>
              <a:rPr lang="pl-PL" sz="1400">
                <a:latin typeface="+mj-lt"/>
              </a:rPr>
            </a:br>
            <a:r>
              <a:rPr lang="pl-PL" sz="1400">
                <a:latin typeface="+mj-lt"/>
              </a:rPr>
              <a:t>jakości </a:t>
            </a:r>
            <a:r>
              <a:rPr lang="pl-PL" sz="1400" err="1">
                <a:latin typeface="+mj-lt"/>
              </a:rPr>
              <a:t>ATEXQ</a:t>
            </a:r>
            <a:endParaRPr lang="pl-PL" sz="1400">
              <a:latin typeface="+mj-lt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6FF9B6A4-694D-4657-B879-F15C33FE9170}"/>
              </a:ext>
            </a:extLst>
          </p:cNvPr>
          <p:cNvSpPr/>
          <p:nvPr/>
        </p:nvSpPr>
        <p:spPr>
          <a:xfrm>
            <a:off x="306404" y="6241639"/>
            <a:ext cx="2111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>
                <a:latin typeface="+mj-lt"/>
              </a:rPr>
              <a:t>Certyfikat ATEX_WE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A6BF4CD-0499-4265-8E74-2DA6594B450B}"/>
              </a:ext>
            </a:extLst>
          </p:cNvPr>
          <p:cNvSpPr/>
          <p:nvPr/>
        </p:nvSpPr>
        <p:spPr>
          <a:xfrm>
            <a:off x="3257631" y="6241639"/>
            <a:ext cx="1530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>
                <a:latin typeface="+mj-lt"/>
              </a:rPr>
              <a:t>Certyfikat IECEX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10FCEC4D-E2C5-4263-8DFD-08D7D32D4E7E}"/>
              </a:ext>
            </a:extLst>
          </p:cNvPr>
          <p:cNvSpPr/>
          <p:nvPr/>
        </p:nvSpPr>
        <p:spPr>
          <a:xfrm>
            <a:off x="5509982" y="6241639"/>
            <a:ext cx="2302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>
                <a:latin typeface="+mj-lt"/>
              </a:rPr>
              <a:t>Certyfikat CE dla obudów w II klasie ochronności</a:t>
            </a:r>
          </a:p>
        </p:txBody>
      </p:sp>
    </p:spTree>
    <p:extLst>
      <p:ext uri="{BB962C8B-B14F-4D97-AF65-F5344CB8AC3E}">
        <p14:creationId xmlns:p14="http://schemas.microsoft.com/office/powerpoint/2010/main" val="414575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33A153DD-3237-41DE-9716-ADD29548DF1C}"/>
              </a:ext>
            </a:extLst>
          </p:cNvPr>
          <p:cNvSpPr/>
          <p:nvPr/>
        </p:nvSpPr>
        <p:spPr>
          <a:xfrm>
            <a:off x="8904309" y="1373825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C4A10EE9-25AD-48B7-960E-93A3E9DCAE73}"/>
              </a:ext>
            </a:extLst>
          </p:cNvPr>
          <p:cNvSpPr/>
          <p:nvPr/>
        </p:nvSpPr>
        <p:spPr>
          <a:xfrm>
            <a:off x="888640" y="1373825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DD46B5C7-B2C1-408B-B730-4D26C8C6836D}"/>
              </a:ext>
            </a:extLst>
          </p:cNvPr>
          <p:cNvSpPr/>
          <p:nvPr/>
        </p:nvSpPr>
        <p:spPr>
          <a:xfrm>
            <a:off x="6227257" y="1373825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FAE6BA09-ED0A-47A9-80F8-D07741170E95}"/>
              </a:ext>
            </a:extLst>
          </p:cNvPr>
          <p:cNvSpPr/>
          <p:nvPr/>
        </p:nvSpPr>
        <p:spPr>
          <a:xfrm>
            <a:off x="882242" y="4053527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BFF8FAA5-C9DB-4069-BC0D-744CC9F5F084}"/>
              </a:ext>
            </a:extLst>
          </p:cNvPr>
          <p:cNvSpPr/>
          <p:nvPr/>
        </p:nvSpPr>
        <p:spPr>
          <a:xfrm>
            <a:off x="3552617" y="4053527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3E00C94F-78D0-469B-B1B5-F64B22406B13}"/>
              </a:ext>
            </a:extLst>
          </p:cNvPr>
          <p:cNvSpPr/>
          <p:nvPr/>
        </p:nvSpPr>
        <p:spPr>
          <a:xfrm>
            <a:off x="6219792" y="4053527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4EE087C6-58AA-4919-991F-FF9C1F7F0710}"/>
              </a:ext>
            </a:extLst>
          </p:cNvPr>
          <p:cNvSpPr/>
          <p:nvPr/>
        </p:nvSpPr>
        <p:spPr>
          <a:xfrm>
            <a:off x="3559015" y="1373825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0274DD50-134C-46EE-BB9D-638B64F8CD2C}"/>
              </a:ext>
            </a:extLst>
          </p:cNvPr>
          <p:cNvSpPr/>
          <p:nvPr/>
        </p:nvSpPr>
        <p:spPr>
          <a:xfrm>
            <a:off x="8904309" y="4053527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263A6AD7-7C78-498E-BC60-0FAC1D82ACBC}"/>
              </a:ext>
            </a:extLst>
          </p:cNvPr>
          <p:cNvSpPr/>
          <p:nvPr/>
        </p:nvSpPr>
        <p:spPr>
          <a:xfrm>
            <a:off x="8904309" y="1373825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0D08317-5B07-4687-AD7D-003C3EE98E15}"/>
              </a:ext>
            </a:extLst>
          </p:cNvPr>
          <p:cNvSpPr/>
          <p:nvPr/>
        </p:nvSpPr>
        <p:spPr>
          <a:xfrm>
            <a:off x="888640" y="1373825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19F3A65-9725-4DAB-A728-8905239B422D}"/>
              </a:ext>
            </a:extLst>
          </p:cNvPr>
          <p:cNvSpPr/>
          <p:nvPr/>
        </p:nvSpPr>
        <p:spPr>
          <a:xfrm>
            <a:off x="6227257" y="1373825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414A89A-7016-46B8-BBB5-2B6B880E655A}"/>
              </a:ext>
            </a:extLst>
          </p:cNvPr>
          <p:cNvSpPr/>
          <p:nvPr/>
        </p:nvSpPr>
        <p:spPr>
          <a:xfrm>
            <a:off x="882242" y="4053527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50B3E7CE-AC4B-4EA3-BD6C-53212CB27152}"/>
              </a:ext>
            </a:extLst>
          </p:cNvPr>
          <p:cNvSpPr/>
          <p:nvPr/>
        </p:nvSpPr>
        <p:spPr>
          <a:xfrm>
            <a:off x="3552617" y="4053527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251A86AE-F6FB-44EF-A9E7-14ABC0A0BBD2}"/>
              </a:ext>
            </a:extLst>
          </p:cNvPr>
          <p:cNvSpPr/>
          <p:nvPr/>
        </p:nvSpPr>
        <p:spPr>
          <a:xfrm>
            <a:off x="6219792" y="4053527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9CF7989D-23DE-48A3-ABA7-B973A9656831}"/>
              </a:ext>
            </a:extLst>
          </p:cNvPr>
          <p:cNvSpPr/>
          <p:nvPr/>
        </p:nvSpPr>
        <p:spPr>
          <a:xfrm>
            <a:off x="3559015" y="1373825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D6014CD6-E077-45E6-9729-70AEA4D2691A}"/>
              </a:ext>
            </a:extLst>
          </p:cNvPr>
          <p:cNvSpPr/>
          <p:nvPr/>
        </p:nvSpPr>
        <p:spPr>
          <a:xfrm>
            <a:off x="8904309" y="4053527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A153B2-C52D-4DE7-81CA-76C692035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INNOWACJE </a:t>
            </a:r>
            <a:r>
              <a:rPr lang="pl-PL" err="1"/>
              <a:t>Radiolex</a:t>
            </a:r>
            <a:r>
              <a:rPr lang="pl-PL"/>
              <a:t>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85E2F62-E12F-4A4E-BB3D-A59558D56AF1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id="{3AFA3FE5-C9E6-4834-876D-251D8FDC9DED}"/>
              </a:ext>
            </a:extLst>
          </p:cNvPr>
          <p:cNvGrpSpPr/>
          <p:nvPr/>
        </p:nvGrpSpPr>
        <p:grpSpPr>
          <a:xfrm>
            <a:off x="888639" y="2096068"/>
            <a:ext cx="10414721" cy="1429999"/>
            <a:chOff x="888639" y="2096068"/>
            <a:chExt cx="10414721" cy="1429999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70E949D5-87A0-4EAA-B62B-AFC82DF4C6AB}"/>
                </a:ext>
              </a:extLst>
            </p:cNvPr>
            <p:cNvSpPr/>
            <p:nvPr/>
          </p:nvSpPr>
          <p:spPr>
            <a:xfrm>
              <a:off x="3552618" y="2202628"/>
              <a:ext cx="240296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Obudowy z blachy </a:t>
              </a:r>
              <a:r>
                <a:rPr lang="pl-PL" sz="2000" b="1" err="1">
                  <a:solidFill>
                    <a:schemeClr val="bg1"/>
                  </a:solidFill>
                </a:rPr>
                <a:t>MAGNELIS</a:t>
              </a:r>
              <a:r>
                <a:rPr lang="pl-PL" sz="2000" b="1" baseline="30000">
                  <a:solidFill>
                    <a:schemeClr val="bg1"/>
                  </a:solidFill>
                </a:rPr>
                <a:t>®</a:t>
              </a:r>
            </a:p>
            <a:p>
              <a:r>
                <a:rPr lang="pl-PL" sz="2000" b="1">
                  <a:solidFill>
                    <a:schemeClr val="bg1"/>
                  </a:solidFill>
                </a:rPr>
                <a:t>Eco</a:t>
              </a:r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F6A19BD2-699D-47D2-802C-6B4ACC80F006}"/>
                </a:ext>
              </a:extLst>
            </p:cNvPr>
            <p:cNvSpPr/>
            <p:nvPr/>
          </p:nvSpPr>
          <p:spPr>
            <a:xfrm>
              <a:off x="888639" y="2202628"/>
              <a:ext cx="241796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TECHNOLOGIA </a:t>
              </a:r>
              <a:r>
                <a:rPr lang="pl-PL" sz="2000" b="1" err="1">
                  <a:solidFill>
                    <a:schemeClr val="bg1"/>
                  </a:solidFill>
                </a:rPr>
                <a:t>TRIPLE</a:t>
              </a:r>
              <a:r>
                <a:rPr lang="pl-PL" sz="2000" b="1">
                  <a:solidFill>
                    <a:schemeClr val="bg1"/>
                  </a:solidFill>
                </a:rPr>
                <a:t> </a:t>
              </a:r>
              <a:r>
                <a:rPr lang="pl-PL" sz="2000" b="1" err="1">
                  <a:solidFill>
                    <a:schemeClr val="bg1"/>
                  </a:solidFill>
                </a:rPr>
                <a:t>SHIELD</a:t>
              </a:r>
              <a:r>
                <a:rPr lang="pl-PL" sz="2000" b="1">
                  <a:solidFill>
                    <a:schemeClr val="bg1"/>
                  </a:solidFill>
                </a:rPr>
                <a:t>™</a:t>
              </a:r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F416DDDE-8C04-4629-A551-38A37EA20B2A}"/>
                </a:ext>
              </a:extLst>
            </p:cNvPr>
            <p:cNvSpPr/>
            <p:nvPr/>
          </p:nvSpPr>
          <p:spPr>
            <a:xfrm>
              <a:off x="6236068" y="2202628"/>
              <a:ext cx="240169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Szafy </a:t>
              </a:r>
              <a:br>
                <a:rPr lang="pl-PL" sz="2000" b="1">
                  <a:solidFill>
                    <a:schemeClr val="bg1"/>
                  </a:solidFill>
                </a:rPr>
              </a:br>
              <a:r>
                <a:rPr lang="pl-PL" sz="2000" b="1">
                  <a:solidFill>
                    <a:schemeClr val="bg1"/>
                  </a:solidFill>
                </a:rPr>
                <a:t>i komponenty do stref zagrożonych </a:t>
              </a:r>
            </a:p>
            <a:p>
              <a:r>
                <a:rPr lang="pl-PL" sz="2000" b="1">
                  <a:solidFill>
                    <a:schemeClr val="bg1"/>
                  </a:solidFill>
                </a:rPr>
                <a:t>wybuchem ATEX</a:t>
              </a:r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79BBAC3C-1E39-417A-A4A0-935EFA8706CD}"/>
                </a:ext>
              </a:extLst>
            </p:cNvPr>
            <p:cNvSpPr/>
            <p:nvPr/>
          </p:nvSpPr>
          <p:spPr>
            <a:xfrm>
              <a:off x="8901861" y="2202628"/>
              <a:ext cx="240149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HYGIENIC </a:t>
              </a:r>
              <a:br>
                <a:rPr lang="pl-PL" sz="2000" b="1">
                  <a:solidFill>
                    <a:schemeClr val="bg1"/>
                  </a:solidFill>
                </a:rPr>
              </a:br>
              <a:r>
                <a:rPr lang="pl-PL" sz="2000" b="1">
                  <a:solidFill>
                    <a:schemeClr val="bg1"/>
                  </a:solidFill>
                </a:rPr>
                <a:t>DESIGN</a:t>
              </a:r>
              <a:br>
                <a:rPr lang="pl-PL" sz="2000" b="1">
                  <a:solidFill>
                    <a:schemeClr val="bg1"/>
                  </a:solidFill>
                </a:rPr>
              </a:br>
              <a:endParaRPr lang="pl-PL" sz="2000" b="1">
                <a:solidFill>
                  <a:schemeClr val="bg1"/>
                </a:solidFill>
              </a:endParaRPr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0555238E-5A0C-430A-9BD4-B7E794888D02}"/>
                </a:ext>
              </a:extLst>
            </p:cNvPr>
            <p:cNvSpPr/>
            <p:nvPr/>
          </p:nvSpPr>
          <p:spPr>
            <a:xfrm rot="16200000">
              <a:off x="1374395" y="177934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8C89D798-AED2-402D-AC82-009DCB9E949B}"/>
                </a:ext>
              </a:extLst>
            </p:cNvPr>
            <p:cNvSpPr/>
            <p:nvPr/>
          </p:nvSpPr>
          <p:spPr>
            <a:xfrm rot="16200000">
              <a:off x="4037626" y="177934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35F56C15-1CD4-4797-995F-37C6B7AF0737}"/>
                </a:ext>
              </a:extLst>
            </p:cNvPr>
            <p:cNvSpPr/>
            <p:nvPr/>
          </p:nvSpPr>
          <p:spPr>
            <a:xfrm rot="16200000">
              <a:off x="6711573" y="177934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4AE2B30E-91C3-4848-B479-635560013B1E}"/>
                </a:ext>
              </a:extLst>
            </p:cNvPr>
            <p:cNvSpPr/>
            <p:nvPr/>
          </p:nvSpPr>
          <p:spPr>
            <a:xfrm rot="16200000">
              <a:off x="9376963" y="177934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5C66B7CE-E5AD-4D46-8AFB-3D092D652A4C}"/>
              </a:ext>
            </a:extLst>
          </p:cNvPr>
          <p:cNvGrpSpPr/>
          <p:nvPr/>
        </p:nvGrpSpPr>
        <p:grpSpPr>
          <a:xfrm>
            <a:off x="869726" y="4807288"/>
            <a:ext cx="10452548" cy="1107773"/>
            <a:chOff x="869726" y="4807288"/>
            <a:chExt cx="10452548" cy="1107773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5591083-1202-4B8C-9217-AF064A36F5DA}"/>
                </a:ext>
              </a:extLst>
            </p:cNvPr>
            <p:cNvSpPr/>
            <p:nvPr/>
          </p:nvSpPr>
          <p:spPr>
            <a:xfrm>
              <a:off x="3573155" y="4884010"/>
              <a:ext cx="240139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Ins="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Klimatyzacja </a:t>
              </a:r>
              <a:br>
                <a:rPr lang="pl-PL" sz="2000" b="1">
                  <a:solidFill>
                    <a:schemeClr val="bg1"/>
                  </a:solidFill>
                </a:rPr>
              </a:br>
              <a:r>
                <a:rPr lang="pl-PL" sz="2000" b="1">
                  <a:solidFill>
                    <a:schemeClr val="bg1"/>
                  </a:solidFill>
                </a:rPr>
                <a:t>wnętrza szaf</a:t>
              </a:r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D8099AC2-6072-447E-B700-45DB46C3C2A0}"/>
                </a:ext>
              </a:extLst>
            </p:cNvPr>
            <p:cNvSpPr/>
            <p:nvPr/>
          </p:nvSpPr>
          <p:spPr>
            <a:xfrm>
              <a:off x="6222992" y="4884010"/>
              <a:ext cx="2414764" cy="1031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Szafy w II klasie ochronności</a:t>
              </a:r>
            </a:p>
            <a:p>
              <a:r>
                <a:rPr lang="pl-PL" sz="1050" b="1">
                  <a:solidFill>
                    <a:schemeClr val="bg1"/>
                  </a:solidFill>
                </a:rPr>
                <a:t>(metalowe, ale pokryte tworzywem zapobiegającemu porażeniom)</a:t>
              </a:r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039E1A7-D3D4-4D22-8779-09D13D24CCCF}"/>
                </a:ext>
              </a:extLst>
            </p:cNvPr>
            <p:cNvSpPr/>
            <p:nvPr/>
          </p:nvSpPr>
          <p:spPr>
            <a:xfrm>
              <a:off x="8883000" y="4884010"/>
              <a:ext cx="243927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Zewnętrzne obudowy klejone</a:t>
              </a: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848D314F-708F-485E-AD53-DF3DD9681417}"/>
                </a:ext>
              </a:extLst>
            </p:cNvPr>
            <p:cNvSpPr/>
            <p:nvPr/>
          </p:nvSpPr>
          <p:spPr>
            <a:xfrm>
              <a:off x="869726" y="4884010"/>
              <a:ext cx="243687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Termoizolacje</a:t>
              </a:r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706D8E41-13E0-4569-A4B7-FDB82DA03C0C}"/>
                </a:ext>
              </a:extLst>
            </p:cNvPr>
            <p:cNvSpPr/>
            <p:nvPr/>
          </p:nvSpPr>
          <p:spPr>
            <a:xfrm rot="16200000">
              <a:off x="1374395" y="449056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1FB656E4-CDC2-4024-9A60-372F480AC511}"/>
                </a:ext>
              </a:extLst>
            </p:cNvPr>
            <p:cNvSpPr/>
            <p:nvPr/>
          </p:nvSpPr>
          <p:spPr>
            <a:xfrm rot="16200000">
              <a:off x="4037626" y="449056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4BAD43CF-E09B-4C3B-BCCD-77343CBF91EB}"/>
                </a:ext>
              </a:extLst>
            </p:cNvPr>
            <p:cNvSpPr/>
            <p:nvPr/>
          </p:nvSpPr>
          <p:spPr>
            <a:xfrm rot="16200000">
              <a:off x="6711573" y="449056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27B9FC41-25B5-4334-B43E-1E847F98FD64}"/>
                </a:ext>
              </a:extLst>
            </p:cNvPr>
            <p:cNvSpPr/>
            <p:nvPr/>
          </p:nvSpPr>
          <p:spPr>
            <a:xfrm rot="16200000">
              <a:off x="9376963" y="449056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7" name="puls klikniecie dloni">
            <a:extLst>
              <a:ext uri="{FF2B5EF4-FFF2-40B4-BE49-F238E27FC236}">
                <a16:creationId xmlns:a16="http://schemas.microsoft.com/office/drawing/2014/main" id="{18EF0D87-6CD5-4B2B-8451-D03E77DA1814}"/>
              </a:ext>
            </a:extLst>
          </p:cNvPr>
          <p:cNvGrpSpPr>
            <a:grpSpLocks noChangeAspect="1"/>
          </p:cNvGrpSpPr>
          <p:nvPr/>
        </p:nvGrpSpPr>
        <p:grpSpPr>
          <a:xfrm rot="18223922">
            <a:off x="1846211" y="2333358"/>
            <a:ext cx="559565" cy="559127"/>
            <a:chOff x="3854451" y="1408113"/>
            <a:chExt cx="2032000" cy="2030413"/>
          </a:xfrm>
          <a:solidFill>
            <a:schemeClr val="bg1">
              <a:lumMod val="65000"/>
            </a:schemeClr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971353E2-091F-49FD-8664-C00D79B934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8475" y="1860550"/>
              <a:ext cx="1123950" cy="1123950"/>
            </a:xfrm>
            <a:custGeom>
              <a:avLst/>
              <a:gdLst>
                <a:gd name="T0" fmla="*/ 0 w 620"/>
                <a:gd name="T1" fmla="*/ 310 h 620"/>
                <a:gd name="T2" fmla="*/ 310 w 620"/>
                <a:gd name="T3" fmla="*/ 0 h 620"/>
                <a:gd name="T4" fmla="*/ 310 w 620"/>
                <a:gd name="T5" fmla="*/ 0 h 620"/>
                <a:gd name="T6" fmla="*/ 620 w 620"/>
                <a:gd name="T7" fmla="*/ 310 h 620"/>
                <a:gd name="T8" fmla="*/ 620 w 620"/>
                <a:gd name="T9" fmla="*/ 310 h 620"/>
                <a:gd name="T10" fmla="*/ 310 w 620"/>
                <a:gd name="T11" fmla="*/ 620 h 620"/>
                <a:gd name="T12" fmla="*/ 310 w 620"/>
                <a:gd name="T13" fmla="*/ 620 h 620"/>
                <a:gd name="T14" fmla="*/ 0 w 620"/>
                <a:gd name="T15" fmla="*/ 310 h 620"/>
                <a:gd name="T16" fmla="*/ 119 w 620"/>
                <a:gd name="T17" fmla="*/ 310 h 620"/>
                <a:gd name="T18" fmla="*/ 310 w 620"/>
                <a:gd name="T19" fmla="*/ 501 h 620"/>
                <a:gd name="T20" fmla="*/ 310 w 620"/>
                <a:gd name="T21" fmla="*/ 501 h 620"/>
                <a:gd name="T22" fmla="*/ 501 w 620"/>
                <a:gd name="T23" fmla="*/ 310 h 620"/>
                <a:gd name="T24" fmla="*/ 501 w 620"/>
                <a:gd name="T25" fmla="*/ 310 h 620"/>
                <a:gd name="T26" fmla="*/ 310 w 620"/>
                <a:gd name="T27" fmla="*/ 119 h 620"/>
                <a:gd name="T28" fmla="*/ 310 w 620"/>
                <a:gd name="T29" fmla="*/ 119 h 620"/>
                <a:gd name="T30" fmla="*/ 119 w 620"/>
                <a:gd name="T31" fmla="*/ 31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0" h="620">
                  <a:moveTo>
                    <a:pt x="0" y="310"/>
                  </a:moveTo>
                  <a:cubicBezTo>
                    <a:pt x="0" y="139"/>
                    <a:pt x="139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81" y="0"/>
                    <a:pt x="620" y="139"/>
                    <a:pt x="620" y="310"/>
                  </a:cubicBezTo>
                  <a:cubicBezTo>
                    <a:pt x="620" y="310"/>
                    <a:pt x="620" y="310"/>
                    <a:pt x="620" y="310"/>
                  </a:cubicBezTo>
                  <a:cubicBezTo>
                    <a:pt x="620" y="481"/>
                    <a:pt x="481" y="620"/>
                    <a:pt x="310" y="620"/>
                  </a:cubicBezTo>
                  <a:cubicBezTo>
                    <a:pt x="310" y="620"/>
                    <a:pt x="310" y="620"/>
                    <a:pt x="310" y="620"/>
                  </a:cubicBezTo>
                  <a:cubicBezTo>
                    <a:pt x="139" y="620"/>
                    <a:pt x="0" y="481"/>
                    <a:pt x="0" y="310"/>
                  </a:cubicBezTo>
                  <a:close/>
                  <a:moveTo>
                    <a:pt x="119" y="310"/>
                  </a:moveTo>
                  <a:cubicBezTo>
                    <a:pt x="119" y="416"/>
                    <a:pt x="204" y="501"/>
                    <a:pt x="310" y="501"/>
                  </a:cubicBezTo>
                  <a:cubicBezTo>
                    <a:pt x="310" y="501"/>
                    <a:pt x="310" y="501"/>
                    <a:pt x="310" y="501"/>
                  </a:cubicBezTo>
                  <a:cubicBezTo>
                    <a:pt x="415" y="501"/>
                    <a:pt x="501" y="416"/>
                    <a:pt x="501" y="310"/>
                  </a:cubicBezTo>
                  <a:cubicBezTo>
                    <a:pt x="501" y="310"/>
                    <a:pt x="501" y="310"/>
                    <a:pt x="501" y="310"/>
                  </a:cubicBezTo>
                  <a:cubicBezTo>
                    <a:pt x="501" y="205"/>
                    <a:pt x="415" y="119"/>
                    <a:pt x="310" y="119"/>
                  </a:cubicBezTo>
                  <a:cubicBezTo>
                    <a:pt x="310" y="119"/>
                    <a:pt x="310" y="119"/>
                    <a:pt x="310" y="119"/>
                  </a:cubicBezTo>
                  <a:cubicBezTo>
                    <a:pt x="204" y="119"/>
                    <a:pt x="119" y="205"/>
                    <a:pt x="119" y="3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C11539A3-22A9-463D-B513-48E07F23E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4451" y="1408113"/>
              <a:ext cx="2032000" cy="2030413"/>
            </a:xfrm>
            <a:custGeom>
              <a:avLst/>
              <a:gdLst>
                <a:gd name="T0" fmla="*/ 0 w 1120"/>
                <a:gd name="T1" fmla="*/ 560 h 1120"/>
                <a:gd name="T2" fmla="*/ 560 w 1120"/>
                <a:gd name="T3" fmla="*/ 0 h 1120"/>
                <a:gd name="T4" fmla="*/ 560 w 1120"/>
                <a:gd name="T5" fmla="*/ 0 h 1120"/>
                <a:gd name="T6" fmla="*/ 1120 w 1120"/>
                <a:gd name="T7" fmla="*/ 560 h 1120"/>
                <a:gd name="T8" fmla="*/ 1120 w 1120"/>
                <a:gd name="T9" fmla="*/ 560 h 1120"/>
                <a:gd name="T10" fmla="*/ 1120 w 1120"/>
                <a:gd name="T11" fmla="*/ 560 h 1120"/>
                <a:gd name="T12" fmla="*/ 560 w 1120"/>
                <a:gd name="T13" fmla="*/ 1120 h 1120"/>
                <a:gd name="T14" fmla="*/ 560 w 1120"/>
                <a:gd name="T15" fmla="*/ 1120 h 1120"/>
                <a:gd name="T16" fmla="*/ 0 w 1120"/>
                <a:gd name="T17" fmla="*/ 560 h 1120"/>
                <a:gd name="T18" fmla="*/ 118 w 1120"/>
                <a:gd name="T19" fmla="*/ 560 h 1120"/>
                <a:gd name="T20" fmla="*/ 560 w 1120"/>
                <a:gd name="T21" fmla="*/ 1002 h 1120"/>
                <a:gd name="T22" fmla="*/ 560 w 1120"/>
                <a:gd name="T23" fmla="*/ 1002 h 1120"/>
                <a:gd name="T24" fmla="*/ 1002 w 1120"/>
                <a:gd name="T25" fmla="*/ 560 h 1120"/>
                <a:gd name="T26" fmla="*/ 1002 w 1120"/>
                <a:gd name="T27" fmla="*/ 560 h 1120"/>
                <a:gd name="T28" fmla="*/ 1002 w 1120"/>
                <a:gd name="T29" fmla="*/ 560 h 1120"/>
                <a:gd name="T30" fmla="*/ 560 w 1120"/>
                <a:gd name="T31" fmla="*/ 118 h 1120"/>
                <a:gd name="T32" fmla="*/ 560 w 1120"/>
                <a:gd name="T33" fmla="*/ 118 h 1120"/>
                <a:gd name="T34" fmla="*/ 118 w 1120"/>
                <a:gd name="T35" fmla="*/ 56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0" h="1120">
                  <a:moveTo>
                    <a:pt x="0" y="560"/>
                  </a:moveTo>
                  <a:cubicBezTo>
                    <a:pt x="0" y="251"/>
                    <a:pt x="250" y="0"/>
                    <a:pt x="560" y="0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869" y="0"/>
                    <a:pt x="1120" y="251"/>
                    <a:pt x="1120" y="560"/>
                  </a:cubicBezTo>
                  <a:cubicBezTo>
                    <a:pt x="1120" y="560"/>
                    <a:pt x="1120" y="560"/>
                    <a:pt x="1120" y="560"/>
                  </a:cubicBezTo>
                  <a:cubicBezTo>
                    <a:pt x="1120" y="560"/>
                    <a:pt x="1120" y="560"/>
                    <a:pt x="1120" y="560"/>
                  </a:cubicBezTo>
                  <a:cubicBezTo>
                    <a:pt x="1120" y="870"/>
                    <a:pt x="869" y="1120"/>
                    <a:pt x="560" y="1120"/>
                  </a:cubicBezTo>
                  <a:cubicBezTo>
                    <a:pt x="560" y="1120"/>
                    <a:pt x="560" y="1120"/>
                    <a:pt x="560" y="1120"/>
                  </a:cubicBezTo>
                  <a:cubicBezTo>
                    <a:pt x="250" y="1120"/>
                    <a:pt x="0" y="870"/>
                    <a:pt x="0" y="560"/>
                  </a:cubicBezTo>
                  <a:close/>
                  <a:moveTo>
                    <a:pt x="118" y="560"/>
                  </a:moveTo>
                  <a:cubicBezTo>
                    <a:pt x="119" y="804"/>
                    <a:pt x="316" y="1001"/>
                    <a:pt x="560" y="1002"/>
                  </a:cubicBezTo>
                  <a:cubicBezTo>
                    <a:pt x="560" y="1002"/>
                    <a:pt x="560" y="1002"/>
                    <a:pt x="560" y="1002"/>
                  </a:cubicBezTo>
                  <a:cubicBezTo>
                    <a:pt x="804" y="1001"/>
                    <a:pt x="1001" y="804"/>
                    <a:pt x="1002" y="560"/>
                  </a:cubicBezTo>
                  <a:cubicBezTo>
                    <a:pt x="1002" y="560"/>
                    <a:pt x="1002" y="560"/>
                    <a:pt x="1002" y="560"/>
                  </a:cubicBezTo>
                  <a:cubicBezTo>
                    <a:pt x="1002" y="560"/>
                    <a:pt x="1002" y="560"/>
                    <a:pt x="1002" y="560"/>
                  </a:cubicBezTo>
                  <a:cubicBezTo>
                    <a:pt x="1001" y="316"/>
                    <a:pt x="804" y="119"/>
                    <a:pt x="560" y="118"/>
                  </a:cubicBezTo>
                  <a:cubicBezTo>
                    <a:pt x="560" y="118"/>
                    <a:pt x="560" y="118"/>
                    <a:pt x="560" y="118"/>
                  </a:cubicBezTo>
                  <a:cubicBezTo>
                    <a:pt x="316" y="119"/>
                    <a:pt x="119" y="316"/>
                    <a:pt x="118" y="5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40" name="Freeform 241">
            <a:extLst>
              <a:ext uri="{FF2B5EF4-FFF2-40B4-BE49-F238E27FC236}">
                <a16:creationId xmlns:a16="http://schemas.microsoft.com/office/drawing/2014/main" id="{1BC440BD-51B1-40E2-8070-C37FB4F2E667}"/>
              </a:ext>
            </a:extLst>
          </p:cNvPr>
          <p:cNvSpPr>
            <a:spLocks/>
          </p:cNvSpPr>
          <p:nvPr/>
        </p:nvSpPr>
        <p:spPr bwMode="auto">
          <a:xfrm>
            <a:off x="1935308" y="2925706"/>
            <a:ext cx="381006" cy="496611"/>
          </a:xfrm>
          <a:custGeom>
            <a:avLst/>
            <a:gdLst>
              <a:gd name="T0" fmla="*/ 110 w 110"/>
              <a:gd name="T1" fmla="*/ 72 h 143"/>
              <a:gd name="T2" fmla="*/ 110 w 110"/>
              <a:gd name="T3" fmla="*/ 49 h 143"/>
              <a:gd name="T4" fmla="*/ 102 w 110"/>
              <a:gd name="T5" fmla="*/ 42 h 143"/>
              <a:gd name="T6" fmla="*/ 95 w 110"/>
              <a:gd name="T7" fmla="*/ 49 h 143"/>
              <a:gd name="T8" fmla="*/ 95 w 110"/>
              <a:gd name="T9" fmla="*/ 51 h 143"/>
              <a:gd name="T10" fmla="*/ 93 w 110"/>
              <a:gd name="T11" fmla="*/ 51 h 143"/>
              <a:gd name="T12" fmla="*/ 93 w 110"/>
              <a:gd name="T13" fmla="*/ 39 h 143"/>
              <a:gd name="T14" fmla="*/ 85 w 110"/>
              <a:gd name="T15" fmla="*/ 31 h 143"/>
              <a:gd name="T16" fmla="*/ 77 w 110"/>
              <a:gd name="T17" fmla="*/ 39 h 143"/>
              <a:gd name="T18" fmla="*/ 77 w 110"/>
              <a:gd name="T19" fmla="*/ 46 h 143"/>
              <a:gd name="T20" fmla="*/ 75 w 110"/>
              <a:gd name="T21" fmla="*/ 45 h 143"/>
              <a:gd name="T22" fmla="*/ 75 w 110"/>
              <a:gd name="T23" fmla="*/ 32 h 143"/>
              <a:gd name="T24" fmla="*/ 68 w 110"/>
              <a:gd name="T25" fmla="*/ 25 h 143"/>
              <a:gd name="T26" fmla="*/ 60 w 110"/>
              <a:gd name="T27" fmla="*/ 32 h 143"/>
              <a:gd name="T28" fmla="*/ 60 w 110"/>
              <a:gd name="T29" fmla="*/ 42 h 143"/>
              <a:gd name="T30" fmla="*/ 58 w 110"/>
              <a:gd name="T31" fmla="*/ 43 h 143"/>
              <a:gd name="T32" fmla="*/ 58 w 110"/>
              <a:gd name="T33" fmla="*/ 7 h 143"/>
              <a:gd name="T34" fmla="*/ 50 w 110"/>
              <a:gd name="T35" fmla="*/ 0 h 143"/>
              <a:gd name="T36" fmla="*/ 43 w 110"/>
              <a:gd name="T37" fmla="*/ 7 h 143"/>
              <a:gd name="T38" fmla="*/ 43 w 110"/>
              <a:gd name="T39" fmla="*/ 63 h 143"/>
              <a:gd name="T40" fmla="*/ 21 w 110"/>
              <a:gd name="T41" fmla="*/ 78 h 143"/>
              <a:gd name="T42" fmla="*/ 0 w 110"/>
              <a:gd name="T43" fmla="*/ 86 h 143"/>
              <a:gd name="T44" fmla="*/ 5 w 110"/>
              <a:gd name="T45" fmla="*/ 95 h 143"/>
              <a:gd name="T46" fmla="*/ 30 w 110"/>
              <a:gd name="T47" fmla="*/ 101 h 143"/>
              <a:gd name="T48" fmla="*/ 51 w 110"/>
              <a:gd name="T49" fmla="*/ 117 h 143"/>
              <a:gd name="T50" fmla="*/ 51 w 110"/>
              <a:gd name="T51" fmla="*/ 143 h 143"/>
              <a:gd name="T52" fmla="*/ 103 w 110"/>
              <a:gd name="T53" fmla="*/ 143 h 143"/>
              <a:gd name="T54" fmla="*/ 103 w 110"/>
              <a:gd name="T55" fmla="*/ 116 h 143"/>
              <a:gd name="T56" fmla="*/ 109 w 110"/>
              <a:gd name="T57" fmla="*/ 95 h 143"/>
              <a:gd name="T58" fmla="*/ 110 w 110"/>
              <a:gd name="T59" fmla="*/ 76 h 143"/>
              <a:gd name="T60" fmla="*/ 110 w 110"/>
              <a:gd name="T61" fmla="*/ 72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0" h="143">
                <a:moveTo>
                  <a:pt x="110" y="72"/>
                </a:moveTo>
                <a:cubicBezTo>
                  <a:pt x="110" y="49"/>
                  <a:pt x="110" y="49"/>
                  <a:pt x="110" y="49"/>
                </a:cubicBezTo>
                <a:cubicBezTo>
                  <a:pt x="110" y="45"/>
                  <a:pt x="107" y="42"/>
                  <a:pt x="102" y="42"/>
                </a:cubicBezTo>
                <a:cubicBezTo>
                  <a:pt x="98" y="42"/>
                  <a:pt x="95" y="45"/>
                  <a:pt x="95" y="49"/>
                </a:cubicBezTo>
                <a:cubicBezTo>
                  <a:pt x="95" y="51"/>
                  <a:pt x="95" y="51"/>
                  <a:pt x="95" y="51"/>
                </a:cubicBezTo>
                <a:cubicBezTo>
                  <a:pt x="94" y="51"/>
                  <a:pt x="93" y="51"/>
                  <a:pt x="93" y="51"/>
                </a:cubicBezTo>
                <a:cubicBezTo>
                  <a:pt x="93" y="39"/>
                  <a:pt x="93" y="39"/>
                  <a:pt x="93" y="39"/>
                </a:cubicBezTo>
                <a:cubicBezTo>
                  <a:pt x="93" y="35"/>
                  <a:pt x="89" y="31"/>
                  <a:pt x="85" y="31"/>
                </a:cubicBezTo>
                <a:cubicBezTo>
                  <a:pt x="81" y="31"/>
                  <a:pt x="77" y="35"/>
                  <a:pt x="77" y="39"/>
                </a:cubicBezTo>
                <a:cubicBezTo>
                  <a:pt x="77" y="46"/>
                  <a:pt x="77" y="46"/>
                  <a:pt x="77" y="46"/>
                </a:cubicBezTo>
                <a:cubicBezTo>
                  <a:pt x="77" y="46"/>
                  <a:pt x="76" y="45"/>
                  <a:pt x="75" y="45"/>
                </a:cubicBezTo>
                <a:cubicBezTo>
                  <a:pt x="75" y="32"/>
                  <a:pt x="75" y="32"/>
                  <a:pt x="75" y="32"/>
                </a:cubicBezTo>
                <a:cubicBezTo>
                  <a:pt x="75" y="28"/>
                  <a:pt x="72" y="25"/>
                  <a:pt x="68" y="25"/>
                </a:cubicBezTo>
                <a:cubicBezTo>
                  <a:pt x="63" y="25"/>
                  <a:pt x="60" y="28"/>
                  <a:pt x="60" y="32"/>
                </a:cubicBezTo>
                <a:cubicBezTo>
                  <a:pt x="60" y="42"/>
                  <a:pt x="60" y="42"/>
                  <a:pt x="60" y="42"/>
                </a:cubicBezTo>
                <a:cubicBezTo>
                  <a:pt x="59" y="42"/>
                  <a:pt x="59" y="43"/>
                  <a:pt x="58" y="43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3"/>
                  <a:pt x="55" y="0"/>
                  <a:pt x="50" y="0"/>
                </a:cubicBezTo>
                <a:cubicBezTo>
                  <a:pt x="46" y="0"/>
                  <a:pt x="43" y="3"/>
                  <a:pt x="43" y="7"/>
                </a:cubicBezTo>
                <a:cubicBezTo>
                  <a:pt x="43" y="63"/>
                  <a:pt x="43" y="63"/>
                  <a:pt x="43" y="63"/>
                </a:cubicBezTo>
                <a:cubicBezTo>
                  <a:pt x="41" y="84"/>
                  <a:pt x="29" y="78"/>
                  <a:pt x="21" y="78"/>
                </a:cubicBezTo>
                <a:cubicBezTo>
                  <a:pt x="8" y="76"/>
                  <a:pt x="0" y="82"/>
                  <a:pt x="0" y="86"/>
                </a:cubicBezTo>
                <a:cubicBezTo>
                  <a:pt x="0" y="87"/>
                  <a:pt x="1" y="96"/>
                  <a:pt x="5" y="95"/>
                </a:cubicBezTo>
                <a:cubicBezTo>
                  <a:pt x="7" y="95"/>
                  <a:pt x="22" y="94"/>
                  <a:pt x="30" y="101"/>
                </a:cubicBezTo>
                <a:cubicBezTo>
                  <a:pt x="36" y="106"/>
                  <a:pt x="47" y="114"/>
                  <a:pt x="51" y="117"/>
                </a:cubicBezTo>
                <a:cubicBezTo>
                  <a:pt x="51" y="143"/>
                  <a:pt x="51" y="143"/>
                  <a:pt x="51" y="143"/>
                </a:cubicBezTo>
                <a:cubicBezTo>
                  <a:pt x="103" y="143"/>
                  <a:pt x="103" y="143"/>
                  <a:pt x="103" y="143"/>
                </a:cubicBezTo>
                <a:cubicBezTo>
                  <a:pt x="103" y="116"/>
                  <a:pt x="103" y="116"/>
                  <a:pt x="103" y="116"/>
                </a:cubicBezTo>
                <a:cubicBezTo>
                  <a:pt x="107" y="110"/>
                  <a:pt x="109" y="102"/>
                  <a:pt x="109" y="95"/>
                </a:cubicBezTo>
                <a:cubicBezTo>
                  <a:pt x="110" y="89"/>
                  <a:pt x="110" y="82"/>
                  <a:pt x="110" y="76"/>
                </a:cubicBezTo>
                <a:cubicBezTo>
                  <a:pt x="110" y="74"/>
                  <a:pt x="110" y="73"/>
                  <a:pt x="110" y="7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Prostokąt 3">
            <a:hlinkClick r:id="rId2" action="ppaction://hlinksldjump"/>
            <a:extLst>
              <a:ext uri="{FF2B5EF4-FFF2-40B4-BE49-F238E27FC236}">
                <a16:creationId xmlns:a16="http://schemas.microsoft.com/office/drawing/2014/main" id="{89B6F566-8BFD-441C-9CD0-629C5D905E5D}"/>
              </a:ext>
            </a:extLst>
          </p:cNvPr>
          <p:cNvSpPr/>
          <p:nvPr/>
        </p:nvSpPr>
        <p:spPr>
          <a:xfrm>
            <a:off x="888639" y="1373825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Prostokąt 49">
            <a:hlinkClick r:id="rId3" action="ppaction://hlinksldjump"/>
            <a:extLst>
              <a:ext uri="{FF2B5EF4-FFF2-40B4-BE49-F238E27FC236}">
                <a16:creationId xmlns:a16="http://schemas.microsoft.com/office/drawing/2014/main" id="{0A9B4001-48E0-4B66-A694-46C3AD6C9C1D}"/>
              </a:ext>
            </a:extLst>
          </p:cNvPr>
          <p:cNvSpPr/>
          <p:nvPr/>
        </p:nvSpPr>
        <p:spPr>
          <a:xfrm>
            <a:off x="3565245" y="1373825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Prostokąt 50">
            <a:hlinkClick r:id="rId4" action="ppaction://hlinksldjump"/>
            <a:extLst>
              <a:ext uri="{FF2B5EF4-FFF2-40B4-BE49-F238E27FC236}">
                <a16:creationId xmlns:a16="http://schemas.microsoft.com/office/drawing/2014/main" id="{75E6EA10-5B5F-4715-A00C-A3BCC95AC504}"/>
              </a:ext>
            </a:extLst>
          </p:cNvPr>
          <p:cNvSpPr/>
          <p:nvPr/>
        </p:nvSpPr>
        <p:spPr>
          <a:xfrm>
            <a:off x="6229390" y="1373825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Prostokąt 51">
            <a:hlinkClick r:id="rId5" action="ppaction://hlinksldjump"/>
            <a:extLst>
              <a:ext uri="{FF2B5EF4-FFF2-40B4-BE49-F238E27FC236}">
                <a16:creationId xmlns:a16="http://schemas.microsoft.com/office/drawing/2014/main" id="{839ADF2E-4285-4F2C-B79A-C5C2362A0F70}"/>
              </a:ext>
            </a:extLst>
          </p:cNvPr>
          <p:cNvSpPr/>
          <p:nvPr/>
        </p:nvSpPr>
        <p:spPr>
          <a:xfrm>
            <a:off x="8894711" y="1373825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Prostokąt 52">
            <a:hlinkClick r:id="rId6" action="ppaction://hlinksldjump"/>
            <a:extLst>
              <a:ext uri="{FF2B5EF4-FFF2-40B4-BE49-F238E27FC236}">
                <a16:creationId xmlns:a16="http://schemas.microsoft.com/office/drawing/2014/main" id="{7B2463E8-BDC9-462A-9760-EBA5AE05A23C}"/>
              </a:ext>
            </a:extLst>
          </p:cNvPr>
          <p:cNvSpPr/>
          <p:nvPr/>
        </p:nvSpPr>
        <p:spPr>
          <a:xfrm>
            <a:off x="868099" y="4058102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Prostokąt 53">
            <a:hlinkClick r:id="rId7" action="ppaction://hlinksldjump"/>
            <a:extLst>
              <a:ext uri="{FF2B5EF4-FFF2-40B4-BE49-F238E27FC236}">
                <a16:creationId xmlns:a16="http://schemas.microsoft.com/office/drawing/2014/main" id="{B1B1B532-1E59-4D86-8D61-F1E2CBF1CEB6}"/>
              </a:ext>
            </a:extLst>
          </p:cNvPr>
          <p:cNvSpPr/>
          <p:nvPr/>
        </p:nvSpPr>
        <p:spPr>
          <a:xfrm>
            <a:off x="3551846" y="4058102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Prostokąt 54">
            <a:hlinkClick r:id="rId8" action="ppaction://hlinksldjump"/>
            <a:extLst>
              <a:ext uri="{FF2B5EF4-FFF2-40B4-BE49-F238E27FC236}">
                <a16:creationId xmlns:a16="http://schemas.microsoft.com/office/drawing/2014/main" id="{BE3AAA89-8E7D-4718-9816-B460B507DB12}"/>
              </a:ext>
            </a:extLst>
          </p:cNvPr>
          <p:cNvSpPr/>
          <p:nvPr/>
        </p:nvSpPr>
        <p:spPr>
          <a:xfrm>
            <a:off x="6235593" y="4053527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Prostokąt 55">
            <a:hlinkClick r:id="rId9" action="ppaction://hlinksldjump"/>
            <a:extLst>
              <a:ext uri="{FF2B5EF4-FFF2-40B4-BE49-F238E27FC236}">
                <a16:creationId xmlns:a16="http://schemas.microsoft.com/office/drawing/2014/main" id="{1A22A031-9E01-4E26-9EF0-890BED4DECCF}"/>
              </a:ext>
            </a:extLst>
          </p:cNvPr>
          <p:cNvSpPr/>
          <p:nvPr/>
        </p:nvSpPr>
        <p:spPr>
          <a:xfrm>
            <a:off x="8925617" y="4058102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Strzałka: pagon 56">
            <a:hlinkClick r:id="rId10" action="ppaction://hlinksldjump"/>
            <a:extLst>
              <a:ext uri="{FF2B5EF4-FFF2-40B4-BE49-F238E27FC236}">
                <a16:creationId xmlns:a16="http://schemas.microsoft.com/office/drawing/2014/main" id="{1147F3EC-8D3C-41C6-B6F9-72A791483C8D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8" name="pole tekstowe 57">
            <a:hlinkClick r:id="rId10" action="ppaction://hlinksldjump"/>
            <a:extLst>
              <a:ext uri="{FF2B5EF4-FFF2-40B4-BE49-F238E27FC236}">
                <a16:creationId xmlns:a16="http://schemas.microsoft.com/office/drawing/2014/main" id="{8A2393D0-153F-4BD0-B4EB-E066A69BF25F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23107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5" presetID="56" presetClass="path" presetSubtype="0" accel="32000" fill="hold" grpId="1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1.48148E-6 L 0.00039 -0.0544 " pathEditMode="relative" rAng="0" ptsTypes="AA" p14:bounceEnd="20000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10000" decel="10000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5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4000" y="104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60" presetID="10" presetClass="exit" presetSubtype="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40" grpId="0" animBg="1"/>
          <p:bldP spid="40" grpId="1" animBg="1"/>
          <p:bldP spid="40" grpId="2" animBg="1"/>
          <p:bldP spid="40" grpId="3" animBg="1"/>
          <p:bldP spid="40" grpId="4" animBg="1"/>
          <p:bldP spid="57" grpId="0" animBg="1"/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5" presetID="56" presetClass="path" presetSubtype="0" accel="3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1.48148E-6 L 0.00039 -0.0544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10000" decel="10000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5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4000" y="104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60" presetID="10" presetClass="exit" presetSubtype="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40" grpId="0" animBg="1"/>
          <p:bldP spid="40" grpId="1" animBg="1"/>
          <p:bldP spid="40" grpId="2" animBg="1"/>
          <p:bldP spid="40" grpId="3" animBg="1"/>
          <p:bldP spid="40" grpId="4" animBg="1"/>
          <p:bldP spid="57" grpId="0" animBg="1"/>
          <p:bldP spid="5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ECF41A-DE60-434F-8578-CC8606B8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7" t="10778" r="17867" b="4500"/>
          <a:stretch/>
        </p:blipFill>
        <p:spPr>
          <a:xfrm>
            <a:off x="6246290" y="1214398"/>
            <a:ext cx="5610896" cy="510540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E08E401-0A81-4BE8-A70D-E0BAFEF7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Technologia TRIPLE SHIELD™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60ABB71-9241-4667-88CE-2BD57368B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8583"/>
            <a:ext cx="627744" cy="58644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E83EA73-308F-43DF-B3A4-8B7E67E03A6D}"/>
              </a:ext>
            </a:extLst>
          </p:cNvPr>
          <p:cNvSpPr txBox="1"/>
          <p:nvPr/>
        </p:nvSpPr>
        <p:spPr>
          <a:xfrm>
            <a:off x="483695" y="1509552"/>
            <a:ext cx="593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To najwyższa jakość oraz tańsza alternatywa dla obudów z blachy aluminiowej lub ze stali nierdzewnej.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11FCB06-482E-4A81-8E2C-FE76DC365656}"/>
              </a:ext>
            </a:extLst>
          </p:cNvPr>
          <p:cNvSpPr/>
          <p:nvPr/>
        </p:nvSpPr>
        <p:spPr>
          <a:xfrm rot="16200000">
            <a:off x="210847" y="1794695"/>
            <a:ext cx="463286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A070BEA-3EA0-4B71-B0A6-32CDACA12C25}"/>
              </a:ext>
            </a:extLst>
          </p:cNvPr>
          <p:cNvSpPr/>
          <p:nvPr/>
        </p:nvSpPr>
        <p:spPr>
          <a:xfrm>
            <a:off x="334814" y="2501104"/>
            <a:ext cx="40466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err="1"/>
              <a:t>Triple</a:t>
            </a:r>
            <a:r>
              <a:rPr lang="pl-PL" sz="1600"/>
              <a:t> </a:t>
            </a:r>
            <a:r>
              <a:rPr lang="pl-PL" sz="1600" err="1"/>
              <a:t>Shield</a:t>
            </a:r>
            <a:r>
              <a:rPr lang="pl-PL" sz="1600"/>
              <a:t>™ oznacza optymalne zabezpieczenie antykorozyjne, na które składają się trzy niezależne warstwy chroniące powierzchnię obudowy: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321E052-5E3A-4A60-818A-101108298DF5}"/>
              </a:ext>
            </a:extLst>
          </p:cNvPr>
          <p:cNvSpPr/>
          <p:nvPr/>
        </p:nvSpPr>
        <p:spPr>
          <a:xfrm>
            <a:off x="334814" y="3592240"/>
            <a:ext cx="404668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1600" b="1"/>
              <a:t>1 - cynk nakładany ogniowo</a:t>
            </a:r>
          </a:p>
          <a:p>
            <a:pPr>
              <a:spcBef>
                <a:spcPts val="600"/>
              </a:spcBef>
            </a:pPr>
            <a:r>
              <a:rPr lang="pl-PL" sz="1600" b="1"/>
              <a:t>2 - podkład epoksydowy</a:t>
            </a:r>
          </a:p>
          <a:p>
            <a:pPr>
              <a:spcBef>
                <a:spcPts val="600"/>
              </a:spcBef>
            </a:pPr>
            <a:r>
              <a:rPr lang="pl-PL" sz="1600" b="1"/>
              <a:t>3 - poliestrowa farba nawierzchniowa.</a:t>
            </a:r>
          </a:p>
        </p:txBody>
      </p:sp>
      <p:sp>
        <p:nvSpPr>
          <p:cNvPr id="11" name="Info">
            <a:extLst>
              <a:ext uri="{FF2B5EF4-FFF2-40B4-BE49-F238E27FC236}">
                <a16:creationId xmlns:a16="http://schemas.microsoft.com/office/drawing/2014/main" id="{A440FA63-0A9C-499E-9DFE-B170D36FF415}"/>
              </a:ext>
            </a:extLst>
          </p:cNvPr>
          <p:cNvSpPr/>
          <p:nvPr/>
        </p:nvSpPr>
        <p:spPr>
          <a:xfrm>
            <a:off x="8371111" y="4407848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1</a:t>
            </a:r>
          </a:p>
        </p:txBody>
      </p:sp>
      <p:sp>
        <p:nvSpPr>
          <p:cNvPr id="12" name="Info">
            <a:extLst>
              <a:ext uri="{FF2B5EF4-FFF2-40B4-BE49-F238E27FC236}">
                <a16:creationId xmlns:a16="http://schemas.microsoft.com/office/drawing/2014/main" id="{91F48047-8B2D-43F7-9C35-0942529AED20}"/>
              </a:ext>
            </a:extLst>
          </p:cNvPr>
          <p:cNvSpPr/>
          <p:nvPr/>
        </p:nvSpPr>
        <p:spPr>
          <a:xfrm>
            <a:off x="7974871" y="3429000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2</a:t>
            </a:r>
          </a:p>
        </p:txBody>
      </p:sp>
      <p:sp>
        <p:nvSpPr>
          <p:cNvPr id="13" name="Info">
            <a:extLst>
              <a:ext uri="{FF2B5EF4-FFF2-40B4-BE49-F238E27FC236}">
                <a16:creationId xmlns:a16="http://schemas.microsoft.com/office/drawing/2014/main" id="{72BC9C7E-E482-4067-8750-D5E2F90B2404}"/>
              </a:ext>
            </a:extLst>
          </p:cNvPr>
          <p:cNvSpPr/>
          <p:nvPr/>
        </p:nvSpPr>
        <p:spPr>
          <a:xfrm>
            <a:off x="8032557" y="2641846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3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939EF20-828E-4760-9CD9-18F4DC622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4998720"/>
            <a:ext cx="5665365" cy="138407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6" name="Strzałka: pagon 15">
            <a:hlinkClick r:id="rId5" action="ppaction://hlinksldjump"/>
            <a:extLst>
              <a:ext uri="{FF2B5EF4-FFF2-40B4-BE49-F238E27FC236}">
                <a16:creationId xmlns:a16="http://schemas.microsoft.com/office/drawing/2014/main" id="{1EAF2A6D-301B-49C4-8D75-6E324DA3F8C2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7" name="pole tekstowe 16">
            <a:hlinkClick r:id="rId5" action="ppaction://hlinksldjump"/>
            <a:extLst>
              <a:ext uri="{FF2B5EF4-FFF2-40B4-BE49-F238E27FC236}">
                <a16:creationId xmlns:a16="http://schemas.microsoft.com/office/drawing/2014/main" id="{22411C6C-8E90-46FA-B1EE-A5AC5047ED5F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222200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  <p:bldP spid="10" grpId="0" uiExpand="1" build="p"/>
      <p:bldP spid="11" grpId="0" animBg="1"/>
      <p:bldP spid="12" grpId="0" animBg="1"/>
      <p:bldP spid="13" grpId="0" animBg="1"/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64675F-E9BF-4436-92B3-6ECD1E2FA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Powłoka MAGNELIS</a:t>
            </a:r>
            <a:r>
              <a:rPr lang="pl-PL" baseline="30000"/>
              <a:t>®</a:t>
            </a:r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3B2673A-4869-48CE-8D52-FE86FBEC7283}"/>
              </a:ext>
            </a:extLst>
          </p:cNvPr>
          <p:cNvSpPr txBox="1"/>
          <p:nvPr/>
        </p:nvSpPr>
        <p:spPr>
          <a:xfrm>
            <a:off x="483695" y="1509552"/>
            <a:ext cx="4461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Powłoka metaliczna gwarantująca OCHRONĘ W SUROWYCH WARUNKACH. Doskonała odporność </a:t>
            </a:r>
            <a:br>
              <a:rPr lang="pl-PL" b="1">
                <a:solidFill>
                  <a:schemeClr val="tx2"/>
                </a:solidFill>
                <a:latin typeface="+mj-lt"/>
              </a:rPr>
            </a:br>
            <a:r>
              <a:rPr lang="pl-PL" b="1">
                <a:solidFill>
                  <a:schemeClr val="tx2"/>
                </a:solidFill>
                <a:latin typeface="+mj-lt"/>
              </a:rPr>
              <a:t>na korozję w środowiskach zawierających chlorki i amoniak.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B126103-821C-40FF-8C5B-866870229A76}"/>
              </a:ext>
            </a:extLst>
          </p:cNvPr>
          <p:cNvSpPr/>
          <p:nvPr/>
        </p:nvSpPr>
        <p:spPr>
          <a:xfrm rot="16200000">
            <a:off x="-190482" y="2196024"/>
            <a:ext cx="1265945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BBF744C-0F93-4956-A4E7-4D3FD56330F7}"/>
              </a:ext>
            </a:extLst>
          </p:cNvPr>
          <p:cNvSpPr/>
          <p:nvPr/>
        </p:nvSpPr>
        <p:spPr>
          <a:xfrm>
            <a:off x="334814" y="3429000"/>
            <a:ext cx="40466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/>
              <a:t>MAGNELIS® to najlepsze właściwości antykorozyjne: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10 razy wyższa odporność na korozję </a:t>
            </a:r>
            <a:br>
              <a:rPr lang="pl-PL" sz="1600"/>
            </a:br>
            <a:r>
              <a:rPr lang="pl-PL" sz="1600"/>
              <a:t>od blach ocynkowanych,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zużywa się 7 razy wolniej w środowisku zawierającym amoniak, niż standardowa powłoka cynkowa,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długotrwała aktywna ochrona blachy,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rozwiązanie pośrednie dla obudów </a:t>
            </a:r>
            <a:br>
              <a:rPr lang="pl-PL" sz="1600"/>
            </a:br>
            <a:r>
              <a:rPr lang="pl-PL" sz="1600"/>
              <a:t>z blachy ocynkowanej a stali nierdzewnej.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A3761A21-B6EC-42E4-812E-DFA7FDDD0F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0660005"/>
              </p:ext>
            </p:extLst>
          </p:nvPr>
        </p:nvGraphicFramePr>
        <p:xfrm>
          <a:off x="7943850" y="3086100"/>
          <a:ext cx="3913337" cy="2937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6F993714-1D0E-4646-A193-FA27D3079F0B}"/>
              </a:ext>
            </a:extLst>
          </p:cNvPr>
          <p:cNvSpPr txBox="1"/>
          <p:nvPr/>
        </p:nvSpPr>
        <p:spPr>
          <a:xfrm>
            <a:off x="8721160" y="2025741"/>
            <a:ext cx="340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tx2"/>
                </a:solidFill>
              </a:rPr>
              <a:t>Odporność na korozję </a:t>
            </a:r>
            <a:br>
              <a:rPr lang="pl-PL">
                <a:solidFill>
                  <a:schemeClr val="tx2"/>
                </a:solidFill>
              </a:rPr>
            </a:br>
            <a:r>
              <a:rPr lang="pl-PL">
                <a:solidFill>
                  <a:schemeClr val="tx2"/>
                </a:solidFill>
              </a:rPr>
              <a:t>w cyklicznym teście przy </a:t>
            </a:r>
            <a:br>
              <a:rPr lang="pl-PL">
                <a:solidFill>
                  <a:schemeClr val="tx2"/>
                </a:solidFill>
              </a:rPr>
            </a:br>
            <a:r>
              <a:rPr lang="pl-PL">
                <a:solidFill>
                  <a:schemeClr val="tx2"/>
                </a:solidFill>
              </a:rPr>
              <a:t>różnej zawartości Zn, Al, Mg</a:t>
            </a:r>
          </a:p>
        </p:txBody>
      </p:sp>
      <p:pic>
        <p:nvPicPr>
          <p:cNvPr id="10" name="Obraz 9" descr="Obraz zawierający wewnątrz, małe, okno, drzwi&#10;&#10;Opis wygenerowany automatycznie">
            <a:extLst>
              <a:ext uri="{FF2B5EF4-FFF2-40B4-BE49-F238E27FC236}">
                <a16:creationId xmlns:a16="http://schemas.microsoft.com/office/drawing/2014/main" id="{35E6E5E2-D764-470E-BB95-ED1B8C49D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784" y="419477"/>
            <a:ext cx="4038095" cy="6019047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4A6B0F1-9490-4835-8908-4CAEB1C8EA2D}"/>
              </a:ext>
            </a:extLst>
          </p:cNvPr>
          <p:cNvSpPr>
            <a:spLocks/>
          </p:cNvSpPr>
          <p:nvPr/>
        </p:nvSpPr>
        <p:spPr bwMode="auto">
          <a:xfrm>
            <a:off x="6179524" y="419476"/>
            <a:ext cx="2418525" cy="2417966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F2A9C69B-D73E-4330-BD3A-A9E3A6AC67BF}"/>
              </a:ext>
            </a:extLst>
          </p:cNvPr>
          <p:cNvGrpSpPr/>
          <p:nvPr/>
        </p:nvGrpSpPr>
        <p:grpSpPr>
          <a:xfrm>
            <a:off x="7943852" y="3300609"/>
            <a:ext cx="3987799" cy="3003481"/>
            <a:chOff x="7943852" y="3300609"/>
            <a:chExt cx="3987799" cy="300348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E3E6DB37-9E95-4B54-83D7-ACAEFB8456BA}"/>
                </a:ext>
              </a:extLst>
            </p:cNvPr>
            <p:cNvSpPr/>
            <p:nvPr/>
          </p:nvSpPr>
          <p:spPr>
            <a:xfrm rot="16200000">
              <a:off x="6755942" y="4488519"/>
              <a:ext cx="259126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800"/>
                <a:t>Ilość cykli do pojawienia się czerwonej rdzy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01B339F9-16BD-4767-8F21-BC800048E218}"/>
                </a:ext>
              </a:extLst>
            </p:cNvPr>
            <p:cNvSpPr txBox="1"/>
            <p:nvPr/>
          </p:nvSpPr>
          <p:spPr>
            <a:xfrm>
              <a:off x="8261351" y="5965536"/>
              <a:ext cx="3670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/>
                <a:t>10 µm powłoka poddana ośmiogodzinnym cyklom o naprzemiennych fazach:  faza mgły (5% NaCl) / faza sucha / faza wilgotna</a:t>
              </a:r>
            </a:p>
          </p:txBody>
        </p:sp>
      </p:grpSp>
      <p:sp>
        <p:nvSpPr>
          <p:cNvPr id="13" name="Strzałka: pagon 12">
            <a:hlinkClick r:id="rId4" action="ppaction://hlinksldjump"/>
            <a:extLst>
              <a:ext uri="{FF2B5EF4-FFF2-40B4-BE49-F238E27FC236}">
                <a16:creationId xmlns:a16="http://schemas.microsoft.com/office/drawing/2014/main" id="{928253B2-0498-46D8-8B47-3D6C3B59A304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7" name="pole tekstowe 16">
            <a:hlinkClick r:id="rId4" action="ppaction://hlinksldjump"/>
            <a:extLst>
              <a:ext uri="{FF2B5EF4-FFF2-40B4-BE49-F238E27FC236}">
                <a16:creationId xmlns:a16="http://schemas.microsoft.com/office/drawing/2014/main" id="{F940CCD9-CFC0-43D4-9641-A9F1254447F0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138552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7" grpId="0">
        <p:bldAsOne/>
      </p:bldGraphic>
      <p:bldP spid="8" grpId="0"/>
      <p:bldP spid="11" grpId="0" animBg="1"/>
      <p:bldP spid="13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ec">
            <a:extLst>
              <a:ext uri="{FF2B5EF4-FFF2-40B4-BE49-F238E27FC236}">
                <a16:creationId xmlns:a16="http://schemas.microsoft.com/office/drawing/2014/main" id="{CF81E6AB-2A52-408C-9A68-7CEA2261F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871" y="4774541"/>
            <a:ext cx="1107633" cy="1559009"/>
          </a:xfrm>
          <a:prstGeom prst="rect">
            <a:avLst/>
          </a:prstGeom>
        </p:spPr>
      </p:pic>
      <p:pic>
        <p:nvPicPr>
          <p:cNvPr id="18" name="obac">
            <a:extLst>
              <a:ext uri="{FF2B5EF4-FFF2-40B4-BE49-F238E27FC236}">
                <a16:creationId xmlns:a16="http://schemas.microsoft.com/office/drawing/2014/main" id="{87820546-D49F-4BFB-AC7E-B66B0038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81" y="4775487"/>
            <a:ext cx="1090107" cy="1558064"/>
          </a:xfrm>
          <a:prstGeom prst="rect">
            <a:avLst/>
          </a:prstGeom>
        </p:spPr>
      </p:pic>
      <p:pic>
        <p:nvPicPr>
          <p:cNvPr id="19" name="cert badan">
            <a:extLst>
              <a:ext uri="{FF2B5EF4-FFF2-40B4-BE49-F238E27FC236}">
                <a16:creationId xmlns:a16="http://schemas.microsoft.com/office/drawing/2014/main" id="{A770758A-0602-4411-A3EA-BD8FFEEB9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2814" y="4774541"/>
            <a:ext cx="1101514" cy="1559009"/>
          </a:xfrm>
          <a:prstGeom prst="rect">
            <a:avLst/>
          </a:prstGeom>
        </p:spPr>
      </p:pic>
      <p:pic>
        <p:nvPicPr>
          <p:cNvPr id="20" name="dekl zgodn">
            <a:extLst>
              <a:ext uri="{FF2B5EF4-FFF2-40B4-BE49-F238E27FC236}">
                <a16:creationId xmlns:a16="http://schemas.microsoft.com/office/drawing/2014/main" id="{3F301056-99B0-4144-B67C-8AB588CFB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4265" y="4790686"/>
            <a:ext cx="1090107" cy="15428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B43445C-21C2-4E43-ABAD-C1A793C4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Stref zagrożonych wybuchem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576B758-4803-4C02-AED2-D208C165EEEA}"/>
              </a:ext>
            </a:extLst>
          </p:cNvPr>
          <p:cNvSpPr txBox="1"/>
          <p:nvPr/>
        </p:nvSpPr>
        <p:spPr>
          <a:xfrm>
            <a:off x="483695" y="1509552"/>
            <a:ext cx="3656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Szafy ATEX  dla m.in. malarni proszkowych, linii produkcyjnych z dużym zapyleniem, stacji paliw, analizatorów gazów itp.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D8E6FB0-53D0-4516-83F1-0BA998E078EC}"/>
              </a:ext>
            </a:extLst>
          </p:cNvPr>
          <p:cNvSpPr/>
          <p:nvPr/>
        </p:nvSpPr>
        <p:spPr>
          <a:xfrm rot="16200000">
            <a:off x="-56734" y="2062275"/>
            <a:ext cx="99844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71497BA-5CE4-4DD0-9684-AA4718CD2C31}"/>
              </a:ext>
            </a:extLst>
          </p:cNvPr>
          <p:cNvSpPr/>
          <p:nvPr/>
        </p:nvSpPr>
        <p:spPr>
          <a:xfrm>
            <a:off x="334814" y="3170453"/>
            <a:ext cx="56217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Oferujemy:</a:t>
            </a:r>
          </a:p>
          <a:p>
            <a:r>
              <a:rPr lang="pl-PL" sz="1600" dirty="0"/>
              <a:t>- Obudowy ATEX z cechą przeciwwybuchową: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dirty="0"/>
              <a:t>II 2G Ex e II </a:t>
            </a:r>
            <a:r>
              <a:rPr lang="pl-PL" sz="1600" dirty="0" err="1"/>
              <a:t>Gb</a:t>
            </a:r>
            <a:endParaRPr lang="pl-PL" sz="1600" dirty="0"/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dirty="0"/>
              <a:t>II 2D Ex </a:t>
            </a:r>
            <a:r>
              <a:rPr lang="pl-PL" sz="1600" dirty="0" err="1"/>
              <a:t>tb</a:t>
            </a:r>
            <a:r>
              <a:rPr lang="pl-PL" sz="1600" dirty="0"/>
              <a:t> IIIC Db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pl-PL" sz="1600" dirty="0"/>
              <a:t>potwierdzone badaniem typu WE nr OBAC 15 ATEX 0203U.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pl-PL" sz="1600" dirty="0"/>
              <a:t>- Skrzynki przyłączeniowe: 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sz="1600" dirty="0"/>
              <a:t>II 2G Ex eb II Gb T4°C</a:t>
            </a:r>
            <a:r>
              <a:rPr lang="pl-PL" sz="1600" dirty="0"/>
              <a:t>,</a:t>
            </a:r>
            <a:endParaRPr lang="fr-FR" sz="1600" dirty="0"/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sz="1600" dirty="0"/>
              <a:t>II 2D Ex tb IIIC Db T85°C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pl-PL" sz="1600" dirty="0"/>
              <a:t>dostarczane z deklaracją zgodności umożliwiającą pracę </a:t>
            </a:r>
            <a:br>
              <a:rPr lang="pl-PL" sz="1600" dirty="0"/>
            </a:br>
            <a:r>
              <a:rPr lang="pl-PL" sz="1600" dirty="0"/>
              <a:t>w strefach 1 oraz 21.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pl-PL" sz="1600" dirty="0"/>
              <a:t>Potwierdzone certyfikatem ATEX nr JSHP 20 ATEX 0029.</a:t>
            </a:r>
          </a:p>
        </p:txBody>
      </p:sp>
      <p:sp>
        <p:nvSpPr>
          <p:cNvPr id="7" name="Info">
            <a:extLst>
              <a:ext uri="{FF2B5EF4-FFF2-40B4-BE49-F238E27FC236}">
                <a16:creationId xmlns:a16="http://schemas.microsoft.com/office/drawing/2014/main" id="{9CB123ED-6989-4E45-9CD5-F0711FC15EA5}"/>
              </a:ext>
            </a:extLst>
          </p:cNvPr>
          <p:cNvSpPr/>
          <p:nvPr/>
        </p:nvSpPr>
        <p:spPr>
          <a:xfrm>
            <a:off x="2534397" y="3867582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9BBBF04-A6CF-4B71-98ED-5E97BD85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026" y="1143394"/>
            <a:ext cx="3132974" cy="313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ymbol zastępczy zawartości 3">
            <a:extLst>
              <a:ext uri="{FF2B5EF4-FFF2-40B4-BE49-F238E27FC236}">
                <a16:creationId xmlns:a16="http://schemas.microsoft.com/office/drawing/2014/main" id="{3193A192-4B04-430E-8A55-43BDFB51CB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57643" y="1347831"/>
            <a:ext cx="2509748" cy="2509748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302D357E-883D-49A1-9DC6-99ECA6511CEF}"/>
              </a:ext>
            </a:extLst>
          </p:cNvPr>
          <p:cNvSpPr/>
          <p:nvPr/>
        </p:nvSpPr>
        <p:spPr>
          <a:xfrm>
            <a:off x="6197414" y="3857579"/>
            <a:ext cx="2193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/>
              <a:t>Obudowy z certyfikatami ATEX i </a:t>
            </a:r>
            <a:r>
              <a:rPr lang="pl-PL" sz="1200" err="1"/>
              <a:t>IECEx</a:t>
            </a:r>
            <a:endParaRPr lang="pl-PL" sz="12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F9B8CCB-4A39-4809-BFC6-407CFEB1C682}"/>
              </a:ext>
            </a:extLst>
          </p:cNvPr>
          <p:cNvSpPr/>
          <p:nvPr/>
        </p:nvSpPr>
        <p:spPr>
          <a:xfrm>
            <a:off x="9650660" y="3857579"/>
            <a:ext cx="1949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/>
              <a:t>Skrzynka przyłączeniowa </a:t>
            </a:r>
            <a:r>
              <a:rPr lang="pl-PL" sz="1200" err="1"/>
              <a:t>ATEX</a:t>
            </a:r>
            <a:r>
              <a:rPr lang="pl-PL" sz="1200"/>
              <a:t> i </a:t>
            </a:r>
            <a:r>
              <a:rPr lang="pl-PL" sz="1200" err="1"/>
              <a:t>IECEx</a:t>
            </a:r>
            <a:r>
              <a:rPr lang="pl-PL" sz="1200"/>
              <a:t> 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836A5FB4-2581-4852-AA13-9C51BE9D1DEE}"/>
              </a:ext>
            </a:extLst>
          </p:cNvPr>
          <p:cNvSpPr/>
          <p:nvPr/>
        </p:nvSpPr>
        <p:spPr>
          <a:xfrm>
            <a:off x="8877467" y="1478471"/>
            <a:ext cx="76722" cy="5148000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ex 1">
            <a:extLst>
              <a:ext uri="{FF2B5EF4-FFF2-40B4-BE49-F238E27FC236}">
                <a16:creationId xmlns:a16="http://schemas.microsoft.com/office/drawing/2014/main" id="{C8F5AF43-EF07-4126-9E6A-80465F8915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7515" y="5837909"/>
            <a:ext cx="464513" cy="413361"/>
          </a:xfrm>
          <a:prstGeom prst="rect">
            <a:avLst/>
          </a:prstGeom>
        </p:spPr>
      </p:pic>
      <p:grpSp>
        <p:nvGrpSpPr>
          <p:cNvPr id="22" name="IEC">
            <a:extLst>
              <a:ext uri="{FF2B5EF4-FFF2-40B4-BE49-F238E27FC236}">
                <a16:creationId xmlns:a16="http://schemas.microsoft.com/office/drawing/2014/main" id="{86DA52D9-1BEF-4E81-9738-041CA37577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21930" y="5330166"/>
            <a:ext cx="434630" cy="434630"/>
            <a:chOff x="1680" y="0"/>
            <a:chExt cx="4320" cy="4320"/>
          </a:xfrm>
        </p:grpSpPr>
        <p:sp>
          <p:nvSpPr>
            <p:cNvPr id="23" name="AutoShape 8">
              <a:extLst>
                <a:ext uri="{FF2B5EF4-FFF2-40B4-BE49-F238E27FC236}">
                  <a16:creationId xmlns:a16="http://schemas.microsoft.com/office/drawing/2014/main" id="{633AF9B5-A105-4668-8C3D-84B16722E84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0" y="0"/>
              <a:ext cx="432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29AB5059-EF58-47D4-8216-F17B5D160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" y="-1"/>
              <a:ext cx="4321" cy="4320"/>
            </a:xfrm>
            <a:prstGeom prst="rect">
              <a:avLst/>
            </a:prstGeom>
            <a:solidFill>
              <a:srgbClr val="003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BA3538D9-E1AA-4DC9-AA0D-781D46790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7" y="1041"/>
              <a:ext cx="352" cy="15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54BD224-079E-4392-94F4-957953039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" y="1004"/>
              <a:ext cx="1082" cy="1631"/>
            </a:xfrm>
            <a:custGeom>
              <a:avLst/>
              <a:gdLst>
                <a:gd name="T0" fmla="*/ 875 w 888"/>
                <a:gd name="T1" fmla="*/ 0 h 1338"/>
                <a:gd name="T2" fmla="*/ 353 w 888"/>
                <a:gd name="T3" fmla="*/ 0 h 1338"/>
                <a:gd name="T4" fmla="*/ 169 w 888"/>
                <a:gd name="T5" fmla="*/ 0 h 1338"/>
                <a:gd name="T6" fmla="*/ 0 w 888"/>
                <a:gd name="T7" fmla="*/ 169 h 1338"/>
                <a:gd name="T8" fmla="*/ 0 w 888"/>
                <a:gd name="T9" fmla="*/ 1128 h 1338"/>
                <a:gd name="T10" fmla="*/ 211 w 888"/>
                <a:gd name="T11" fmla="*/ 1338 h 1338"/>
                <a:gd name="T12" fmla="*/ 888 w 888"/>
                <a:gd name="T13" fmla="*/ 1338 h 1338"/>
                <a:gd name="T14" fmla="*/ 888 w 888"/>
                <a:gd name="T15" fmla="*/ 1227 h 1338"/>
                <a:gd name="T16" fmla="*/ 408 w 888"/>
                <a:gd name="T17" fmla="*/ 1227 h 1338"/>
                <a:gd name="T18" fmla="*/ 282 w 888"/>
                <a:gd name="T19" fmla="*/ 1142 h 1338"/>
                <a:gd name="T20" fmla="*/ 282 w 888"/>
                <a:gd name="T21" fmla="*/ 784 h 1338"/>
                <a:gd name="T22" fmla="*/ 316 w 888"/>
                <a:gd name="T23" fmla="*/ 685 h 1338"/>
                <a:gd name="T24" fmla="*/ 738 w 888"/>
                <a:gd name="T25" fmla="*/ 685 h 1338"/>
                <a:gd name="T26" fmla="*/ 738 w 888"/>
                <a:gd name="T27" fmla="*/ 586 h 1338"/>
                <a:gd name="T28" fmla="*/ 326 w 888"/>
                <a:gd name="T29" fmla="*/ 586 h 1338"/>
                <a:gd name="T30" fmla="*/ 282 w 888"/>
                <a:gd name="T31" fmla="*/ 520 h 1338"/>
                <a:gd name="T32" fmla="*/ 282 w 888"/>
                <a:gd name="T33" fmla="*/ 218 h 1338"/>
                <a:gd name="T34" fmla="*/ 352 w 888"/>
                <a:gd name="T35" fmla="*/ 125 h 1338"/>
                <a:gd name="T36" fmla="*/ 875 w 888"/>
                <a:gd name="T37" fmla="*/ 125 h 1338"/>
                <a:gd name="T38" fmla="*/ 875 w 888"/>
                <a:gd name="T39" fmla="*/ 0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8" h="1338">
                  <a:moveTo>
                    <a:pt x="875" y="0"/>
                  </a:move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237" y="0"/>
                    <a:pt x="169" y="0"/>
                  </a:cubicBezTo>
                  <a:cubicBezTo>
                    <a:pt x="101" y="0"/>
                    <a:pt x="0" y="70"/>
                    <a:pt x="0" y="169"/>
                  </a:cubicBezTo>
                  <a:cubicBezTo>
                    <a:pt x="0" y="267"/>
                    <a:pt x="0" y="1050"/>
                    <a:pt x="0" y="1128"/>
                  </a:cubicBezTo>
                  <a:cubicBezTo>
                    <a:pt x="0" y="1207"/>
                    <a:pt x="78" y="1338"/>
                    <a:pt x="211" y="1338"/>
                  </a:cubicBezTo>
                  <a:cubicBezTo>
                    <a:pt x="344" y="1338"/>
                    <a:pt x="888" y="1338"/>
                    <a:pt x="888" y="1338"/>
                  </a:cubicBezTo>
                  <a:cubicBezTo>
                    <a:pt x="888" y="1227"/>
                    <a:pt x="888" y="1227"/>
                    <a:pt x="888" y="1227"/>
                  </a:cubicBezTo>
                  <a:cubicBezTo>
                    <a:pt x="888" y="1227"/>
                    <a:pt x="493" y="1227"/>
                    <a:pt x="408" y="1227"/>
                  </a:cubicBezTo>
                  <a:cubicBezTo>
                    <a:pt x="322" y="1227"/>
                    <a:pt x="282" y="1190"/>
                    <a:pt x="282" y="1142"/>
                  </a:cubicBezTo>
                  <a:cubicBezTo>
                    <a:pt x="282" y="1094"/>
                    <a:pt x="282" y="821"/>
                    <a:pt x="282" y="784"/>
                  </a:cubicBezTo>
                  <a:cubicBezTo>
                    <a:pt x="282" y="746"/>
                    <a:pt x="281" y="685"/>
                    <a:pt x="316" y="685"/>
                  </a:cubicBezTo>
                  <a:cubicBezTo>
                    <a:pt x="367" y="685"/>
                    <a:pt x="738" y="685"/>
                    <a:pt x="738" y="685"/>
                  </a:cubicBezTo>
                  <a:cubicBezTo>
                    <a:pt x="738" y="586"/>
                    <a:pt x="738" y="586"/>
                    <a:pt x="738" y="586"/>
                  </a:cubicBezTo>
                  <a:cubicBezTo>
                    <a:pt x="738" y="586"/>
                    <a:pt x="380" y="586"/>
                    <a:pt x="326" y="586"/>
                  </a:cubicBezTo>
                  <a:cubicBezTo>
                    <a:pt x="271" y="586"/>
                    <a:pt x="282" y="550"/>
                    <a:pt x="282" y="520"/>
                  </a:cubicBezTo>
                  <a:cubicBezTo>
                    <a:pt x="282" y="489"/>
                    <a:pt x="282" y="252"/>
                    <a:pt x="282" y="218"/>
                  </a:cubicBezTo>
                  <a:cubicBezTo>
                    <a:pt x="282" y="184"/>
                    <a:pt x="281" y="125"/>
                    <a:pt x="352" y="125"/>
                  </a:cubicBezTo>
                  <a:cubicBezTo>
                    <a:pt x="424" y="125"/>
                    <a:pt x="875" y="125"/>
                    <a:pt x="875" y="125"/>
                  </a:cubicBezTo>
                  <a:cubicBezTo>
                    <a:pt x="875" y="0"/>
                    <a:pt x="875" y="0"/>
                    <a:pt x="8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934D8F7-D15C-4D1C-8DED-BA27E4CD2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" y="971"/>
              <a:ext cx="1496" cy="1699"/>
            </a:xfrm>
            <a:custGeom>
              <a:avLst/>
              <a:gdLst>
                <a:gd name="T0" fmla="*/ 1180 w 1227"/>
                <a:gd name="T1" fmla="*/ 245 h 1394"/>
                <a:gd name="T2" fmla="*/ 669 w 1227"/>
                <a:gd name="T3" fmla="*/ 0 h 1394"/>
                <a:gd name="T4" fmla="*/ 0 w 1227"/>
                <a:gd name="T5" fmla="*/ 709 h 1394"/>
                <a:gd name="T6" fmla="*/ 689 w 1227"/>
                <a:gd name="T7" fmla="*/ 1394 h 1394"/>
                <a:gd name="T8" fmla="*/ 1227 w 1227"/>
                <a:gd name="T9" fmla="*/ 1056 h 1394"/>
                <a:gd name="T10" fmla="*/ 1159 w 1227"/>
                <a:gd name="T11" fmla="*/ 998 h 1394"/>
                <a:gd name="T12" fmla="*/ 707 w 1227"/>
                <a:gd name="T13" fmla="*/ 1297 h 1394"/>
                <a:gd name="T14" fmla="*/ 273 w 1227"/>
                <a:gd name="T15" fmla="*/ 709 h 1394"/>
                <a:gd name="T16" fmla="*/ 707 w 1227"/>
                <a:gd name="T17" fmla="*/ 102 h 1394"/>
                <a:gd name="T18" fmla="*/ 1108 w 1227"/>
                <a:gd name="T19" fmla="*/ 313 h 1394"/>
                <a:gd name="T20" fmla="*/ 1180 w 1227"/>
                <a:gd name="T21" fmla="*/ 245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7" h="1394">
                  <a:moveTo>
                    <a:pt x="1180" y="245"/>
                  </a:moveTo>
                  <a:cubicBezTo>
                    <a:pt x="1180" y="245"/>
                    <a:pt x="1023" y="0"/>
                    <a:pt x="669" y="0"/>
                  </a:cubicBezTo>
                  <a:cubicBezTo>
                    <a:pt x="379" y="0"/>
                    <a:pt x="0" y="249"/>
                    <a:pt x="0" y="709"/>
                  </a:cubicBezTo>
                  <a:cubicBezTo>
                    <a:pt x="0" y="1210"/>
                    <a:pt x="430" y="1394"/>
                    <a:pt x="689" y="1394"/>
                  </a:cubicBezTo>
                  <a:cubicBezTo>
                    <a:pt x="1084" y="1394"/>
                    <a:pt x="1227" y="1056"/>
                    <a:pt x="1227" y="1056"/>
                  </a:cubicBezTo>
                  <a:cubicBezTo>
                    <a:pt x="1159" y="998"/>
                    <a:pt x="1159" y="998"/>
                    <a:pt x="1159" y="998"/>
                  </a:cubicBezTo>
                  <a:cubicBezTo>
                    <a:pt x="1159" y="998"/>
                    <a:pt x="978" y="1297"/>
                    <a:pt x="707" y="1297"/>
                  </a:cubicBezTo>
                  <a:cubicBezTo>
                    <a:pt x="540" y="1297"/>
                    <a:pt x="273" y="1145"/>
                    <a:pt x="273" y="709"/>
                  </a:cubicBezTo>
                  <a:cubicBezTo>
                    <a:pt x="273" y="225"/>
                    <a:pt x="499" y="102"/>
                    <a:pt x="707" y="102"/>
                  </a:cubicBezTo>
                  <a:cubicBezTo>
                    <a:pt x="962" y="102"/>
                    <a:pt x="1108" y="313"/>
                    <a:pt x="1108" y="313"/>
                  </a:cubicBezTo>
                  <a:cubicBezTo>
                    <a:pt x="1180" y="245"/>
                    <a:pt x="1180" y="245"/>
                    <a:pt x="1180" y="2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33AD98F9-D788-411C-BB5B-03D46C616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" y="3025"/>
              <a:ext cx="2992" cy="77"/>
            </a:xfrm>
            <a:custGeom>
              <a:avLst/>
              <a:gdLst>
                <a:gd name="T0" fmla="*/ 0 w 2454"/>
                <a:gd name="T1" fmla="*/ 63 h 63"/>
                <a:gd name="T2" fmla="*/ 2410 w 2454"/>
                <a:gd name="T3" fmla="*/ 63 h 63"/>
                <a:gd name="T4" fmla="*/ 2454 w 2454"/>
                <a:gd name="T5" fmla="*/ 0 h 63"/>
                <a:gd name="T6" fmla="*/ 0 w 2454"/>
                <a:gd name="T7" fmla="*/ 0 h 63"/>
                <a:gd name="T8" fmla="*/ 0 w 2454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4" h="63">
                  <a:moveTo>
                    <a:pt x="0" y="63"/>
                  </a:moveTo>
                  <a:cubicBezTo>
                    <a:pt x="2410" y="63"/>
                    <a:pt x="2410" y="63"/>
                    <a:pt x="2410" y="63"/>
                  </a:cubicBezTo>
                  <a:cubicBezTo>
                    <a:pt x="2422" y="40"/>
                    <a:pt x="2437" y="19"/>
                    <a:pt x="24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448FAE9E-281D-4630-9AE0-88D6980FB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" y="3212"/>
              <a:ext cx="2905" cy="75"/>
            </a:xfrm>
            <a:custGeom>
              <a:avLst/>
              <a:gdLst>
                <a:gd name="T0" fmla="*/ 0 w 2383"/>
                <a:gd name="T1" fmla="*/ 62 h 62"/>
                <a:gd name="T2" fmla="*/ 2383 w 2383"/>
                <a:gd name="T3" fmla="*/ 62 h 62"/>
                <a:gd name="T4" fmla="*/ 2380 w 2383"/>
                <a:gd name="T5" fmla="*/ 31 h 62"/>
                <a:gd name="T6" fmla="*/ 2383 w 2383"/>
                <a:gd name="T7" fmla="*/ 0 h 62"/>
                <a:gd name="T8" fmla="*/ 0 w 2383"/>
                <a:gd name="T9" fmla="*/ 0 h 62"/>
                <a:gd name="T10" fmla="*/ 0 w 2383"/>
                <a:gd name="T1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3" h="62">
                  <a:moveTo>
                    <a:pt x="0" y="62"/>
                  </a:moveTo>
                  <a:cubicBezTo>
                    <a:pt x="2383" y="62"/>
                    <a:pt x="2383" y="62"/>
                    <a:pt x="2383" y="62"/>
                  </a:cubicBezTo>
                  <a:cubicBezTo>
                    <a:pt x="2382" y="52"/>
                    <a:pt x="2380" y="42"/>
                    <a:pt x="2380" y="31"/>
                  </a:cubicBezTo>
                  <a:cubicBezTo>
                    <a:pt x="2380" y="20"/>
                    <a:pt x="2382" y="10"/>
                    <a:pt x="23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"/>
                    <a:pt x="0" y="62"/>
                    <a:pt x="0" y="6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7B79C2D5-BE3C-495E-865B-1B03BCA35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" y="3397"/>
              <a:ext cx="2992" cy="77"/>
            </a:xfrm>
            <a:custGeom>
              <a:avLst/>
              <a:gdLst>
                <a:gd name="T0" fmla="*/ 0 w 2454"/>
                <a:gd name="T1" fmla="*/ 63 h 63"/>
                <a:gd name="T2" fmla="*/ 2454 w 2454"/>
                <a:gd name="T3" fmla="*/ 63 h 63"/>
                <a:gd name="T4" fmla="*/ 2410 w 2454"/>
                <a:gd name="T5" fmla="*/ 0 h 63"/>
                <a:gd name="T6" fmla="*/ 0 w 2454"/>
                <a:gd name="T7" fmla="*/ 0 h 63"/>
                <a:gd name="T8" fmla="*/ 0 w 2454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4" h="63">
                  <a:moveTo>
                    <a:pt x="0" y="63"/>
                  </a:moveTo>
                  <a:cubicBezTo>
                    <a:pt x="2454" y="63"/>
                    <a:pt x="2454" y="63"/>
                    <a:pt x="2454" y="63"/>
                  </a:cubicBezTo>
                  <a:cubicBezTo>
                    <a:pt x="2436" y="44"/>
                    <a:pt x="2422" y="23"/>
                    <a:pt x="24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Oval 17">
              <a:extLst>
                <a:ext uri="{FF2B5EF4-FFF2-40B4-BE49-F238E27FC236}">
                  <a16:creationId xmlns:a16="http://schemas.microsoft.com/office/drawing/2014/main" id="{29D8C80A-15B0-4A34-AFD3-8BFDCDC5A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0" y="3024"/>
              <a:ext cx="453" cy="45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pic>
        <p:nvPicPr>
          <p:cNvPr id="32" name="IECEX" descr="Obraz zawierający znak, rysunek&#10;&#10;Opis wygenerowany automatycznie">
            <a:extLst>
              <a:ext uri="{FF2B5EF4-FFF2-40B4-BE49-F238E27FC236}">
                <a16:creationId xmlns:a16="http://schemas.microsoft.com/office/drawing/2014/main" id="{2B3CF4B9-DEDC-4F8A-8476-E4D5E46F63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29" y="5827874"/>
            <a:ext cx="434630" cy="434630"/>
          </a:xfrm>
          <a:prstGeom prst="rect">
            <a:avLst/>
          </a:prstGeom>
        </p:spPr>
      </p:pic>
      <p:pic>
        <p:nvPicPr>
          <p:cNvPr id="33" name="ex 2">
            <a:extLst>
              <a:ext uri="{FF2B5EF4-FFF2-40B4-BE49-F238E27FC236}">
                <a16:creationId xmlns:a16="http://schemas.microsoft.com/office/drawing/2014/main" id="{1641809C-6AC5-474A-84A1-959005A1CB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1176" y="5837909"/>
            <a:ext cx="464513" cy="413361"/>
          </a:xfrm>
          <a:prstGeom prst="rect">
            <a:avLst/>
          </a:prstGeom>
        </p:spPr>
      </p:pic>
      <p:pic>
        <p:nvPicPr>
          <p:cNvPr id="34" name="ex 3">
            <a:extLst>
              <a:ext uri="{FF2B5EF4-FFF2-40B4-BE49-F238E27FC236}">
                <a16:creationId xmlns:a16="http://schemas.microsoft.com/office/drawing/2014/main" id="{091B14BA-4AAB-48DD-9D49-EEF3623580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0851" y="5837909"/>
            <a:ext cx="464513" cy="413361"/>
          </a:xfrm>
          <a:prstGeom prst="rect">
            <a:avLst/>
          </a:prstGeom>
        </p:spPr>
      </p:pic>
      <p:grpSp>
        <p:nvGrpSpPr>
          <p:cNvPr id="8" name="tabela">
            <a:extLst>
              <a:ext uri="{FF2B5EF4-FFF2-40B4-BE49-F238E27FC236}">
                <a16:creationId xmlns:a16="http://schemas.microsoft.com/office/drawing/2014/main" id="{60CAB769-DD09-478A-A790-8915E8E16862}"/>
              </a:ext>
            </a:extLst>
          </p:cNvPr>
          <p:cNvGrpSpPr/>
          <p:nvPr/>
        </p:nvGrpSpPr>
        <p:grpSpPr>
          <a:xfrm>
            <a:off x="-8108721" y="3209678"/>
            <a:ext cx="8025126" cy="3429000"/>
            <a:chOff x="-8112040" y="4578881"/>
            <a:chExt cx="8399814" cy="3589098"/>
          </a:xfrm>
        </p:grpSpPr>
        <p:pic>
          <p:nvPicPr>
            <p:cNvPr id="9" name="Obraz 8" descr="Obraz zawierający zrzut ekranu&#10;&#10;Opis wygenerowany automatycznie">
              <a:extLst>
                <a:ext uri="{FF2B5EF4-FFF2-40B4-BE49-F238E27FC236}">
                  <a16:creationId xmlns:a16="http://schemas.microsoft.com/office/drawing/2014/main" id="{33123002-2AA8-4CD9-82C8-DE64ED342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12040" y="4578881"/>
              <a:ext cx="8399814" cy="3589098"/>
            </a:xfrm>
            <a:prstGeom prst="rect">
              <a:avLst/>
            </a:prstGeom>
          </p:spPr>
        </p:pic>
        <p:pic>
          <p:nvPicPr>
            <p:cNvPr id="10" name="Obraz 9" descr="Obraz zawierający rysunek&#10;&#10;Opis wygenerowany automatycznie">
              <a:extLst>
                <a:ext uri="{FF2B5EF4-FFF2-40B4-BE49-F238E27FC236}">
                  <a16:creationId xmlns:a16="http://schemas.microsoft.com/office/drawing/2014/main" id="{9EC5299A-02FA-49B0-A383-82A55B836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3100" y="7845706"/>
              <a:ext cx="684949" cy="276575"/>
            </a:xfrm>
            <a:prstGeom prst="rect">
              <a:avLst/>
            </a:prstGeom>
          </p:spPr>
        </p:pic>
        <p:pic>
          <p:nvPicPr>
            <p:cNvPr id="11" name="Obraz 10" descr="Obraz zawierający rysunek&#10;&#10;Opis wygenerowany automatycznie">
              <a:extLst>
                <a:ext uri="{FF2B5EF4-FFF2-40B4-BE49-F238E27FC236}">
                  <a16:creationId xmlns:a16="http://schemas.microsoft.com/office/drawing/2014/main" id="{B1B5835A-0D1B-4620-A5FA-11C253E5E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3100" y="6687142"/>
              <a:ext cx="684949" cy="276575"/>
            </a:xfrm>
            <a:prstGeom prst="rect">
              <a:avLst/>
            </a:prstGeom>
          </p:spPr>
        </p:pic>
      </p:grpSp>
      <p:sp>
        <p:nvSpPr>
          <p:cNvPr id="104" name="Prostokąt 103">
            <a:extLst>
              <a:ext uri="{FF2B5EF4-FFF2-40B4-BE49-F238E27FC236}">
                <a16:creationId xmlns:a16="http://schemas.microsoft.com/office/drawing/2014/main" id="{6328AB10-04F8-4569-A66D-443AA49BFC52}"/>
              </a:ext>
            </a:extLst>
          </p:cNvPr>
          <p:cNvSpPr/>
          <p:nvPr/>
        </p:nvSpPr>
        <p:spPr>
          <a:xfrm>
            <a:off x="1113290" y="679648"/>
            <a:ext cx="481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Stref zagrożonych wybuchem </a:t>
            </a:r>
          </a:p>
        </p:txBody>
      </p:sp>
      <p:sp>
        <p:nvSpPr>
          <p:cNvPr id="90" name="Strzałka: pagon 89">
            <a:hlinkClick r:id="rId12" action="ppaction://hlinksldjump"/>
            <a:extLst>
              <a:ext uri="{FF2B5EF4-FFF2-40B4-BE49-F238E27FC236}">
                <a16:creationId xmlns:a16="http://schemas.microsoft.com/office/drawing/2014/main" id="{4C8C44A7-63C6-4100-B898-829E017D1D64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91" name="pole tekstowe 90">
            <a:hlinkClick r:id="rId12" action="ppaction://hlinksldjump"/>
            <a:extLst>
              <a:ext uri="{FF2B5EF4-FFF2-40B4-BE49-F238E27FC236}">
                <a16:creationId xmlns:a16="http://schemas.microsoft.com/office/drawing/2014/main" id="{71268963-0CEE-4006-84C9-0E04EF9C9EEE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  <p:grpSp>
        <p:nvGrpSpPr>
          <p:cNvPr id="38" name="Grupa obac">
            <a:extLst>
              <a:ext uri="{FF2B5EF4-FFF2-40B4-BE49-F238E27FC236}">
                <a16:creationId xmlns:a16="http://schemas.microsoft.com/office/drawing/2014/main" id="{CCEA2D4E-7789-4082-AEAB-6AE24E1A176B}"/>
              </a:ext>
            </a:extLst>
          </p:cNvPr>
          <p:cNvGrpSpPr/>
          <p:nvPr/>
        </p:nvGrpSpPr>
        <p:grpSpPr>
          <a:xfrm>
            <a:off x="0" y="6914071"/>
            <a:ext cx="12192000" cy="6858000"/>
            <a:chOff x="0" y="0"/>
            <a:chExt cx="12192000" cy="6858000"/>
          </a:xfrm>
        </p:grpSpPr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53AB05E1-0A74-457B-9F45-B27042D1041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6" name="Obraz 35" descr="Obraz zawierający zrzut ekranu&#10;&#10;Opis wygenerowany automatycznie">
              <a:extLst>
                <a:ext uri="{FF2B5EF4-FFF2-40B4-BE49-F238E27FC236}">
                  <a16:creationId xmlns:a16="http://schemas.microsoft.com/office/drawing/2014/main" id="{E68C80AA-AE92-4616-9BAE-50E1E7CEA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-60000">
              <a:off x="3789394" y="144780"/>
              <a:ext cx="4641594" cy="6568440"/>
            </a:xfrm>
            <a:prstGeom prst="rect">
              <a:avLst/>
            </a:prstGeom>
          </p:spPr>
        </p:pic>
      </p:grpSp>
      <p:grpSp>
        <p:nvGrpSpPr>
          <p:cNvPr id="42" name="Grupa IEC">
            <a:extLst>
              <a:ext uri="{FF2B5EF4-FFF2-40B4-BE49-F238E27FC236}">
                <a16:creationId xmlns:a16="http://schemas.microsoft.com/office/drawing/2014/main" id="{9D884C54-C4D8-4AA3-A54F-57D93C8D6059}"/>
              </a:ext>
            </a:extLst>
          </p:cNvPr>
          <p:cNvGrpSpPr/>
          <p:nvPr/>
        </p:nvGrpSpPr>
        <p:grpSpPr>
          <a:xfrm>
            <a:off x="0" y="6910733"/>
            <a:ext cx="12192000" cy="6861338"/>
            <a:chOff x="0" y="6910733"/>
            <a:chExt cx="12192000" cy="6861338"/>
          </a:xfrm>
        </p:grpSpPr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69B21321-C336-40DB-8C5F-3DBE173F484F}"/>
                </a:ext>
              </a:extLst>
            </p:cNvPr>
            <p:cNvSpPr/>
            <p:nvPr/>
          </p:nvSpPr>
          <p:spPr>
            <a:xfrm>
              <a:off x="0" y="691407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1" name="Obraz 40" descr="Obraz zawierający zrzut ekranu&#10;&#10;Opis wygenerowany automatycznie">
              <a:extLst>
                <a:ext uri="{FF2B5EF4-FFF2-40B4-BE49-F238E27FC236}">
                  <a16:creationId xmlns:a16="http://schemas.microsoft.com/office/drawing/2014/main" id="{F743449E-5BDF-4396-9708-38D8DE923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31555" y="6910733"/>
              <a:ext cx="4845911" cy="6857575"/>
            </a:xfrm>
            <a:prstGeom prst="rect">
              <a:avLst/>
            </a:prstGeom>
          </p:spPr>
        </p:pic>
      </p:grpSp>
      <p:grpSp>
        <p:nvGrpSpPr>
          <p:cNvPr id="50" name="Grupa deklaracja zgodności">
            <a:extLst>
              <a:ext uri="{FF2B5EF4-FFF2-40B4-BE49-F238E27FC236}">
                <a16:creationId xmlns:a16="http://schemas.microsoft.com/office/drawing/2014/main" id="{E2842C88-FFC8-4897-9268-59DA736CA814}"/>
              </a:ext>
            </a:extLst>
          </p:cNvPr>
          <p:cNvGrpSpPr/>
          <p:nvPr/>
        </p:nvGrpSpPr>
        <p:grpSpPr>
          <a:xfrm>
            <a:off x="0" y="6910733"/>
            <a:ext cx="12192000" cy="6858000"/>
            <a:chOff x="0" y="6910733"/>
            <a:chExt cx="12192000" cy="6858000"/>
          </a:xfrm>
        </p:grpSpPr>
        <p:sp>
          <p:nvSpPr>
            <p:cNvPr id="47" name="Prostokąt 46">
              <a:extLst>
                <a:ext uri="{FF2B5EF4-FFF2-40B4-BE49-F238E27FC236}">
                  <a16:creationId xmlns:a16="http://schemas.microsoft.com/office/drawing/2014/main" id="{69B7FA34-A393-4B18-9920-6B054DCEC65A}"/>
                </a:ext>
              </a:extLst>
            </p:cNvPr>
            <p:cNvSpPr/>
            <p:nvPr/>
          </p:nvSpPr>
          <p:spPr>
            <a:xfrm>
              <a:off x="0" y="6910733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9" name="Obraz 48" descr="Obraz zawierający zrzut ekranu&#10;&#10;Opis wygenerowany automatycznie">
              <a:extLst>
                <a:ext uri="{FF2B5EF4-FFF2-40B4-BE49-F238E27FC236}">
                  <a16:creationId xmlns:a16="http://schemas.microsoft.com/office/drawing/2014/main" id="{0948B59C-4A80-4392-98C9-8717AFB82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48795" y="6935020"/>
              <a:ext cx="4787915" cy="6779966"/>
            </a:xfrm>
            <a:prstGeom prst="rect">
              <a:avLst/>
            </a:prstGeom>
          </p:spPr>
        </p:pic>
      </p:grpSp>
      <p:grpSp>
        <p:nvGrpSpPr>
          <p:cNvPr id="54" name="Grupa certyfikat badania">
            <a:extLst>
              <a:ext uri="{FF2B5EF4-FFF2-40B4-BE49-F238E27FC236}">
                <a16:creationId xmlns:a16="http://schemas.microsoft.com/office/drawing/2014/main" id="{6968A17F-0019-45D1-B359-5FD395B3719B}"/>
              </a:ext>
            </a:extLst>
          </p:cNvPr>
          <p:cNvGrpSpPr/>
          <p:nvPr/>
        </p:nvGrpSpPr>
        <p:grpSpPr>
          <a:xfrm>
            <a:off x="0" y="6910733"/>
            <a:ext cx="12192000" cy="6858000"/>
            <a:chOff x="0" y="6910733"/>
            <a:chExt cx="12192000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67E74D96-5B16-4569-A3F7-9A7F7711D193}"/>
                </a:ext>
              </a:extLst>
            </p:cNvPr>
            <p:cNvSpPr/>
            <p:nvPr/>
          </p:nvSpPr>
          <p:spPr>
            <a:xfrm>
              <a:off x="0" y="6910733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3" name="Obraz 52" descr="Obraz zawierający zrzut ekranu&#10;&#10;Opis wygenerowany automatycznie">
              <a:extLst>
                <a:ext uri="{FF2B5EF4-FFF2-40B4-BE49-F238E27FC236}">
                  <a16:creationId xmlns:a16="http://schemas.microsoft.com/office/drawing/2014/main" id="{0CBC2CE3-0432-44DE-A4BE-2216CE09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88119" y="7250512"/>
              <a:ext cx="4548224" cy="6442244"/>
            </a:xfrm>
            <a:prstGeom prst="rect">
              <a:avLst/>
            </a:prstGeom>
          </p:spPr>
        </p:pic>
      </p:grpSp>
      <p:grpSp>
        <p:nvGrpSpPr>
          <p:cNvPr id="61" name="ex tekst 1">
            <a:extLst>
              <a:ext uri="{FF2B5EF4-FFF2-40B4-BE49-F238E27FC236}">
                <a16:creationId xmlns:a16="http://schemas.microsoft.com/office/drawing/2014/main" id="{AA1ED239-8C15-4640-A353-58E8C4CFAC4B}"/>
              </a:ext>
            </a:extLst>
          </p:cNvPr>
          <p:cNvGrpSpPr/>
          <p:nvPr/>
        </p:nvGrpSpPr>
        <p:grpSpPr>
          <a:xfrm>
            <a:off x="12419852" y="4381144"/>
            <a:ext cx="6096000" cy="2485236"/>
            <a:chOff x="6096000" y="4381144"/>
            <a:chExt cx="6096000" cy="2485236"/>
          </a:xfrm>
        </p:grpSpPr>
        <p:sp>
          <p:nvSpPr>
            <p:cNvPr id="59" name="Prostokąt: zaokrąglone rogi 58">
              <a:extLst>
                <a:ext uri="{FF2B5EF4-FFF2-40B4-BE49-F238E27FC236}">
                  <a16:creationId xmlns:a16="http://schemas.microsoft.com/office/drawing/2014/main" id="{19EE372C-ABF8-4B46-A992-39ECF4E82D78}"/>
                </a:ext>
              </a:extLst>
            </p:cNvPr>
            <p:cNvSpPr/>
            <p:nvPr/>
          </p:nvSpPr>
          <p:spPr>
            <a:xfrm>
              <a:off x="6096000" y="4381144"/>
              <a:ext cx="6096000" cy="248523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DC7648C5-31C4-4378-BC1F-6E27C8BF018C}"/>
                </a:ext>
              </a:extLst>
            </p:cNvPr>
            <p:cNvGrpSpPr/>
            <p:nvPr/>
          </p:nvGrpSpPr>
          <p:grpSpPr>
            <a:xfrm>
              <a:off x="6276517" y="5134423"/>
              <a:ext cx="5915483" cy="1015663"/>
              <a:chOff x="2858170" y="6903166"/>
              <a:chExt cx="5915483" cy="1015663"/>
            </a:xfrm>
          </p:grpSpPr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id="{3FFDB5BA-2B34-43B2-9BDC-9C1F3CC2A065}"/>
                  </a:ext>
                </a:extLst>
              </p:cNvPr>
              <p:cNvSpPr/>
              <p:nvPr/>
            </p:nvSpPr>
            <p:spPr>
              <a:xfrm>
                <a:off x="3403272" y="6903166"/>
                <a:ext cx="537038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60079-0:2013 (EN 60079-0:2012);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60079-7:2010 (EN 60079-7);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60079-31:2014 (EN 60079-31:2014), </a:t>
                </a:r>
              </a:p>
            </p:txBody>
          </p:sp>
          <p:pic>
            <p:nvPicPr>
              <p:cNvPr id="58" name="Obraz 57">
                <a:extLst>
                  <a:ext uri="{FF2B5EF4-FFF2-40B4-BE49-F238E27FC236}">
                    <a16:creationId xmlns:a16="http://schemas.microsoft.com/office/drawing/2014/main" id="{883DE413-05C7-473F-B78A-7A20A6199D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58170" y="7004766"/>
                <a:ext cx="598911" cy="532959"/>
              </a:xfrm>
              <a:prstGeom prst="rect">
                <a:avLst/>
              </a:prstGeom>
            </p:spPr>
          </p:pic>
        </p:grpSp>
      </p:grpSp>
      <p:grpSp>
        <p:nvGrpSpPr>
          <p:cNvPr id="94" name="ex tekst 2">
            <a:extLst>
              <a:ext uri="{FF2B5EF4-FFF2-40B4-BE49-F238E27FC236}">
                <a16:creationId xmlns:a16="http://schemas.microsoft.com/office/drawing/2014/main" id="{E1D19C09-DF35-489E-B7CF-43B39D790ACF}"/>
              </a:ext>
            </a:extLst>
          </p:cNvPr>
          <p:cNvGrpSpPr/>
          <p:nvPr/>
        </p:nvGrpSpPr>
        <p:grpSpPr>
          <a:xfrm>
            <a:off x="12419852" y="4381144"/>
            <a:ext cx="6096000" cy="2485236"/>
            <a:chOff x="6096000" y="4381144"/>
            <a:chExt cx="6096000" cy="2485236"/>
          </a:xfrm>
        </p:grpSpPr>
        <p:sp>
          <p:nvSpPr>
            <p:cNvPr id="95" name="Prostokąt: zaokrąglone rogi 94">
              <a:extLst>
                <a:ext uri="{FF2B5EF4-FFF2-40B4-BE49-F238E27FC236}">
                  <a16:creationId xmlns:a16="http://schemas.microsoft.com/office/drawing/2014/main" id="{C309DB80-6F02-48E7-9D21-8AEC3A432F32}"/>
                </a:ext>
              </a:extLst>
            </p:cNvPr>
            <p:cNvSpPr/>
            <p:nvPr/>
          </p:nvSpPr>
          <p:spPr>
            <a:xfrm>
              <a:off x="6096000" y="4381144"/>
              <a:ext cx="6096000" cy="248523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96" name="Grupa 95">
              <a:extLst>
                <a:ext uri="{FF2B5EF4-FFF2-40B4-BE49-F238E27FC236}">
                  <a16:creationId xmlns:a16="http://schemas.microsoft.com/office/drawing/2014/main" id="{38F1B467-F856-4325-AD6F-C1A803289979}"/>
                </a:ext>
              </a:extLst>
            </p:cNvPr>
            <p:cNvGrpSpPr/>
            <p:nvPr/>
          </p:nvGrpSpPr>
          <p:grpSpPr>
            <a:xfrm>
              <a:off x="6276517" y="5134423"/>
              <a:ext cx="5915483" cy="1015663"/>
              <a:chOff x="2858170" y="6903166"/>
              <a:chExt cx="5915483" cy="1015663"/>
            </a:xfrm>
          </p:grpSpPr>
          <p:sp>
            <p:nvSpPr>
              <p:cNvPr id="97" name="Prostokąt 96">
                <a:extLst>
                  <a:ext uri="{FF2B5EF4-FFF2-40B4-BE49-F238E27FC236}">
                    <a16:creationId xmlns:a16="http://schemas.microsoft.com/office/drawing/2014/main" id="{3267F84C-4014-420B-B12E-91F30884A12E}"/>
                  </a:ext>
                </a:extLst>
              </p:cNvPr>
              <p:cNvSpPr/>
              <p:nvPr/>
            </p:nvSpPr>
            <p:spPr>
              <a:xfrm>
                <a:off x="3403272" y="6903166"/>
                <a:ext cx="537038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60079-0:2013 (EN 60079-0:2012);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60079-7:2010 (EN 60079-7);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60079-31:2014 (EN 60079-31:2014), </a:t>
                </a:r>
              </a:p>
            </p:txBody>
          </p:sp>
          <p:pic>
            <p:nvPicPr>
              <p:cNvPr id="98" name="Obraz 97">
                <a:extLst>
                  <a:ext uri="{FF2B5EF4-FFF2-40B4-BE49-F238E27FC236}">
                    <a16:creationId xmlns:a16="http://schemas.microsoft.com/office/drawing/2014/main" id="{7A5E5FA9-B6F9-4608-B11D-71ED8917CD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58170" y="7004766"/>
                <a:ext cx="598911" cy="532959"/>
              </a:xfrm>
              <a:prstGeom prst="rect">
                <a:avLst/>
              </a:prstGeom>
            </p:spPr>
          </p:pic>
        </p:grpSp>
      </p:grpSp>
      <p:grpSp>
        <p:nvGrpSpPr>
          <p:cNvPr id="99" name="ex tekst 3">
            <a:extLst>
              <a:ext uri="{FF2B5EF4-FFF2-40B4-BE49-F238E27FC236}">
                <a16:creationId xmlns:a16="http://schemas.microsoft.com/office/drawing/2014/main" id="{284FF84C-9C53-4946-B315-F09122283E9D}"/>
              </a:ext>
            </a:extLst>
          </p:cNvPr>
          <p:cNvGrpSpPr/>
          <p:nvPr/>
        </p:nvGrpSpPr>
        <p:grpSpPr>
          <a:xfrm>
            <a:off x="12419852" y="4381144"/>
            <a:ext cx="6096000" cy="2485236"/>
            <a:chOff x="6096000" y="4381144"/>
            <a:chExt cx="6096000" cy="2485236"/>
          </a:xfrm>
        </p:grpSpPr>
        <p:sp>
          <p:nvSpPr>
            <p:cNvPr id="100" name="Prostokąt: zaokrąglone rogi 99">
              <a:extLst>
                <a:ext uri="{FF2B5EF4-FFF2-40B4-BE49-F238E27FC236}">
                  <a16:creationId xmlns:a16="http://schemas.microsoft.com/office/drawing/2014/main" id="{DCAD838B-5A8A-4805-AB29-21FB51BDAD33}"/>
                </a:ext>
              </a:extLst>
            </p:cNvPr>
            <p:cNvSpPr/>
            <p:nvPr/>
          </p:nvSpPr>
          <p:spPr>
            <a:xfrm>
              <a:off x="6096000" y="4381144"/>
              <a:ext cx="6096000" cy="248523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01" name="Grupa 100">
              <a:extLst>
                <a:ext uri="{FF2B5EF4-FFF2-40B4-BE49-F238E27FC236}">
                  <a16:creationId xmlns:a16="http://schemas.microsoft.com/office/drawing/2014/main" id="{251AB821-E7E6-4BDA-8173-92B4347928A5}"/>
                </a:ext>
              </a:extLst>
            </p:cNvPr>
            <p:cNvGrpSpPr/>
            <p:nvPr/>
          </p:nvGrpSpPr>
          <p:grpSpPr>
            <a:xfrm>
              <a:off x="6276517" y="5134423"/>
              <a:ext cx="5915483" cy="1015663"/>
              <a:chOff x="2858170" y="6903166"/>
              <a:chExt cx="5915483" cy="1015663"/>
            </a:xfrm>
          </p:grpSpPr>
          <p:sp>
            <p:nvSpPr>
              <p:cNvPr id="102" name="Prostokąt 101">
                <a:extLst>
                  <a:ext uri="{FF2B5EF4-FFF2-40B4-BE49-F238E27FC236}">
                    <a16:creationId xmlns:a16="http://schemas.microsoft.com/office/drawing/2014/main" id="{F0224575-E1F2-489D-9282-27C1456170F2}"/>
                  </a:ext>
                </a:extLst>
              </p:cNvPr>
              <p:cNvSpPr/>
              <p:nvPr/>
            </p:nvSpPr>
            <p:spPr>
              <a:xfrm>
                <a:off x="3403272" y="6903166"/>
                <a:ext cx="537038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60079-0:2013 (EN 60079-0:2012);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60079-7:2010 (EN 60079-7);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60079-31:2014 (EN 60079-31:2014), </a:t>
                </a:r>
              </a:p>
            </p:txBody>
          </p:sp>
          <p:pic>
            <p:nvPicPr>
              <p:cNvPr id="103" name="Obraz 102">
                <a:extLst>
                  <a:ext uri="{FF2B5EF4-FFF2-40B4-BE49-F238E27FC236}">
                    <a16:creationId xmlns:a16="http://schemas.microsoft.com/office/drawing/2014/main" id="{289EFE38-8518-4291-9760-A58BF013B5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58170" y="7004766"/>
                <a:ext cx="598911" cy="532959"/>
              </a:xfrm>
              <a:prstGeom prst="rect">
                <a:avLst/>
              </a:prstGeom>
            </p:spPr>
          </p:pic>
        </p:grpSp>
      </p:grpSp>
      <p:grpSp>
        <p:nvGrpSpPr>
          <p:cNvPr id="93" name="iceex tekst">
            <a:extLst>
              <a:ext uri="{FF2B5EF4-FFF2-40B4-BE49-F238E27FC236}">
                <a16:creationId xmlns:a16="http://schemas.microsoft.com/office/drawing/2014/main" id="{FFC441B7-C235-4607-99E4-00D3A27B606A}"/>
              </a:ext>
            </a:extLst>
          </p:cNvPr>
          <p:cNvGrpSpPr/>
          <p:nvPr/>
        </p:nvGrpSpPr>
        <p:grpSpPr>
          <a:xfrm>
            <a:off x="12437184" y="4010851"/>
            <a:ext cx="6178763" cy="2895956"/>
            <a:chOff x="13439101" y="8775344"/>
            <a:chExt cx="6178763" cy="2895956"/>
          </a:xfrm>
        </p:grpSpPr>
        <p:sp>
          <p:nvSpPr>
            <p:cNvPr id="60" name="Prostokąt: zaokrąglone rogi 59">
              <a:extLst>
                <a:ext uri="{FF2B5EF4-FFF2-40B4-BE49-F238E27FC236}">
                  <a16:creationId xmlns:a16="http://schemas.microsoft.com/office/drawing/2014/main" id="{A3A4BBDE-6C30-40A5-9B25-3D2ED7C660E5}"/>
                </a:ext>
              </a:extLst>
            </p:cNvPr>
            <p:cNvSpPr/>
            <p:nvPr/>
          </p:nvSpPr>
          <p:spPr>
            <a:xfrm>
              <a:off x="13439101" y="8775344"/>
              <a:ext cx="6096000" cy="28959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88D273E8-CF3B-4540-BA41-06EE90DE67C9}"/>
                </a:ext>
              </a:extLst>
            </p:cNvPr>
            <p:cNvSpPr/>
            <p:nvPr/>
          </p:nvSpPr>
          <p:spPr>
            <a:xfrm>
              <a:off x="14740240" y="8946049"/>
              <a:ext cx="4877624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>
                  <a:solidFill>
                    <a:schemeClr val="bg1"/>
                  </a:solidFill>
                </a:rPr>
                <a:t>Jest dobrowolnym systemem potwierdzania poprawnej konstrukcji urządzeń przeciwwybuchowych. Międzynarodowy system oceny zgodności </a:t>
              </a:r>
              <a:r>
                <a:rPr lang="pl-PL" sz="2000" err="1">
                  <a:solidFill>
                    <a:schemeClr val="bg1"/>
                  </a:solidFill>
                </a:rPr>
                <a:t>IECEx</a:t>
              </a:r>
              <a:r>
                <a:rPr lang="pl-PL" sz="2000">
                  <a:solidFill>
                    <a:schemeClr val="bg1"/>
                  </a:solidFill>
                </a:rPr>
                <a:t> zapewnia najwyższe zaufanie do bezpieczeństwa przeciwwybuchowego urządzeń </a:t>
              </a:r>
              <a:br>
                <a:rPr lang="pl-PL" sz="2000">
                  <a:solidFill>
                    <a:schemeClr val="bg1"/>
                  </a:solidFill>
                </a:rPr>
              </a:br>
              <a:r>
                <a:rPr lang="pl-PL" sz="2000">
                  <a:solidFill>
                    <a:schemeClr val="bg1"/>
                  </a:solidFill>
                </a:rPr>
                <a:t>o budowie Ex.</a:t>
              </a:r>
            </a:p>
          </p:txBody>
        </p:sp>
        <p:pic>
          <p:nvPicPr>
            <p:cNvPr id="92" name="Obraz 91" descr="Obraz zawierający znak, rysunek&#10;&#10;Opis wygenerowany automatycznie">
              <a:extLst>
                <a:ext uri="{FF2B5EF4-FFF2-40B4-BE49-F238E27FC236}">
                  <a16:creationId xmlns:a16="http://schemas.microsoft.com/office/drawing/2014/main" id="{A0AD42AC-7DFF-4E70-8256-DB8CBD247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571" y="9080963"/>
              <a:ext cx="770549" cy="770549"/>
            </a:xfrm>
            <a:prstGeom prst="rect">
              <a:avLst/>
            </a:prstGeom>
          </p:spPr>
        </p:pic>
      </p:grpSp>
      <p:grpSp>
        <p:nvGrpSpPr>
          <p:cNvPr id="77" name="iec tekst">
            <a:extLst>
              <a:ext uri="{FF2B5EF4-FFF2-40B4-BE49-F238E27FC236}">
                <a16:creationId xmlns:a16="http://schemas.microsoft.com/office/drawing/2014/main" id="{BD3A1CE1-73C9-4FC7-AF01-BA19FD147EA0}"/>
              </a:ext>
            </a:extLst>
          </p:cNvPr>
          <p:cNvGrpSpPr/>
          <p:nvPr/>
        </p:nvGrpSpPr>
        <p:grpSpPr>
          <a:xfrm>
            <a:off x="12438067" y="948224"/>
            <a:ext cx="6086750" cy="2485236"/>
            <a:chOff x="13113396" y="4381144"/>
            <a:chExt cx="6086750" cy="2485236"/>
          </a:xfrm>
        </p:grpSpPr>
        <p:sp>
          <p:nvSpPr>
            <p:cNvPr id="78" name="Prostokąt: zaokrąglone rogi 77">
              <a:extLst>
                <a:ext uri="{FF2B5EF4-FFF2-40B4-BE49-F238E27FC236}">
                  <a16:creationId xmlns:a16="http://schemas.microsoft.com/office/drawing/2014/main" id="{67EBF91B-309D-4D30-A95C-EB34D0746CF3}"/>
                </a:ext>
              </a:extLst>
            </p:cNvPr>
            <p:cNvSpPr/>
            <p:nvPr/>
          </p:nvSpPr>
          <p:spPr>
            <a:xfrm>
              <a:off x="13113396" y="4381144"/>
              <a:ext cx="6086750" cy="248523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/>
            </a:p>
          </p:txBody>
        </p:sp>
        <p:sp>
          <p:nvSpPr>
            <p:cNvPr id="79" name="Prostokąt 78">
              <a:extLst>
                <a:ext uri="{FF2B5EF4-FFF2-40B4-BE49-F238E27FC236}">
                  <a16:creationId xmlns:a16="http://schemas.microsoft.com/office/drawing/2014/main" id="{029065F1-1437-4BB8-B4CE-6826AE449083}"/>
                </a:ext>
              </a:extLst>
            </p:cNvPr>
            <p:cNvSpPr/>
            <p:nvPr/>
          </p:nvSpPr>
          <p:spPr>
            <a:xfrm>
              <a:off x="14384096" y="4899837"/>
              <a:ext cx="459965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>
                  <a:solidFill>
                    <a:schemeClr val="bg1"/>
                  </a:solidFill>
                </a:rPr>
                <a:t>To międzynarodowa komisja elektrotechniczna, która publikuje międzynarodowe normy z zakresu technik elektrycznych i elektronicznych.</a:t>
              </a:r>
            </a:p>
          </p:txBody>
        </p:sp>
        <p:grpSp>
          <p:nvGrpSpPr>
            <p:cNvPr id="80" name="Group 9">
              <a:extLst>
                <a:ext uri="{FF2B5EF4-FFF2-40B4-BE49-F238E27FC236}">
                  <a16:creationId xmlns:a16="http://schemas.microsoft.com/office/drawing/2014/main" id="{B5B13CCC-8FA3-4C4D-AE4E-FD4E77F1D4E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486306" y="4910699"/>
              <a:ext cx="770727" cy="770729"/>
              <a:chOff x="1679" y="-1"/>
              <a:chExt cx="4321" cy="4321"/>
            </a:xfrm>
          </p:grpSpPr>
          <p:sp>
            <p:nvSpPr>
              <p:cNvPr id="81" name="AutoShape 8">
                <a:extLst>
                  <a:ext uri="{FF2B5EF4-FFF2-40B4-BE49-F238E27FC236}">
                    <a16:creationId xmlns:a16="http://schemas.microsoft.com/office/drawing/2014/main" id="{9532537C-44CE-47C8-AF0F-97EE6E92220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0" y="0"/>
                <a:ext cx="4320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2" name="Rectangle 10">
                <a:extLst>
                  <a:ext uri="{FF2B5EF4-FFF2-40B4-BE49-F238E27FC236}">
                    <a16:creationId xmlns:a16="http://schemas.microsoft.com/office/drawing/2014/main" id="{54F72BC3-854D-419A-B7CD-0A2F656C4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-1"/>
                <a:ext cx="4321" cy="4320"/>
              </a:xfrm>
              <a:prstGeom prst="rect">
                <a:avLst/>
              </a:prstGeom>
              <a:solidFill>
                <a:srgbClr val="003A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2ED1B027-E2C5-44D2-804B-A97A4B1E0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" y="1041"/>
                <a:ext cx="352" cy="15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4" name="Freeform 12">
                <a:extLst>
                  <a:ext uri="{FF2B5EF4-FFF2-40B4-BE49-F238E27FC236}">
                    <a16:creationId xmlns:a16="http://schemas.microsoft.com/office/drawing/2014/main" id="{0A093DB5-111A-4703-BE2B-9C4678D4F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1004"/>
                <a:ext cx="1082" cy="1631"/>
              </a:xfrm>
              <a:custGeom>
                <a:avLst/>
                <a:gdLst>
                  <a:gd name="T0" fmla="*/ 875 w 888"/>
                  <a:gd name="T1" fmla="*/ 0 h 1338"/>
                  <a:gd name="T2" fmla="*/ 353 w 888"/>
                  <a:gd name="T3" fmla="*/ 0 h 1338"/>
                  <a:gd name="T4" fmla="*/ 169 w 888"/>
                  <a:gd name="T5" fmla="*/ 0 h 1338"/>
                  <a:gd name="T6" fmla="*/ 0 w 888"/>
                  <a:gd name="T7" fmla="*/ 169 h 1338"/>
                  <a:gd name="T8" fmla="*/ 0 w 888"/>
                  <a:gd name="T9" fmla="*/ 1128 h 1338"/>
                  <a:gd name="T10" fmla="*/ 211 w 888"/>
                  <a:gd name="T11" fmla="*/ 1338 h 1338"/>
                  <a:gd name="T12" fmla="*/ 888 w 888"/>
                  <a:gd name="T13" fmla="*/ 1338 h 1338"/>
                  <a:gd name="T14" fmla="*/ 888 w 888"/>
                  <a:gd name="T15" fmla="*/ 1227 h 1338"/>
                  <a:gd name="T16" fmla="*/ 408 w 888"/>
                  <a:gd name="T17" fmla="*/ 1227 h 1338"/>
                  <a:gd name="T18" fmla="*/ 282 w 888"/>
                  <a:gd name="T19" fmla="*/ 1142 h 1338"/>
                  <a:gd name="T20" fmla="*/ 282 w 888"/>
                  <a:gd name="T21" fmla="*/ 784 h 1338"/>
                  <a:gd name="T22" fmla="*/ 316 w 888"/>
                  <a:gd name="T23" fmla="*/ 685 h 1338"/>
                  <a:gd name="T24" fmla="*/ 738 w 888"/>
                  <a:gd name="T25" fmla="*/ 685 h 1338"/>
                  <a:gd name="T26" fmla="*/ 738 w 888"/>
                  <a:gd name="T27" fmla="*/ 586 h 1338"/>
                  <a:gd name="T28" fmla="*/ 326 w 888"/>
                  <a:gd name="T29" fmla="*/ 586 h 1338"/>
                  <a:gd name="T30" fmla="*/ 282 w 888"/>
                  <a:gd name="T31" fmla="*/ 520 h 1338"/>
                  <a:gd name="T32" fmla="*/ 282 w 888"/>
                  <a:gd name="T33" fmla="*/ 218 h 1338"/>
                  <a:gd name="T34" fmla="*/ 352 w 888"/>
                  <a:gd name="T35" fmla="*/ 125 h 1338"/>
                  <a:gd name="T36" fmla="*/ 875 w 888"/>
                  <a:gd name="T37" fmla="*/ 125 h 1338"/>
                  <a:gd name="T38" fmla="*/ 875 w 888"/>
                  <a:gd name="T39" fmla="*/ 0 h 1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8" h="1338">
                    <a:moveTo>
                      <a:pt x="875" y="0"/>
                    </a:move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237" y="0"/>
                      <a:pt x="169" y="0"/>
                    </a:cubicBezTo>
                    <a:cubicBezTo>
                      <a:pt x="101" y="0"/>
                      <a:pt x="0" y="70"/>
                      <a:pt x="0" y="169"/>
                    </a:cubicBezTo>
                    <a:cubicBezTo>
                      <a:pt x="0" y="267"/>
                      <a:pt x="0" y="1050"/>
                      <a:pt x="0" y="1128"/>
                    </a:cubicBezTo>
                    <a:cubicBezTo>
                      <a:pt x="0" y="1207"/>
                      <a:pt x="78" y="1338"/>
                      <a:pt x="211" y="1338"/>
                    </a:cubicBezTo>
                    <a:cubicBezTo>
                      <a:pt x="344" y="1338"/>
                      <a:pt x="888" y="1338"/>
                      <a:pt x="888" y="1338"/>
                    </a:cubicBezTo>
                    <a:cubicBezTo>
                      <a:pt x="888" y="1227"/>
                      <a:pt x="888" y="1227"/>
                      <a:pt x="888" y="1227"/>
                    </a:cubicBezTo>
                    <a:cubicBezTo>
                      <a:pt x="888" y="1227"/>
                      <a:pt x="493" y="1227"/>
                      <a:pt x="408" y="1227"/>
                    </a:cubicBezTo>
                    <a:cubicBezTo>
                      <a:pt x="322" y="1227"/>
                      <a:pt x="282" y="1190"/>
                      <a:pt x="282" y="1142"/>
                    </a:cubicBezTo>
                    <a:cubicBezTo>
                      <a:pt x="282" y="1094"/>
                      <a:pt x="282" y="821"/>
                      <a:pt x="282" y="784"/>
                    </a:cubicBezTo>
                    <a:cubicBezTo>
                      <a:pt x="282" y="746"/>
                      <a:pt x="281" y="685"/>
                      <a:pt x="316" y="685"/>
                    </a:cubicBezTo>
                    <a:cubicBezTo>
                      <a:pt x="367" y="685"/>
                      <a:pt x="738" y="685"/>
                      <a:pt x="738" y="685"/>
                    </a:cubicBezTo>
                    <a:cubicBezTo>
                      <a:pt x="738" y="586"/>
                      <a:pt x="738" y="586"/>
                      <a:pt x="738" y="586"/>
                    </a:cubicBezTo>
                    <a:cubicBezTo>
                      <a:pt x="738" y="586"/>
                      <a:pt x="380" y="586"/>
                      <a:pt x="326" y="586"/>
                    </a:cubicBezTo>
                    <a:cubicBezTo>
                      <a:pt x="271" y="586"/>
                      <a:pt x="282" y="550"/>
                      <a:pt x="282" y="520"/>
                    </a:cubicBezTo>
                    <a:cubicBezTo>
                      <a:pt x="282" y="489"/>
                      <a:pt x="282" y="252"/>
                      <a:pt x="282" y="218"/>
                    </a:cubicBezTo>
                    <a:cubicBezTo>
                      <a:pt x="282" y="184"/>
                      <a:pt x="281" y="125"/>
                      <a:pt x="352" y="125"/>
                    </a:cubicBezTo>
                    <a:cubicBezTo>
                      <a:pt x="424" y="125"/>
                      <a:pt x="875" y="125"/>
                      <a:pt x="875" y="125"/>
                    </a:cubicBezTo>
                    <a:cubicBezTo>
                      <a:pt x="875" y="0"/>
                      <a:pt x="875" y="0"/>
                      <a:pt x="87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5" name="Freeform 13">
                <a:extLst>
                  <a:ext uri="{FF2B5EF4-FFF2-40B4-BE49-F238E27FC236}">
                    <a16:creationId xmlns:a16="http://schemas.microsoft.com/office/drawing/2014/main" id="{DDAB758B-A8BF-4AE2-8B3E-49B1DB423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971"/>
                <a:ext cx="1496" cy="1699"/>
              </a:xfrm>
              <a:custGeom>
                <a:avLst/>
                <a:gdLst>
                  <a:gd name="T0" fmla="*/ 1180 w 1227"/>
                  <a:gd name="T1" fmla="*/ 245 h 1394"/>
                  <a:gd name="T2" fmla="*/ 669 w 1227"/>
                  <a:gd name="T3" fmla="*/ 0 h 1394"/>
                  <a:gd name="T4" fmla="*/ 0 w 1227"/>
                  <a:gd name="T5" fmla="*/ 709 h 1394"/>
                  <a:gd name="T6" fmla="*/ 689 w 1227"/>
                  <a:gd name="T7" fmla="*/ 1394 h 1394"/>
                  <a:gd name="T8" fmla="*/ 1227 w 1227"/>
                  <a:gd name="T9" fmla="*/ 1056 h 1394"/>
                  <a:gd name="T10" fmla="*/ 1159 w 1227"/>
                  <a:gd name="T11" fmla="*/ 998 h 1394"/>
                  <a:gd name="T12" fmla="*/ 707 w 1227"/>
                  <a:gd name="T13" fmla="*/ 1297 h 1394"/>
                  <a:gd name="T14" fmla="*/ 273 w 1227"/>
                  <a:gd name="T15" fmla="*/ 709 h 1394"/>
                  <a:gd name="T16" fmla="*/ 707 w 1227"/>
                  <a:gd name="T17" fmla="*/ 102 h 1394"/>
                  <a:gd name="T18" fmla="*/ 1108 w 1227"/>
                  <a:gd name="T19" fmla="*/ 313 h 1394"/>
                  <a:gd name="T20" fmla="*/ 1180 w 1227"/>
                  <a:gd name="T21" fmla="*/ 245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7" h="1394">
                    <a:moveTo>
                      <a:pt x="1180" y="245"/>
                    </a:moveTo>
                    <a:cubicBezTo>
                      <a:pt x="1180" y="245"/>
                      <a:pt x="1023" y="0"/>
                      <a:pt x="669" y="0"/>
                    </a:cubicBezTo>
                    <a:cubicBezTo>
                      <a:pt x="379" y="0"/>
                      <a:pt x="0" y="249"/>
                      <a:pt x="0" y="709"/>
                    </a:cubicBezTo>
                    <a:cubicBezTo>
                      <a:pt x="0" y="1210"/>
                      <a:pt x="430" y="1394"/>
                      <a:pt x="689" y="1394"/>
                    </a:cubicBezTo>
                    <a:cubicBezTo>
                      <a:pt x="1084" y="1394"/>
                      <a:pt x="1227" y="1056"/>
                      <a:pt x="1227" y="1056"/>
                    </a:cubicBezTo>
                    <a:cubicBezTo>
                      <a:pt x="1159" y="998"/>
                      <a:pt x="1159" y="998"/>
                      <a:pt x="1159" y="998"/>
                    </a:cubicBezTo>
                    <a:cubicBezTo>
                      <a:pt x="1159" y="998"/>
                      <a:pt x="978" y="1297"/>
                      <a:pt x="707" y="1297"/>
                    </a:cubicBezTo>
                    <a:cubicBezTo>
                      <a:pt x="540" y="1297"/>
                      <a:pt x="273" y="1145"/>
                      <a:pt x="273" y="709"/>
                    </a:cubicBezTo>
                    <a:cubicBezTo>
                      <a:pt x="273" y="225"/>
                      <a:pt x="499" y="102"/>
                      <a:pt x="707" y="102"/>
                    </a:cubicBezTo>
                    <a:cubicBezTo>
                      <a:pt x="962" y="102"/>
                      <a:pt x="1108" y="313"/>
                      <a:pt x="1108" y="313"/>
                    </a:cubicBezTo>
                    <a:cubicBezTo>
                      <a:pt x="1180" y="245"/>
                      <a:pt x="1180" y="245"/>
                      <a:pt x="1180" y="24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6" name="Freeform 14">
                <a:extLst>
                  <a:ext uri="{FF2B5EF4-FFF2-40B4-BE49-F238E27FC236}">
                    <a16:creationId xmlns:a16="http://schemas.microsoft.com/office/drawing/2014/main" id="{FD09953F-B46A-484F-A0C6-C5868EFD8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3025"/>
                <a:ext cx="2992" cy="77"/>
              </a:xfrm>
              <a:custGeom>
                <a:avLst/>
                <a:gdLst>
                  <a:gd name="T0" fmla="*/ 0 w 2454"/>
                  <a:gd name="T1" fmla="*/ 63 h 63"/>
                  <a:gd name="T2" fmla="*/ 2410 w 2454"/>
                  <a:gd name="T3" fmla="*/ 63 h 63"/>
                  <a:gd name="T4" fmla="*/ 2454 w 2454"/>
                  <a:gd name="T5" fmla="*/ 0 h 63"/>
                  <a:gd name="T6" fmla="*/ 0 w 2454"/>
                  <a:gd name="T7" fmla="*/ 0 h 63"/>
                  <a:gd name="T8" fmla="*/ 0 w 2454"/>
                  <a:gd name="T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4" h="63">
                    <a:moveTo>
                      <a:pt x="0" y="63"/>
                    </a:moveTo>
                    <a:cubicBezTo>
                      <a:pt x="2410" y="63"/>
                      <a:pt x="2410" y="63"/>
                      <a:pt x="2410" y="63"/>
                    </a:cubicBezTo>
                    <a:cubicBezTo>
                      <a:pt x="2422" y="40"/>
                      <a:pt x="2437" y="19"/>
                      <a:pt x="24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3"/>
                      <a:pt x="0" y="63"/>
                      <a:pt x="0" y="6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7" name="Freeform 15">
                <a:extLst>
                  <a:ext uri="{FF2B5EF4-FFF2-40B4-BE49-F238E27FC236}">
                    <a16:creationId xmlns:a16="http://schemas.microsoft.com/office/drawing/2014/main" id="{125175B1-F929-42A4-86B9-8C6669E67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3212"/>
                <a:ext cx="2905" cy="75"/>
              </a:xfrm>
              <a:custGeom>
                <a:avLst/>
                <a:gdLst>
                  <a:gd name="T0" fmla="*/ 0 w 2383"/>
                  <a:gd name="T1" fmla="*/ 62 h 62"/>
                  <a:gd name="T2" fmla="*/ 2383 w 2383"/>
                  <a:gd name="T3" fmla="*/ 62 h 62"/>
                  <a:gd name="T4" fmla="*/ 2380 w 2383"/>
                  <a:gd name="T5" fmla="*/ 31 h 62"/>
                  <a:gd name="T6" fmla="*/ 2383 w 2383"/>
                  <a:gd name="T7" fmla="*/ 0 h 62"/>
                  <a:gd name="T8" fmla="*/ 0 w 2383"/>
                  <a:gd name="T9" fmla="*/ 0 h 62"/>
                  <a:gd name="T10" fmla="*/ 0 w 238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83" h="62">
                    <a:moveTo>
                      <a:pt x="0" y="62"/>
                    </a:moveTo>
                    <a:cubicBezTo>
                      <a:pt x="2383" y="62"/>
                      <a:pt x="2383" y="62"/>
                      <a:pt x="2383" y="62"/>
                    </a:cubicBezTo>
                    <a:cubicBezTo>
                      <a:pt x="2382" y="52"/>
                      <a:pt x="2380" y="42"/>
                      <a:pt x="2380" y="31"/>
                    </a:cubicBezTo>
                    <a:cubicBezTo>
                      <a:pt x="2380" y="20"/>
                      <a:pt x="2382" y="10"/>
                      <a:pt x="238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8" name="Freeform 16">
                <a:extLst>
                  <a:ext uri="{FF2B5EF4-FFF2-40B4-BE49-F238E27FC236}">
                    <a16:creationId xmlns:a16="http://schemas.microsoft.com/office/drawing/2014/main" id="{A3AB9EDD-67F5-4DCF-91F9-1529F1FF8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3397"/>
                <a:ext cx="2992" cy="77"/>
              </a:xfrm>
              <a:custGeom>
                <a:avLst/>
                <a:gdLst>
                  <a:gd name="T0" fmla="*/ 0 w 2454"/>
                  <a:gd name="T1" fmla="*/ 63 h 63"/>
                  <a:gd name="T2" fmla="*/ 2454 w 2454"/>
                  <a:gd name="T3" fmla="*/ 63 h 63"/>
                  <a:gd name="T4" fmla="*/ 2410 w 2454"/>
                  <a:gd name="T5" fmla="*/ 0 h 63"/>
                  <a:gd name="T6" fmla="*/ 0 w 2454"/>
                  <a:gd name="T7" fmla="*/ 0 h 63"/>
                  <a:gd name="T8" fmla="*/ 0 w 2454"/>
                  <a:gd name="T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4" h="63">
                    <a:moveTo>
                      <a:pt x="0" y="63"/>
                    </a:moveTo>
                    <a:cubicBezTo>
                      <a:pt x="2454" y="63"/>
                      <a:pt x="2454" y="63"/>
                      <a:pt x="2454" y="63"/>
                    </a:cubicBezTo>
                    <a:cubicBezTo>
                      <a:pt x="2436" y="44"/>
                      <a:pt x="2422" y="23"/>
                      <a:pt x="24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3"/>
                      <a:pt x="0" y="63"/>
                      <a:pt x="0" y="6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9" name="Oval 17">
                <a:extLst>
                  <a:ext uri="{FF2B5EF4-FFF2-40B4-BE49-F238E27FC236}">
                    <a16:creationId xmlns:a16="http://schemas.microsoft.com/office/drawing/2014/main" id="{DE7FC2D3-A139-4088-8674-994836345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0" y="3024"/>
                <a:ext cx="453" cy="45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77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51836 -0.0011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51823 -0.0020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1" y="-11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51732 -0.0034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2" y="-185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52005 -0.0057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30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51927 -0.0071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7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0182 -1.00717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5037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-1.00787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394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99097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560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1.00764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394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6694 0.00277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7" y="139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14" grpId="0"/>
      <p:bldP spid="15" grpId="0"/>
      <p:bldP spid="16" grpId="0" animBg="1"/>
      <p:bldP spid="90" grpId="0" animBg="1"/>
      <p:bldP spid="9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2F559A-75E4-4964-B88E-9BBEFBC2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Kompletne wyposażenie szafy ATEX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9860039-635C-40FD-A0B2-F943A57DB7B8}"/>
              </a:ext>
            </a:extLst>
          </p:cNvPr>
          <p:cNvSpPr/>
          <p:nvPr/>
        </p:nvSpPr>
        <p:spPr>
          <a:xfrm>
            <a:off x="1113290" y="679648"/>
            <a:ext cx="481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Stref zagrożonych wybuchem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B5E8776-3FB5-4F45-A786-5C85355341C2}"/>
              </a:ext>
            </a:extLst>
          </p:cNvPr>
          <p:cNvSpPr/>
          <p:nvPr/>
        </p:nvSpPr>
        <p:spPr>
          <a:xfrm>
            <a:off x="334813" y="1581921"/>
            <a:ext cx="83447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 dirty="0"/>
              <a:t>Wysokie stany magazynowe (dostępne od ręki)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 dirty="0"/>
              <a:t>Możliwość prefabrykacji kompletnych szaf (gotowych do montażu)</a:t>
            </a:r>
          </a:p>
        </p:txBody>
      </p:sp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4DEFB43F-9CD3-4BA7-867F-F1D9E5083D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62790" y="780773"/>
            <a:ext cx="2234805" cy="2234805"/>
          </a:xfrm>
          <a:prstGeom prst="rect">
            <a:avLst/>
          </a:prstGeom>
        </p:spPr>
      </p:pic>
      <p:grpSp>
        <p:nvGrpSpPr>
          <p:cNvPr id="59" name="Grupa 58">
            <a:extLst>
              <a:ext uri="{FF2B5EF4-FFF2-40B4-BE49-F238E27FC236}">
                <a16:creationId xmlns:a16="http://schemas.microsoft.com/office/drawing/2014/main" id="{CBC86ED6-5283-4895-A808-DAE38C889331}"/>
              </a:ext>
            </a:extLst>
          </p:cNvPr>
          <p:cNvGrpSpPr/>
          <p:nvPr/>
        </p:nvGrpSpPr>
        <p:grpSpPr>
          <a:xfrm>
            <a:off x="3322342" y="2895605"/>
            <a:ext cx="1758208" cy="1765822"/>
            <a:chOff x="6232189" y="2882900"/>
            <a:chExt cx="1758208" cy="1765822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22FE4298-65CE-471D-B235-D3FED3193BBD}"/>
                </a:ext>
              </a:extLst>
            </p:cNvPr>
            <p:cNvSpPr/>
            <p:nvPr/>
          </p:nvSpPr>
          <p:spPr>
            <a:xfrm>
              <a:off x="6232189" y="2882900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3AD1A514-DE76-4152-94EE-F98B89D34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47300" y="3052384"/>
              <a:ext cx="589837" cy="90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760A4C10-D7F9-4E71-864F-D1FD30EE9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847" y="3067733"/>
              <a:ext cx="771423" cy="843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E5E96028-2C2D-4072-9CB0-201DF2CE9532}"/>
                </a:ext>
              </a:extLst>
            </p:cNvPr>
            <p:cNvSpPr/>
            <p:nvPr/>
          </p:nvSpPr>
          <p:spPr>
            <a:xfrm>
              <a:off x="6232189" y="4002391"/>
              <a:ext cx="1758208" cy="646331"/>
            </a:xfrm>
            <a:prstGeom prst="rect">
              <a:avLst/>
            </a:prstGeom>
            <a:noFill/>
          </p:spPr>
          <p:txBody>
            <a:bodyPr wrap="square" lIns="36000" rIns="36000">
              <a:spAutoFit/>
            </a:bodyPr>
            <a:lstStyle/>
            <a:p>
              <a:pPr algn="ctr"/>
              <a:r>
                <a:rPr lang="pl-PL" sz="1200"/>
                <a:t>Obudowy i rozdzielnice w osłonie ognioszczelnej oraz z tworzywa</a:t>
              </a:r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230FC760-3020-48ED-A22A-E0D55758A984}"/>
              </a:ext>
            </a:extLst>
          </p:cNvPr>
          <p:cNvGrpSpPr/>
          <p:nvPr/>
        </p:nvGrpSpPr>
        <p:grpSpPr>
          <a:xfrm>
            <a:off x="1425534" y="2895605"/>
            <a:ext cx="1758208" cy="1765822"/>
            <a:chOff x="4335381" y="2882900"/>
            <a:chExt cx="1758208" cy="1765822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71865432-0223-4179-AD58-A939761AB920}"/>
                </a:ext>
              </a:extLst>
            </p:cNvPr>
            <p:cNvSpPr/>
            <p:nvPr/>
          </p:nvSpPr>
          <p:spPr>
            <a:xfrm>
              <a:off x="4335381" y="2882900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5E913AB7-9350-4A86-A2A4-F1548D02F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2690" y="3085344"/>
              <a:ext cx="679866" cy="702304"/>
            </a:xfrm>
            <a:prstGeom prst="rect">
              <a:avLst/>
            </a:prstGeom>
          </p:spPr>
        </p:pic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8CB9D2BA-9DA3-461F-81DE-3FF60DF61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860" y="3133699"/>
              <a:ext cx="432886" cy="605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77C650C4-77AE-4F9D-90FA-B4655145A941}"/>
                </a:ext>
              </a:extLst>
            </p:cNvPr>
            <p:cNvSpPr/>
            <p:nvPr/>
          </p:nvSpPr>
          <p:spPr>
            <a:xfrm>
              <a:off x="4335381" y="4002391"/>
              <a:ext cx="1758208" cy="646331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/>
              <a:r>
                <a:rPr lang="pl-PL" sz="1200"/>
                <a:t>Nierdzewne obudowy </a:t>
              </a:r>
              <a:br>
                <a:rPr lang="pl-PL" sz="1200"/>
              </a:br>
              <a:r>
                <a:rPr lang="pl-PL" sz="1200"/>
                <a:t>do strefy zagrożonej </a:t>
              </a:r>
              <a:br>
                <a:rPr lang="pl-PL" sz="1200"/>
              </a:br>
              <a:r>
                <a:rPr lang="pl-PL" sz="1200"/>
                <a:t>wybuchem</a:t>
              </a:r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F8500A3D-E72B-405A-B10C-6EA6055CFF6B}"/>
              </a:ext>
            </a:extLst>
          </p:cNvPr>
          <p:cNvGrpSpPr/>
          <p:nvPr/>
        </p:nvGrpSpPr>
        <p:grpSpPr>
          <a:xfrm>
            <a:off x="5219150" y="2895605"/>
            <a:ext cx="1758208" cy="1765822"/>
            <a:chOff x="8128997" y="2882900"/>
            <a:chExt cx="1758208" cy="1765822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7563E4ED-34D2-46F1-9AC3-11BC07E861EE}"/>
                </a:ext>
              </a:extLst>
            </p:cNvPr>
            <p:cNvSpPr/>
            <p:nvPr/>
          </p:nvSpPr>
          <p:spPr>
            <a:xfrm>
              <a:off x="8128997" y="2882900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3A033339-2DF6-40FE-815B-C83522F20E86}"/>
                </a:ext>
              </a:extLst>
            </p:cNvPr>
            <p:cNvGrpSpPr/>
            <p:nvPr/>
          </p:nvGrpSpPr>
          <p:grpSpPr>
            <a:xfrm>
              <a:off x="8484998" y="3006207"/>
              <a:ext cx="920246" cy="789635"/>
              <a:chOff x="5051813" y="2908198"/>
              <a:chExt cx="1213894" cy="1041605"/>
            </a:xfrm>
          </p:grpSpPr>
          <p:pic>
            <p:nvPicPr>
              <p:cNvPr id="34" name="Picture 10">
                <a:extLst>
                  <a:ext uri="{FF2B5EF4-FFF2-40B4-BE49-F238E27FC236}">
                    <a16:creationId xmlns:a16="http://schemas.microsoft.com/office/drawing/2014/main" id="{A96E1610-1E26-40A5-AF59-3CEFD46646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51813" y="2913050"/>
                <a:ext cx="469262" cy="1036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8">
                <a:extLst>
                  <a:ext uri="{FF2B5EF4-FFF2-40B4-BE49-F238E27FC236}">
                    <a16:creationId xmlns:a16="http://schemas.microsoft.com/office/drawing/2014/main" id="{5C2DA529-718F-42DD-8013-DCA74CD7CA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796445" y="2908198"/>
                <a:ext cx="469262" cy="10416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8E6033EC-812E-463D-8EC6-009AC7DBECD4}"/>
                </a:ext>
              </a:extLst>
            </p:cNvPr>
            <p:cNvSpPr/>
            <p:nvPr/>
          </p:nvSpPr>
          <p:spPr>
            <a:xfrm>
              <a:off x="8128997" y="4187057"/>
              <a:ext cx="1758208" cy="461665"/>
            </a:xfrm>
            <a:prstGeom prst="rect">
              <a:avLst/>
            </a:prstGeom>
            <a:noFill/>
          </p:spPr>
          <p:txBody>
            <a:bodyPr wrap="square" lIns="36000" rIns="36000">
              <a:spAutoFit/>
            </a:bodyPr>
            <a:lstStyle/>
            <a:p>
              <a:pPr algn="ctr"/>
              <a:r>
                <a:rPr lang="pl-PL" sz="1200"/>
                <a:t>Termostaty i ogrzewacze</a:t>
              </a:r>
              <a:br>
                <a:rPr lang="pl-PL" sz="1200"/>
              </a:br>
              <a:r>
                <a:rPr lang="pl-PL" sz="1200"/>
                <a:t>w wykonaniu specjalnym</a:t>
              </a:r>
            </a:p>
          </p:txBody>
        </p:sp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id="{F6B37A74-01E3-4667-8908-A53B84BA9382}"/>
              </a:ext>
            </a:extLst>
          </p:cNvPr>
          <p:cNvGrpSpPr/>
          <p:nvPr/>
        </p:nvGrpSpPr>
        <p:grpSpPr>
          <a:xfrm>
            <a:off x="7115958" y="2895605"/>
            <a:ext cx="1758208" cy="1765822"/>
            <a:chOff x="10025805" y="2882900"/>
            <a:chExt cx="1758208" cy="1765822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0CD1FD28-C7C6-4605-9032-A143FCF08A04}"/>
                </a:ext>
              </a:extLst>
            </p:cNvPr>
            <p:cNvSpPr/>
            <p:nvPr/>
          </p:nvSpPr>
          <p:spPr>
            <a:xfrm>
              <a:off x="10025805" y="2882900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1AB66650-2272-41D1-97E7-7EF256C2D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0440" y="3022026"/>
              <a:ext cx="828937" cy="828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28C3A14D-23AA-496E-9199-0ADB50BE3731}"/>
                </a:ext>
              </a:extLst>
            </p:cNvPr>
            <p:cNvSpPr/>
            <p:nvPr/>
          </p:nvSpPr>
          <p:spPr>
            <a:xfrm>
              <a:off x="10025805" y="4002391"/>
              <a:ext cx="1758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Dławnice kablowe metalowe, mosiężne, </a:t>
              </a:r>
              <a:br>
                <a:rPr lang="pl-PL" sz="1200"/>
              </a:br>
              <a:r>
                <a:rPr lang="pl-PL" sz="1200"/>
                <a:t>z tworzyw</a:t>
              </a:r>
            </a:p>
          </p:txBody>
        </p:sp>
      </p:grpSp>
      <p:grpSp>
        <p:nvGrpSpPr>
          <p:cNvPr id="67" name="Grupa 66">
            <a:extLst>
              <a:ext uri="{FF2B5EF4-FFF2-40B4-BE49-F238E27FC236}">
                <a16:creationId xmlns:a16="http://schemas.microsoft.com/office/drawing/2014/main" id="{F96401A0-270B-42B2-AE28-5E4BE310B5D5}"/>
              </a:ext>
            </a:extLst>
          </p:cNvPr>
          <p:cNvGrpSpPr/>
          <p:nvPr/>
        </p:nvGrpSpPr>
        <p:grpSpPr>
          <a:xfrm>
            <a:off x="9008255" y="4785791"/>
            <a:ext cx="1758211" cy="1758208"/>
            <a:chOff x="11918102" y="4791209"/>
            <a:chExt cx="1758211" cy="1758208"/>
          </a:xfrm>
        </p:grpSpPr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4E129DC1-7AF9-423B-9321-AAF227589009}"/>
                </a:ext>
              </a:extLst>
            </p:cNvPr>
            <p:cNvSpPr/>
            <p:nvPr/>
          </p:nvSpPr>
          <p:spPr>
            <a:xfrm>
              <a:off x="11918105" y="4791209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4" name="Picture 20">
              <a:extLst>
                <a:ext uri="{FF2B5EF4-FFF2-40B4-BE49-F238E27FC236}">
                  <a16:creationId xmlns:a16="http://schemas.microsoft.com/office/drawing/2014/main" id="{4E2E35F4-D25C-466D-A56C-18CF2CFC3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7735" y="4879682"/>
              <a:ext cx="1102815" cy="104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016DC862-BE17-4A9F-B36E-0A7AF9FBADA8}"/>
                </a:ext>
              </a:extLst>
            </p:cNvPr>
            <p:cNvSpPr/>
            <p:nvPr/>
          </p:nvSpPr>
          <p:spPr>
            <a:xfrm>
              <a:off x="11918102" y="6085230"/>
              <a:ext cx="17582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Kasety, przyciski </a:t>
              </a:r>
              <a:br>
                <a:rPr lang="pl-PL" sz="1200"/>
              </a:br>
              <a:r>
                <a:rPr lang="pl-PL" sz="1200"/>
                <a:t>i panele sterujące EX</a:t>
              </a: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61B0DF28-2DDF-4A52-88C0-20002DA87893}"/>
              </a:ext>
            </a:extLst>
          </p:cNvPr>
          <p:cNvGrpSpPr/>
          <p:nvPr/>
        </p:nvGrpSpPr>
        <p:grpSpPr>
          <a:xfrm>
            <a:off x="7115957" y="4785791"/>
            <a:ext cx="1758209" cy="1758208"/>
            <a:chOff x="10025804" y="4791209"/>
            <a:chExt cx="1758209" cy="1758208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DE9754D5-93E3-4FD0-A3C5-044254638747}"/>
                </a:ext>
              </a:extLst>
            </p:cNvPr>
            <p:cNvSpPr/>
            <p:nvPr/>
          </p:nvSpPr>
          <p:spPr>
            <a:xfrm>
              <a:off x="10025805" y="4791209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Prostokąt 46">
              <a:extLst>
                <a:ext uri="{FF2B5EF4-FFF2-40B4-BE49-F238E27FC236}">
                  <a16:creationId xmlns:a16="http://schemas.microsoft.com/office/drawing/2014/main" id="{D8212711-CAB9-4EE7-8A1C-57397A42EEE9}"/>
                </a:ext>
              </a:extLst>
            </p:cNvPr>
            <p:cNvSpPr/>
            <p:nvPr/>
          </p:nvSpPr>
          <p:spPr>
            <a:xfrm>
              <a:off x="10025804" y="6087752"/>
              <a:ext cx="17582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Puszki rozgałęźne </a:t>
              </a:r>
              <a:br>
                <a:rPr lang="pl-PL" sz="1200"/>
              </a:br>
              <a:r>
                <a:rPr lang="pl-PL" sz="1200"/>
                <a:t>i zaciskowe EX</a:t>
              </a:r>
            </a:p>
          </p:txBody>
        </p:sp>
        <p:pic>
          <p:nvPicPr>
            <p:cNvPr id="48" name="Picture 22">
              <a:extLst>
                <a:ext uri="{FF2B5EF4-FFF2-40B4-BE49-F238E27FC236}">
                  <a16:creationId xmlns:a16="http://schemas.microsoft.com/office/drawing/2014/main" id="{B3930AD8-EB2D-43F1-A10F-FD28C3B3A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8947" y="5035036"/>
              <a:ext cx="1040430" cy="77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E4DE2BE3-439F-4CD5-A28E-BEE7DFE79726}"/>
              </a:ext>
            </a:extLst>
          </p:cNvPr>
          <p:cNvGrpSpPr/>
          <p:nvPr/>
        </p:nvGrpSpPr>
        <p:grpSpPr>
          <a:xfrm>
            <a:off x="5214641" y="4785791"/>
            <a:ext cx="1762717" cy="1763626"/>
            <a:chOff x="8124488" y="4791209"/>
            <a:chExt cx="1762717" cy="1763626"/>
          </a:xfrm>
        </p:grpSpPr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AFBBBCF2-C6D6-4E6E-BFC7-FA3558691C35}"/>
                </a:ext>
              </a:extLst>
            </p:cNvPr>
            <p:cNvSpPr/>
            <p:nvPr/>
          </p:nvSpPr>
          <p:spPr>
            <a:xfrm>
              <a:off x="8128997" y="4791209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CC0D0915-1BC4-4A11-BD71-C263B9DA5F8B}"/>
                </a:ext>
              </a:extLst>
            </p:cNvPr>
            <p:cNvSpPr/>
            <p:nvPr/>
          </p:nvSpPr>
          <p:spPr>
            <a:xfrm>
              <a:off x="8124488" y="6277836"/>
              <a:ext cx="17627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Osprzęt łączeniowy EX </a:t>
              </a:r>
            </a:p>
          </p:txBody>
        </p:sp>
        <p:pic>
          <p:nvPicPr>
            <p:cNvPr id="51" name="Picture 24">
              <a:extLst>
                <a:ext uri="{FF2B5EF4-FFF2-40B4-BE49-F238E27FC236}">
                  <a16:creationId xmlns:a16="http://schemas.microsoft.com/office/drawing/2014/main" id="{79F83E4A-C67C-4384-9386-D79050159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9265" y="5039937"/>
              <a:ext cx="947851" cy="815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5C27DEDD-6304-401F-A9B1-5AE693266D16}"/>
              </a:ext>
            </a:extLst>
          </p:cNvPr>
          <p:cNvGrpSpPr/>
          <p:nvPr/>
        </p:nvGrpSpPr>
        <p:grpSpPr>
          <a:xfrm>
            <a:off x="3317833" y="4785791"/>
            <a:ext cx="1762717" cy="1758208"/>
            <a:chOff x="6227680" y="4791209"/>
            <a:chExt cx="1762717" cy="1758208"/>
          </a:xfrm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85003441-9271-4717-86C0-1DC051249176}"/>
                </a:ext>
              </a:extLst>
            </p:cNvPr>
            <p:cNvSpPr/>
            <p:nvPr/>
          </p:nvSpPr>
          <p:spPr>
            <a:xfrm>
              <a:off x="6232189" y="4791209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B3C9816D-8808-47C4-96B9-00C4B0E300BE}"/>
                </a:ext>
              </a:extLst>
            </p:cNvPr>
            <p:cNvSpPr/>
            <p:nvPr/>
          </p:nvSpPr>
          <p:spPr>
            <a:xfrm>
              <a:off x="6227680" y="6262027"/>
              <a:ext cx="175820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Sygnalizacja EX</a:t>
              </a:r>
            </a:p>
          </p:txBody>
        </p:sp>
        <p:pic>
          <p:nvPicPr>
            <p:cNvPr id="54" name="Picture 26">
              <a:extLst>
                <a:ext uri="{FF2B5EF4-FFF2-40B4-BE49-F238E27FC236}">
                  <a16:creationId xmlns:a16="http://schemas.microsoft.com/office/drawing/2014/main" id="{87DE5A1A-E837-4006-93BA-A20734061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472" y="4906944"/>
              <a:ext cx="853655" cy="906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8FFB38FA-3808-47AF-A37B-54099765441E}"/>
              </a:ext>
            </a:extLst>
          </p:cNvPr>
          <p:cNvGrpSpPr/>
          <p:nvPr/>
        </p:nvGrpSpPr>
        <p:grpSpPr>
          <a:xfrm>
            <a:off x="1425534" y="4785791"/>
            <a:ext cx="1760618" cy="1758208"/>
            <a:chOff x="4335381" y="4791209"/>
            <a:chExt cx="1760618" cy="175820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8A94A978-D47E-4FEB-8ED2-AE83901604B2}"/>
                </a:ext>
              </a:extLst>
            </p:cNvPr>
            <p:cNvSpPr/>
            <p:nvPr/>
          </p:nvSpPr>
          <p:spPr>
            <a:xfrm>
              <a:off x="4335381" y="4791209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DF7111F5-CCA4-4892-BE2C-D117A8520954}"/>
                </a:ext>
              </a:extLst>
            </p:cNvPr>
            <p:cNvSpPr/>
            <p:nvPr/>
          </p:nvSpPr>
          <p:spPr>
            <a:xfrm>
              <a:off x="4335381" y="6262028"/>
              <a:ext cx="17606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Wyłączniki EX</a:t>
              </a:r>
            </a:p>
          </p:txBody>
        </p:sp>
        <p:pic>
          <p:nvPicPr>
            <p:cNvPr id="57" name="Picture 28">
              <a:extLst>
                <a:ext uri="{FF2B5EF4-FFF2-40B4-BE49-F238E27FC236}">
                  <a16:creationId xmlns:a16="http://schemas.microsoft.com/office/drawing/2014/main" id="{A51EBEEA-729A-4852-8B11-726F7A704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862" y="4906944"/>
              <a:ext cx="853655" cy="853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D99C744F-0384-4CC2-BDFE-9EED62B3B3DD}"/>
              </a:ext>
            </a:extLst>
          </p:cNvPr>
          <p:cNvGrpSpPr/>
          <p:nvPr/>
        </p:nvGrpSpPr>
        <p:grpSpPr>
          <a:xfrm>
            <a:off x="9008256" y="2903219"/>
            <a:ext cx="1758210" cy="1758208"/>
            <a:chOff x="11918103" y="2882900"/>
            <a:chExt cx="1758210" cy="1758208"/>
          </a:xfrm>
        </p:grpSpPr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A8E675C-D038-4C49-ADF5-EDC234C5502F}"/>
                </a:ext>
              </a:extLst>
            </p:cNvPr>
            <p:cNvSpPr/>
            <p:nvPr/>
          </p:nvSpPr>
          <p:spPr>
            <a:xfrm>
              <a:off x="11918105" y="2882900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3205226B-885B-4D43-94C4-50A609C2F217}"/>
                </a:ext>
              </a:extLst>
            </p:cNvPr>
            <p:cNvSpPr/>
            <p:nvPr/>
          </p:nvSpPr>
          <p:spPr>
            <a:xfrm>
              <a:off x="11918103" y="4171309"/>
              <a:ext cx="17582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Separatory </a:t>
              </a:r>
              <a:br>
                <a:rPr lang="pl-PL" sz="1200"/>
              </a:br>
              <a:r>
                <a:rPr lang="pl-PL" sz="1200"/>
                <a:t>i przekaźniki EX</a:t>
              </a:r>
            </a:p>
          </p:txBody>
        </p:sp>
        <p:pic>
          <p:nvPicPr>
            <p:cNvPr id="41" name="Picture 16">
              <a:extLst>
                <a:ext uri="{FF2B5EF4-FFF2-40B4-BE49-F238E27FC236}">
                  <a16:creationId xmlns:a16="http://schemas.microsoft.com/office/drawing/2014/main" id="{D25E43A7-CEF7-4447-ADFD-58A9125EA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8648" y="3006207"/>
              <a:ext cx="841392" cy="1058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34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A70DD1-792F-4094-9F84-24ECD6F7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14889"/>
            <a:ext cx="10515600" cy="535531"/>
          </a:xfrm>
        </p:spPr>
        <p:txBody>
          <a:bodyPr/>
          <a:lstStyle/>
          <a:p>
            <a:r>
              <a:rPr lang="pl-PL">
                <a:solidFill>
                  <a:schemeClr val="tx2"/>
                </a:solidFill>
              </a:rPr>
              <a:t>Szafy HYGIENIC DESIGN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243FAC4-DC62-4F2B-9486-522340B39C78}"/>
              </a:ext>
            </a:extLst>
          </p:cNvPr>
          <p:cNvSpPr txBox="1"/>
          <p:nvPr/>
        </p:nvSpPr>
        <p:spPr>
          <a:xfrm>
            <a:off x="483695" y="1146695"/>
            <a:ext cx="5428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Dla przemysłu spożywczego. Maksymalne bezpieczeństwo i higiena użytkowania dzięki doskonałej szczelności.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2232E59-6063-40CB-8597-A148A0057BC8}"/>
              </a:ext>
            </a:extLst>
          </p:cNvPr>
          <p:cNvSpPr/>
          <p:nvPr/>
        </p:nvSpPr>
        <p:spPr>
          <a:xfrm rot="16200000">
            <a:off x="74177" y="1568508"/>
            <a:ext cx="736627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A791E56-BB82-425B-8942-38B6EDCA55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3040" y="2819400"/>
            <a:ext cx="5193783" cy="346540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176A5054-1B53-4BC7-8C98-E05F234646AD}"/>
              </a:ext>
            </a:extLst>
          </p:cNvPr>
          <p:cNvSpPr/>
          <p:nvPr/>
        </p:nvSpPr>
        <p:spPr>
          <a:xfrm>
            <a:off x="407988" y="2819399"/>
            <a:ext cx="5188835" cy="346540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475BB0-DA35-483A-81FD-CB5FC68DA166}"/>
              </a:ext>
            </a:extLst>
          </p:cNvPr>
          <p:cNvSpPr>
            <a:spLocks/>
          </p:cNvSpPr>
          <p:nvPr/>
        </p:nvSpPr>
        <p:spPr bwMode="auto">
          <a:xfrm>
            <a:off x="3853049" y="2095607"/>
            <a:ext cx="2242951" cy="2242431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F2CD25C-0C4C-424B-B349-5B9A94C6D019}"/>
              </a:ext>
            </a:extLst>
          </p:cNvPr>
          <p:cNvSpPr txBox="1"/>
          <p:nvPr/>
        </p:nvSpPr>
        <p:spPr>
          <a:xfrm>
            <a:off x="8976424" y="1172307"/>
            <a:ext cx="1631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>
                <a:solidFill>
                  <a:schemeClr val="tx2"/>
                </a:solidFill>
              </a:rPr>
              <a:t>REALIZACJA</a:t>
            </a:r>
          </a:p>
          <a:p>
            <a:pPr algn="ctr"/>
            <a:r>
              <a:rPr lang="pl-PL" sz="1200" b="1">
                <a:solidFill>
                  <a:schemeClr val="tx2"/>
                </a:solidFill>
              </a:rPr>
              <a:t>INDYWIDUALNYCH</a:t>
            </a:r>
          </a:p>
          <a:p>
            <a:pPr algn="ctr"/>
            <a:r>
              <a:rPr lang="pl-PL" sz="1200" b="1">
                <a:solidFill>
                  <a:schemeClr val="tx2"/>
                </a:solidFill>
              </a:rPr>
              <a:t>PROJEKTÓW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12E1E976-762F-475D-AEA8-234CA16CD0F9}"/>
              </a:ext>
            </a:extLst>
          </p:cNvPr>
          <p:cNvGrpSpPr/>
          <p:nvPr/>
        </p:nvGrpSpPr>
        <p:grpSpPr>
          <a:xfrm>
            <a:off x="9297919" y="157848"/>
            <a:ext cx="988847" cy="988847"/>
            <a:chOff x="6913556" y="1506059"/>
            <a:chExt cx="1322173" cy="1322173"/>
          </a:xfrm>
        </p:grpSpPr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E7BEF616-AC34-443F-88E3-A685916B6F79}"/>
                </a:ext>
              </a:extLst>
            </p:cNvPr>
            <p:cNvSpPr/>
            <p:nvPr/>
          </p:nvSpPr>
          <p:spPr>
            <a:xfrm>
              <a:off x="6913556" y="1506059"/>
              <a:ext cx="1322173" cy="1322173"/>
            </a:xfrm>
            <a:prstGeom prst="rect">
              <a:avLst/>
            </a:prstGeom>
            <a:solidFill>
              <a:srgbClr val="1352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C25B686-E687-4A37-B054-E0B461D442CB}"/>
                </a:ext>
              </a:extLst>
            </p:cNvPr>
            <p:cNvGrpSpPr/>
            <p:nvPr/>
          </p:nvGrpSpPr>
          <p:grpSpPr>
            <a:xfrm>
              <a:off x="6974808" y="1610462"/>
              <a:ext cx="1101680" cy="1113368"/>
              <a:chOff x="7167562" y="2960688"/>
              <a:chExt cx="2393950" cy="2419350"/>
            </a:xfrm>
            <a:solidFill>
              <a:schemeClr val="bg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C328FFA0-80BD-4DBF-8B38-9B0B549A5C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80375" y="3794125"/>
                <a:ext cx="609600" cy="671513"/>
              </a:xfrm>
              <a:custGeom>
                <a:avLst/>
                <a:gdLst>
                  <a:gd name="T0" fmla="*/ 211 w 427"/>
                  <a:gd name="T1" fmla="*/ 470 h 470"/>
                  <a:gd name="T2" fmla="*/ 29 w 427"/>
                  <a:gd name="T3" fmla="*/ 440 h 470"/>
                  <a:gd name="T4" fmla="*/ 1 w 427"/>
                  <a:gd name="T5" fmla="*/ 402 h 470"/>
                  <a:gd name="T6" fmla="*/ 11 w 427"/>
                  <a:gd name="T7" fmla="*/ 320 h 470"/>
                  <a:gd name="T8" fmla="*/ 59 w 427"/>
                  <a:gd name="T9" fmla="*/ 272 h 470"/>
                  <a:gd name="T10" fmla="*/ 153 w 427"/>
                  <a:gd name="T11" fmla="*/ 245 h 470"/>
                  <a:gd name="T12" fmla="*/ 153 w 427"/>
                  <a:gd name="T13" fmla="*/ 238 h 470"/>
                  <a:gd name="T14" fmla="*/ 141 w 427"/>
                  <a:gd name="T15" fmla="*/ 191 h 470"/>
                  <a:gd name="T16" fmla="*/ 119 w 427"/>
                  <a:gd name="T17" fmla="*/ 155 h 470"/>
                  <a:gd name="T18" fmla="*/ 119 w 427"/>
                  <a:gd name="T19" fmla="*/ 109 h 470"/>
                  <a:gd name="T20" fmla="*/ 127 w 427"/>
                  <a:gd name="T21" fmla="*/ 53 h 470"/>
                  <a:gd name="T22" fmla="*/ 214 w 427"/>
                  <a:gd name="T23" fmla="*/ 0 h 470"/>
                  <a:gd name="T24" fmla="*/ 235 w 427"/>
                  <a:gd name="T25" fmla="*/ 2 h 470"/>
                  <a:gd name="T26" fmla="*/ 306 w 427"/>
                  <a:gd name="T27" fmla="*/ 107 h 470"/>
                  <a:gd name="T28" fmla="*/ 312 w 427"/>
                  <a:gd name="T29" fmla="*/ 119 h 470"/>
                  <a:gd name="T30" fmla="*/ 309 w 427"/>
                  <a:gd name="T31" fmla="*/ 156 h 470"/>
                  <a:gd name="T32" fmla="*/ 287 w 427"/>
                  <a:gd name="T33" fmla="*/ 191 h 470"/>
                  <a:gd name="T34" fmla="*/ 274 w 427"/>
                  <a:gd name="T35" fmla="*/ 238 h 470"/>
                  <a:gd name="T36" fmla="*/ 276 w 427"/>
                  <a:gd name="T37" fmla="*/ 245 h 470"/>
                  <a:gd name="T38" fmla="*/ 369 w 427"/>
                  <a:gd name="T39" fmla="*/ 272 h 470"/>
                  <a:gd name="T40" fmla="*/ 416 w 427"/>
                  <a:gd name="T41" fmla="*/ 320 h 470"/>
                  <a:gd name="T42" fmla="*/ 427 w 427"/>
                  <a:gd name="T43" fmla="*/ 402 h 470"/>
                  <a:gd name="T44" fmla="*/ 399 w 427"/>
                  <a:gd name="T45" fmla="*/ 439 h 470"/>
                  <a:gd name="T46" fmla="*/ 217 w 427"/>
                  <a:gd name="T47" fmla="*/ 470 h 470"/>
                  <a:gd name="T48" fmla="*/ 211 w 427"/>
                  <a:gd name="T49" fmla="*/ 452 h 470"/>
                  <a:gd name="T50" fmla="*/ 392 w 427"/>
                  <a:gd name="T51" fmla="*/ 423 h 470"/>
                  <a:gd name="T52" fmla="*/ 400 w 427"/>
                  <a:gd name="T53" fmla="*/ 328 h 470"/>
                  <a:gd name="T54" fmla="*/ 400 w 427"/>
                  <a:gd name="T55" fmla="*/ 326 h 470"/>
                  <a:gd name="T56" fmla="*/ 363 w 427"/>
                  <a:gd name="T57" fmla="*/ 289 h 470"/>
                  <a:gd name="T58" fmla="*/ 263 w 427"/>
                  <a:gd name="T59" fmla="*/ 258 h 470"/>
                  <a:gd name="T60" fmla="*/ 257 w 427"/>
                  <a:gd name="T61" fmla="*/ 241 h 470"/>
                  <a:gd name="T62" fmla="*/ 256 w 427"/>
                  <a:gd name="T63" fmla="*/ 215 h 470"/>
                  <a:gd name="T64" fmla="*/ 270 w 427"/>
                  <a:gd name="T65" fmla="*/ 184 h 470"/>
                  <a:gd name="T66" fmla="*/ 280 w 427"/>
                  <a:gd name="T67" fmla="*/ 157 h 470"/>
                  <a:gd name="T68" fmla="*/ 292 w 427"/>
                  <a:gd name="T69" fmla="*/ 152 h 470"/>
                  <a:gd name="T70" fmla="*/ 291 w 427"/>
                  <a:gd name="T71" fmla="*/ 118 h 470"/>
                  <a:gd name="T72" fmla="*/ 284 w 427"/>
                  <a:gd name="T73" fmla="*/ 60 h 470"/>
                  <a:gd name="T74" fmla="*/ 231 w 427"/>
                  <a:gd name="T75" fmla="*/ 19 h 470"/>
                  <a:gd name="T76" fmla="*/ 214 w 427"/>
                  <a:gd name="T77" fmla="*/ 17 h 470"/>
                  <a:gd name="T78" fmla="*/ 197 w 427"/>
                  <a:gd name="T79" fmla="*/ 19 h 470"/>
                  <a:gd name="T80" fmla="*/ 143 w 427"/>
                  <a:gd name="T81" fmla="*/ 60 h 470"/>
                  <a:gd name="T82" fmla="*/ 139 w 427"/>
                  <a:gd name="T83" fmla="*/ 112 h 470"/>
                  <a:gd name="T84" fmla="*/ 137 w 427"/>
                  <a:gd name="T85" fmla="*/ 152 h 470"/>
                  <a:gd name="T86" fmla="*/ 148 w 427"/>
                  <a:gd name="T87" fmla="*/ 158 h 470"/>
                  <a:gd name="T88" fmla="*/ 172 w 427"/>
                  <a:gd name="T89" fmla="*/ 215 h 470"/>
                  <a:gd name="T90" fmla="*/ 171 w 427"/>
                  <a:gd name="T91" fmla="*/ 240 h 470"/>
                  <a:gd name="T92" fmla="*/ 165 w 427"/>
                  <a:gd name="T93" fmla="*/ 258 h 470"/>
                  <a:gd name="T94" fmla="*/ 65 w 427"/>
                  <a:gd name="T95" fmla="*/ 289 h 470"/>
                  <a:gd name="T96" fmla="*/ 28 w 427"/>
                  <a:gd name="T97" fmla="*/ 326 h 470"/>
                  <a:gd name="T98" fmla="*/ 19 w 427"/>
                  <a:gd name="T99" fmla="*/ 402 h 470"/>
                  <a:gd name="T100" fmla="*/ 36 w 427"/>
                  <a:gd name="T101" fmla="*/ 423 h 470"/>
                  <a:gd name="T102" fmla="*/ 291 w 427"/>
                  <a:gd name="T103" fmla="*/ 152 h 470"/>
                  <a:gd name="T104" fmla="*/ 291 w 427"/>
                  <a:gd name="T105" fmla="*/ 152 h 470"/>
                  <a:gd name="T106" fmla="*/ 137 w 427"/>
                  <a:gd name="T107" fmla="*/ 152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27" h="470">
                    <a:moveTo>
                      <a:pt x="217" y="470"/>
                    </a:moveTo>
                    <a:cubicBezTo>
                      <a:pt x="211" y="470"/>
                      <a:pt x="211" y="470"/>
                      <a:pt x="211" y="470"/>
                    </a:cubicBezTo>
                    <a:cubicBezTo>
                      <a:pt x="211" y="470"/>
                      <a:pt x="211" y="470"/>
                      <a:pt x="210" y="470"/>
                    </a:cubicBezTo>
                    <a:cubicBezTo>
                      <a:pt x="151" y="466"/>
                      <a:pt x="82" y="460"/>
                      <a:pt x="29" y="440"/>
                    </a:cubicBezTo>
                    <a:cubicBezTo>
                      <a:pt x="29" y="440"/>
                      <a:pt x="29" y="440"/>
                      <a:pt x="29" y="439"/>
                    </a:cubicBezTo>
                    <a:cubicBezTo>
                      <a:pt x="3" y="428"/>
                      <a:pt x="0" y="413"/>
                      <a:pt x="1" y="402"/>
                    </a:cubicBezTo>
                    <a:cubicBezTo>
                      <a:pt x="2" y="348"/>
                      <a:pt x="7" y="332"/>
                      <a:pt x="11" y="322"/>
                    </a:cubicBezTo>
                    <a:cubicBezTo>
                      <a:pt x="11" y="322"/>
                      <a:pt x="11" y="321"/>
                      <a:pt x="11" y="320"/>
                    </a:cubicBezTo>
                    <a:cubicBezTo>
                      <a:pt x="11" y="320"/>
                      <a:pt x="11" y="320"/>
                      <a:pt x="11" y="320"/>
                    </a:cubicBezTo>
                    <a:cubicBezTo>
                      <a:pt x="13" y="312"/>
                      <a:pt x="18" y="287"/>
                      <a:pt x="59" y="272"/>
                    </a:cubicBezTo>
                    <a:cubicBezTo>
                      <a:pt x="71" y="267"/>
                      <a:pt x="85" y="265"/>
                      <a:pt x="99" y="262"/>
                    </a:cubicBezTo>
                    <a:cubicBezTo>
                      <a:pt x="117" y="259"/>
                      <a:pt x="137" y="255"/>
                      <a:pt x="153" y="245"/>
                    </a:cubicBezTo>
                    <a:cubicBezTo>
                      <a:pt x="153" y="243"/>
                      <a:pt x="153" y="241"/>
                      <a:pt x="153" y="239"/>
                    </a:cubicBezTo>
                    <a:cubicBezTo>
                      <a:pt x="153" y="239"/>
                      <a:pt x="153" y="239"/>
                      <a:pt x="153" y="238"/>
                    </a:cubicBezTo>
                    <a:cubicBezTo>
                      <a:pt x="154" y="233"/>
                      <a:pt x="155" y="227"/>
                      <a:pt x="155" y="221"/>
                    </a:cubicBezTo>
                    <a:cubicBezTo>
                      <a:pt x="150" y="211"/>
                      <a:pt x="145" y="201"/>
                      <a:pt x="141" y="191"/>
                    </a:cubicBezTo>
                    <a:cubicBezTo>
                      <a:pt x="138" y="184"/>
                      <a:pt x="136" y="177"/>
                      <a:pt x="134" y="170"/>
                    </a:cubicBezTo>
                    <a:cubicBezTo>
                      <a:pt x="126" y="170"/>
                      <a:pt x="119" y="163"/>
                      <a:pt x="119" y="155"/>
                    </a:cubicBezTo>
                    <a:cubicBezTo>
                      <a:pt x="116" y="119"/>
                      <a:pt x="116" y="119"/>
                      <a:pt x="116" y="119"/>
                    </a:cubicBezTo>
                    <a:cubicBezTo>
                      <a:pt x="116" y="116"/>
                      <a:pt x="117" y="112"/>
                      <a:pt x="119" y="109"/>
                    </a:cubicBezTo>
                    <a:cubicBezTo>
                      <a:pt x="120" y="109"/>
                      <a:pt x="121" y="108"/>
                      <a:pt x="121" y="107"/>
                    </a:cubicBezTo>
                    <a:cubicBezTo>
                      <a:pt x="120" y="73"/>
                      <a:pt x="126" y="56"/>
                      <a:pt x="127" y="53"/>
                    </a:cubicBezTo>
                    <a:cubicBezTo>
                      <a:pt x="128" y="51"/>
                      <a:pt x="144" y="12"/>
                      <a:pt x="193" y="2"/>
                    </a:cubicBezTo>
                    <a:cubicBezTo>
                      <a:pt x="202" y="0"/>
                      <a:pt x="209" y="0"/>
                      <a:pt x="214" y="0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22" y="0"/>
                      <a:pt x="228" y="0"/>
                      <a:pt x="235" y="2"/>
                    </a:cubicBezTo>
                    <a:cubicBezTo>
                      <a:pt x="284" y="12"/>
                      <a:pt x="300" y="50"/>
                      <a:pt x="301" y="53"/>
                    </a:cubicBezTo>
                    <a:cubicBezTo>
                      <a:pt x="302" y="56"/>
                      <a:pt x="308" y="73"/>
                      <a:pt x="306" y="107"/>
                    </a:cubicBezTo>
                    <a:cubicBezTo>
                      <a:pt x="310" y="110"/>
                      <a:pt x="312" y="114"/>
                      <a:pt x="312" y="118"/>
                    </a:cubicBezTo>
                    <a:cubicBezTo>
                      <a:pt x="312" y="119"/>
                      <a:pt x="312" y="119"/>
                      <a:pt x="312" y="119"/>
                    </a:cubicBezTo>
                    <a:cubicBezTo>
                      <a:pt x="309" y="155"/>
                      <a:pt x="309" y="155"/>
                      <a:pt x="309" y="155"/>
                    </a:cubicBezTo>
                    <a:cubicBezTo>
                      <a:pt x="309" y="155"/>
                      <a:pt x="309" y="156"/>
                      <a:pt x="309" y="156"/>
                    </a:cubicBezTo>
                    <a:cubicBezTo>
                      <a:pt x="308" y="164"/>
                      <a:pt x="302" y="170"/>
                      <a:pt x="294" y="170"/>
                    </a:cubicBezTo>
                    <a:cubicBezTo>
                      <a:pt x="292" y="177"/>
                      <a:pt x="290" y="184"/>
                      <a:pt x="287" y="191"/>
                    </a:cubicBezTo>
                    <a:cubicBezTo>
                      <a:pt x="282" y="201"/>
                      <a:pt x="278" y="211"/>
                      <a:pt x="273" y="221"/>
                    </a:cubicBezTo>
                    <a:cubicBezTo>
                      <a:pt x="273" y="227"/>
                      <a:pt x="274" y="233"/>
                      <a:pt x="274" y="238"/>
                    </a:cubicBezTo>
                    <a:cubicBezTo>
                      <a:pt x="274" y="238"/>
                      <a:pt x="274" y="239"/>
                      <a:pt x="274" y="239"/>
                    </a:cubicBezTo>
                    <a:cubicBezTo>
                      <a:pt x="275" y="241"/>
                      <a:pt x="275" y="243"/>
                      <a:pt x="276" y="245"/>
                    </a:cubicBezTo>
                    <a:cubicBezTo>
                      <a:pt x="291" y="255"/>
                      <a:pt x="311" y="259"/>
                      <a:pt x="329" y="262"/>
                    </a:cubicBezTo>
                    <a:cubicBezTo>
                      <a:pt x="343" y="265"/>
                      <a:pt x="357" y="267"/>
                      <a:pt x="369" y="272"/>
                    </a:cubicBezTo>
                    <a:cubicBezTo>
                      <a:pt x="410" y="287"/>
                      <a:pt x="415" y="312"/>
                      <a:pt x="416" y="320"/>
                    </a:cubicBezTo>
                    <a:cubicBezTo>
                      <a:pt x="416" y="320"/>
                      <a:pt x="416" y="320"/>
                      <a:pt x="416" y="320"/>
                    </a:cubicBezTo>
                    <a:cubicBezTo>
                      <a:pt x="417" y="321"/>
                      <a:pt x="417" y="321"/>
                      <a:pt x="417" y="321"/>
                    </a:cubicBezTo>
                    <a:cubicBezTo>
                      <a:pt x="421" y="331"/>
                      <a:pt x="426" y="346"/>
                      <a:pt x="427" y="402"/>
                    </a:cubicBezTo>
                    <a:cubicBezTo>
                      <a:pt x="427" y="402"/>
                      <a:pt x="427" y="402"/>
                      <a:pt x="427" y="402"/>
                    </a:cubicBezTo>
                    <a:cubicBezTo>
                      <a:pt x="427" y="411"/>
                      <a:pt x="427" y="427"/>
                      <a:pt x="399" y="439"/>
                    </a:cubicBezTo>
                    <a:cubicBezTo>
                      <a:pt x="399" y="440"/>
                      <a:pt x="399" y="440"/>
                      <a:pt x="399" y="440"/>
                    </a:cubicBezTo>
                    <a:cubicBezTo>
                      <a:pt x="345" y="460"/>
                      <a:pt x="277" y="466"/>
                      <a:pt x="217" y="470"/>
                    </a:cubicBezTo>
                    <a:cubicBezTo>
                      <a:pt x="217" y="470"/>
                      <a:pt x="217" y="470"/>
                      <a:pt x="217" y="470"/>
                    </a:cubicBezTo>
                    <a:close/>
                    <a:moveTo>
                      <a:pt x="211" y="452"/>
                    </a:moveTo>
                    <a:cubicBezTo>
                      <a:pt x="217" y="452"/>
                      <a:pt x="217" y="452"/>
                      <a:pt x="217" y="452"/>
                    </a:cubicBezTo>
                    <a:cubicBezTo>
                      <a:pt x="275" y="448"/>
                      <a:pt x="341" y="443"/>
                      <a:pt x="392" y="423"/>
                    </a:cubicBezTo>
                    <a:cubicBezTo>
                      <a:pt x="410" y="416"/>
                      <a:pt x="410" y="409"/>
                      <a:pt x="410" y="402"/>
                    </a:cubicBezTo>
                    <a:cubicBezTo>
                      <a:pt x="408" y="349"/>
                      <a:pt x="403" y="336"/>
                      <a:pt x="400" y="328"/>
                    </a:cubicBezTo>
                    <a:cubicBezTo>
                      <a:pt x="400" y="326"/>
                      <a:pt x="400" y="326"/>
                      <a:pt x="400" y="326"/>
                    </a:cubicBezTo>
                    <a:cubicBezTo>
                      <a:pt x="400" y="326"/>
                      <a:pt x="400" y="326"/>
                      <a:pt x="400" y="326"/>
                    </a:cubicBezTo>
                    <a:cubicBezTo>
                      <a:pt x="399" y="325"/>
                      <a:pt x="399" y="324"/>
                      <a:pt x="399" y="323"/>
                    </a:cubicBezTo>
                    <a:cubicBezTo>
                      <a:pt x="398" y="318"/>
                      <a:pt x="394" y="300"/>
                      <a:pt x="363" y="289"/>
                    </a:cubicBezTo>
                    <a:cubicBezTo>
                      <a:pt x="352" y="284"/>
                      <a:pt x="339" y="282"/>
                      <a:pt x="326" y="279"/>
                    </a:cubicBezTo>
                    <a:cubicBezTo>
                      <a:pt x="305" y="275"/>
                      <a:pt x="282" y="271"/>
                      <a:pt x="263" y="258"/>
                    </a:cubicBezTo>
                    <a:cubicBezTo>
                      <a:pt x="262" y="257"/>
                      <a:pt x="260" y="256"/>
                      <a:pt x="260" y="254"/>
                    </a:cubicBezTo>
                    <a:cubicBezTo>
                      <a:pt x="258" y="249"/>
                      <a:pt x="257" y="244"/>
                      <a:pt x="257" y="241"/>
                    </a:cubicBezTo>
                    <a:cubicBezTo>
                      <a:pt x="256" y="234"/>
                      <a:pt x="255" y="226"/>
                      <a:pt x="255" y="219"/>
                    </a:cubicBezTo>
                    <a:cubicBezTo>
                      <a:pt x="255" y="218"/>
                      <a:pt x="255" y="216"/>
                      <a:pt x="256" y="215"/>
                    </a:cubicBezTo>
                    <a:cubicBezTo>
                      <a:pt x="261" y="205"/>
                      <a:pt x="266" y="195"/>
                      <a:pt x="270" y="184"/>
                    </a:cubicBezTo>
                    <a:cubicBezTo>
                      <a:pt x="270" y="184"/>
                      <a:pt x="270" y="184"/>
                      <a:pt x="270" y="184"/>
                    </a:cubicBezTo>
                    <a:cubicBezTo>
                      <a:pt x="274" y="177"/>
                      <a:pt x="276" y="169"/>
                      <a:pt x="278" y="162"/>
                    </a:cubicBezTo>
                    <a:cubicBezTo>
                      <a:pt x="279" y="160"/>
                      <a:pt x="280" y="159"/>
                      <a:pt x="280" y="157"/>
                    </a:cubicBezTo>
                    <a:cubicBezTo>
                      <a:pt x="281" y="154"/>
                      <a:pt x="283" y="152"/>
                      <a:pt x="286" y="151"/>
                    </a:cubicBezTo>
                    <a:cubicBezTo>
                      <a:pt x="288" y="151"/>
                      <a:pt x="290" y="151"/>
                      <a:pt x="292" y="152"/>
                    </a:cubicBezTo>
                    <a:cubicBezTo>
                      <a:pt x="294" y="121"/>
                      <a:pt x="294" y="121"/>
                      <a:pt x="294" y="121"/>
                    </a:cubicBezTo>
                    <a:cubicBezTo>
                      <a:pt x="293" y="120"/>
                      <a:pt x="292" y="119"/>
                      <a:pt x="291" y="118"/>
                    </a:cubicBezTo>
                    <a:cubicBezTo>
                      <a:pt x="289" y="116"/>
                      <a:pt x="288" y="114"/>
                      <a:pt x="288" y="112"/>
                    </a:cubicBezTo>
                    <a:cubicBezTo>
                      <a:pt x="291" y="77"/>
                      <a:pt x="285" y="60"/>
                      <a:pt x="284" y="60"/>
                    </a:cubicBezTo>
                    <a:cubicBezTo>
                      <a:pt x="284" y="60"/>
                      <a:pt x="284" y="60"/>
                      <a:pt x="284" y="60"/>
                    </a:cubicBezTo>
                    <a:cubicBezTo>
                      <a:pt x="284" y="58"/>
                      <a:pt x="271" y="27"/>
                      <a:pt x="231" y="19"/>
                    </a:cubicBezTo>
                    <a:cubicBezTo>
                      <a:pt x="231" y="19"/>
                      <a:pt x="231" y="19"/>
                      <a:pt x="231" y="19"/>
                    </a:cubicBezTo>
                    <a:cubicBezTo>
                      <a:pt x="226" y="18"/>
                      <a:pt x="220" y="17"/>
                      <a:pt x="214" y="17"/>
                    </a:cubicBezTo>
                    <a:cubicBezTo>
                      <a:pt x="214" y="17"/>
                      <a:pt x="214" y="17"/>
                      <a:pt x="214" y="17"/>
                    </a:cubicBezTo>
                    <a:cubicBezTo>
                      <a:pt x="207" y="17"/>
                      <a:pt x="202" y="18"/>
                      <a:pt x="197" y="19"/>
                    </a:cubicBezTo>
                    <a:cubicBezTo>
                      <a:pt x="197" y="19"/>
                      <a:pt x="197" y="19"/>
                      <a:pt x="196" y="19"/>
                    </a:cubicBezTo>
                    <a:cubicBezTo>
                      <a:pt x="157" y="27"/>
                      <a:pt x="144" y="59"/>
                      <a:pt x="143" y="60"/>
                    </a:cubicBezTo>
                    <a:cubicBezTo>
                      <a:pt x="143" y="60"/>
                      <a:pt x="143" y="60"/>
                      <a:pt x="143" y="60"/>
                    </a:cubicBezTo>
                    <a:cubicBezTo>
                      <a:pt x="143" y="60"/>
                      <a:pt x="137" y="77"/>
                      <a:pt x="139" y="112"/>
                    </a:cubicBezTo>
                    <a:cubicBezTo>
                      <a:pt x="140" y="115"/>
                      <a:pt x="138" y="119"/>
                      <a:pt x="134" y="120"/>
                    </a:cubicBezTo>
                    <a:cubicBezTo>
                      <a:pt x="137" y="152"/>
                      <a:pt x="137" y="152"/>
                      <a:pt x="137" y="152"/>
                    </a:cubicBezTo>
                    <a:cubicBezTo>
                      <a:pt x="139" y="151"/>
                      <a:pt x="141" y="151"/>
                      <a:pt x="143" y="152"/>
                    </a:cubicBezTo>
                    <a:cubicBezTo>
                      <a:pt x="146" y="153"/>
                      <a:pt x="148" y="155"/>
                      <a:pt x="148" y="158"/>
                    </a:cubicBezTo>
                    <a:cubicBezTo>
                      <a:pt x="151" y="166"/>
                      <a:pt x="154" y="175"/>
                      <a:pt x="158" y="184"/>
                    </a:cubicBezTo>
                    <a:cubicBezTo>
                      <a:pt x="162" y="195"/>
                      <a:pt x="166" y="205"/>
                      <a:pt x="172" y="215"/>
                    </a:cubicBezTo>
                    <a:cubicBezTo>
                      <a:pt x="172" y="216"/>
                      <a:pt x="173" y="218"/>
                      <a:pt x="173" y="219"/>
                    </a:cubicBezTo>
                    <a:cubicBezTo>
                      <a:pt x="172" y="226"/>
                      <a:pt x="172" y="233"/>
                      <a:pt x="171" y="240"/>
                    </a:cubicBezTo>
                    <a:cubicBezTo>
                      <a:pt x="171" y="245"/>
                      <a:pt x="170" y="250"/>
                      <a:pt x="168" y="254"/>
                    </a:cubicBezTo>
                    <a:cubicBezTo>
                      <a:pt x="168" y="256"/>
                      <a:pt x="167" y="257"/>
                      <a:pt x="165" y="258"/>
                    </a:cubicBezTo>
                    <a:cubicBezTo>
                      <a:pt x="146" y="271"/>
                      <a:pt x="123" y="276"/>
                      <a:pt x="102" y="280"/>
                    </a:cubicBezTo>
                    <a:cubicBezTo>
                      <a:pt x="88" y="282"/>
                      <a:pt x="76" y="284"/>
                      <a:pt x="65" y="289"/>
                    </a:cubicBezTo>
                    <a:cubicBezTo>
                      <a:pt x="34" y="300"/>
                      <a:pt x="30" y="318"/>
                      <a:pt x="29" y="323"/>
                    </a:cubicBezTo>
                    <a:cubicBezTo>
                      <a:pt x="29" y="324"/>
                      <a:pt x="28" y="325"/>
                      <a:pt x="28" y="326"/>
                    </a:cubicBezTo>
                    <a:cubicBezTo>
                      <a:pt x="28" y="327"/>
                      <a:pt x="28" y="327"/>
                      <a:pt x="27" y="328"/>
                    </a:cubicBezTo>
                    <a:cubicBezTo>
                      <a:pt x="25" y="337"/>
                      <a:pt x="20" y="351"/>
                      <a:pt x="19" y="402"/>
                    </a:cubicBezTo>
                    <a:cubicBezTo>
                      <a:pt x="19" y="402"/>
                      <a:pt x="19" y="403"/>
                      <a:pt x="19" y="403"/>
                    </a:cubicBezTo>
                    <a:cubicBezTo>
                      <a:pt x="18" y="408"/>
                      <a:pt x="18" y="415"/>
                      <a:pt x="36" y="423"/>
                    </a:cubicBezTo>
                    <a:cubicBezTo>
                      <a:pt x="87" y="443"/>
                      <a:pt x="153" y="448"/>
                      <a:pt x="211" y="452"/>
                    </a:cubicBezTo>
                    <a:close/>
                    <a:moveTo>
                      <a:pt x="291" y="152"/>
                    </a:moveTo>
                    <a:cubicBezTo>
                      <a:pt x="291" y="152"/>
                      <a:pt x="291" y="152"/>
                      <a:pt x="291" y="152"/>
                    </a:cubicBezTo>
                    <a:cubicBezTo>
                      <a:pt x="291" y="152"/>
                      <a:pt x="291" y="152"/>
                      <a:pt x="291" y="152"/>
                    </a:cubicBezTo>
                    <a:close/>
                    <a:moveTo>
                      <a:pt x="137" y="152"/>
                    </a:moveTo>
                    <a:cubicBezTo>
                      <a:pt x="137" y="152"/>
                      <a:pt x="137" y="152"/>
                      <a:pt x="137" y="152"/>
                    </a:cubicBezTo>
                    <a:cubicBezTo>
                      <a:pt x="137" y="152"/>
                      <a:pt x="137" y="152"/>
                      <a:pt x="137" y="15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F4792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60721630-6B2C-4030-9B32-D3D652CA26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7562" y="2960688"/>
                <a:ext cx="2393950" cy="2419350"/>
              </a:xfrm>
              <a:custGeom>
                <a:avLst/>
                <a:gdLst>
                  <a:gd name="T0" fmla="*/ 1663 w 1675"/>
                  <a:gd name="T1" fmla="*/ 832 h 1693"/>
                  <a:gd name="T2" fmla="*/ 1512 w 1675"/>
                  <a:gd name="T3" fmla="*/ 832 h 1693"/>
                  <a:gd name="T4" fmla="*/ 851 w 1675"/>
                  <a:gd name="T5" fmla="*/ 171 h 1693"/>
                  <a:gd name="T6" fmla="*/ 851 w 1675"/>
                  <a:gd name="T7" fmla="*/ 12 h 1693"/>
                  <a:gd name="T8" fmla="*/ 839 w 1675"/>
                  <a:gd name="T9" fmla="*/ 0 h 1693"/>
                  <a:gd name="T10" fmla="*/ 827 w 1675"/>
                  <a:gd name="T11" fmla="*/ 12 h 1693"/>
                  <a:gd name="T12" fmla="*/ 827 w 1675"/>
                  <a:gd name="T13" fmla="*/ 171 h 1693"/>
                  <a:gd name="T14" fmla="*/ 165 w 1675"/>
                  <a:gd name="T15" fmla="*/ 832 h 1693"/>
                  <a:gd name="T16" fmla="*/ 12 w 1675"/>
                  <a:gd name="T17" fmla="*/ 832 h 1693"/>
                  <a:gd name="T18" fmla="*/ 0 w 1675"/>
                  <a:gd name="T19" fmla="*/ 844 h 1693"/>
                  <a:gd name="T20" fmla="*/ 12 w 1675"/>
                  <a:gd name="T21" fmla="*/ 856 h 1693"/>
                  <a:gd name="T22" fmla="*/ 165 w 1675"/>
                  <a:gd name="T23" fmla="*/ 856 h 1693"/>
                  <a:gd name="T24" fmla="*/ 827 w 1675"/>
                  <a:gd name="T25" fmla="*/ 1517 h 1693"/>
                  <a:gd name="T26" fmla="*/ 827 w 1675"/>
                  <a:gd name="T27" fmla="*/ 1681 h 1693"/>
                  <a:gd name="T28" fmla="*/ 839 w 1675"/>
                  <a:gd name="T29" fmla="*/ 1693 h 1693"/>
                  <a:gd name="T30" fmla="*/ 851 w 1675"/>
                  <a:gd name="T31" fmla="*/ 1681 h 1693"/>
                  <a:gd name="T32" fmla="*/ 851 w 1675"/>
                  <a:gd name="T33" fmla="*/ 1517 h 1693"/>
                  <a:gd name="T34" fmla="*/ 1512 w 1675"/>
                  <a:gd name="T35" fmla="*/ 856 h 1693"/>
                  <a:gd name="T36" fmla="*/ 1663 w 1675"/>
                  <a:gd name="T37" fmla="*/ 856 h 1693"/>
                  <a:gd name="T38" fmla="*/ 1675 w 1675"/>
                  <a:gd name="T39" fmla="*/ 844 h 1693"/>
                  <a:gd name="T40" fmla="*/ 1663 w 1675"/>
                  <a:gd name="T41" fmla="*/ 832 h 1693"/>
                  <a:gd name="T42" fmla="*/ 1488 w 1675"/>
                  <a:gd name="T43" fmla="*/ 832 h 1693"/>
                  <a:gd name="T44" fmla="*/ 1210 w 1675"/>
                  <a:gd name="T45" fmla="*/ 832 h 1693"/>
                  <a:gd name="T46" fmla="*/ 851 w 1675"/>
                  <a:gd name="T47" fmla="*/ 472 h 1693"/>
                  <a:gd name="T48" fmla="*/ 851 w 1675"/>
                  <a:gd name="T49" fmla="*/ 195 h 1693"/>
                  <a:gd name="T50" fmla="*/ 1488 w 1675"/>
                  <a:gd name="T51" fmla="*/ 832 h 1693"/>
                  <a:gd name="T52" fmla="*/ 1132 w 1675"/>
                  <a:gd name="T53" fmla="*/ 856 h 1693"/>
                  <a:gd name="T54" fmla="*/ 1186 w 1675"/>
                  <a:gd name="T55" fmla="*/ 856 h 1693"/>
                  <a:gd name="T56" fmla="*/ 851 w 1675"/>
                  <a:gd name="T57" fmla="*/ 1192 h 1693"/>
                  <a:gd name="T58" fmla="*/ 851 w 1675"/>
                  <a:gd name="T59" fmla="*/ 1151 h 1693"/>
                  <a:gd name="T60" fmla="*/ 839 w 1675"/>
                  <a:gd name="T61" fmla="*/ 1139 h 1693"/>
                  <a:gd name="T62" fmla="*/ 827 w 1675"/>
                  <a:gd name="T63" fmla="*/ 1151 h 1693"/>
                  <a:gd name="T64" fmla="*/ 827 w 1675"/>
                  <a:gd name="T65" fmla="*/ 1192 h 1693"/>
                  <a:gd name="T66" fmla="*/ 491 w 1675"/>
                  <a:gd name="T67" fmla="*/ 856 h 1693"/>
                  <a:gd name="T68" fmla="*/ 543 w 1675"/>
                  <a:gd name="T69" fmla="*/ 856 h 1693"/>
                  <a:gd name="T70" fmla="*/ 555 w 1675"/>
                  <a:gd name="T71" fmla="*/ 844 h 1693"/>
                  <a:gd name="T72" fmla="*/ 543 w 1675"/>
                  <a:gd name="T73" fmla="*/ 832 h 1693"/>
                  <a:gd name="T74" fmla="*/ 491 w 1675"/>
                  <a:gd name="T75" fmla="*/ 832 h 1693"/>
                  <a:gd name="T76" fmla="*/ 827 w 1675"/>
                  <a:gd name="T77" fmla="*/ 496 h 1693"/>
                  <a:gd name="T78" fmla="*/ 827 w 1675"/>
                  <a:gd name="T79" fmla="*/ 543 h 1693"/>
                  <a:gd name="T80" fmla="*/ 839 w 1675"/>
                  <a:gd name="T81" fmla="*/ 555 h 1693"/>
                  <a:gd name="T82" fmla="*/ 851 w 1675"/>
                  <a:gd name="T83" fmla="*/ 543 h 1693"/>
                  <a:gd name="T84" fmla="*/ 851 w 1675"/>
                  <a:gd name="T85" fmla="*/ 496 h 1693"/>
                  <a:gd name="T86" fmla="*/ 1186 w 1675"/>
                  <a:gd name="T87" fmla="*/ 832 h 1693"/>
                  <a:gd name="T88" fmla="*/ 1132 w 1675"/>
                  <a:gd name="T89" fmla="*/ 832 h 1693"/>
                  <a:gd name="T90" fmla="*/ 1120 w 1675"/>
                  <a:gd name="T91" fmla="*/ 844 h 1693"/>
                  <a:gd name="T92" fmla="*/ 1132 w 1675"/>
                  <a:gd name="T93" fmla="*/ 856 h 1693"/>
                  <a:gd name="T94" fmla="*/ 827 w 1675"/>
                  <a:gd name="T95" fmla="*/ 195 h 1693"/>
                  <a:gd name="T96" fmla="*/ 827 w 1675"/>
                  <a:gd name="T97" fmla="*/ 472 h 1693"/>
                  <a:gd name="T98" fmla="*/ 467 w 1675"/>
                  <a:gd name="T99" fmla="*/ 832 h 1693"/>
                  <a:gd name="T100" fmla="*/ 189 w 1675"/>
                  <a:gd name="T101" fmla="*/ 832 h 1693"/>
                  <a:gd name="T102" fmla="*/ 827 w 1675"/>
                  <a:gd name="T103" fmla="*/ 195 h 1693"/>
                  <a:gd name="T104" fmla="*/ 189 w 1675"/>
                  <a:gd name="T105" fmla="*/ 856 h 1693"/>
                  <a:gd name="T106" fmla="*/ 467 w 1675"/>
                  <a:gd name="T107" fmla="*/ 856 h 1693"/>
                  <a:gd name="T108" fmla="*/ 827 w 1675"/>
                  <a:gd name="T109" fmla="*/ 1216 h 1693"/>
                  <a:gd name="T110" fmla="*/ 827 w 1675"/>
                  <a:gd name="T111" fmla="*/ 1493 h 1693"/>
                  <a:gd name="T112" fmla="*/ 189 w 1675"/>
                  <a:gd name="T113" fmla="*/ 856 h 1693"/>
                  <a:gd name="T114" fmla="*/ 851 w 1675"/>
                  <a:gd name="T115" fmla="*/ 1493 h 1693"/>
                  <a:gd name="T116" fmla="*/ 851 w 1675"/>
                  <a:gd name="T117" fmla="*/ 1216 h 1693"/>
                  <a:gd name="T118" fmla="*/ 1210 w 1675"/>
                  <a:gd name="T119" fmla="*/ 856 h 1693"/>
                  <a:gd name="T120" fmla="*/ 1488 w 1675"/>
                  <a:gd name="T121" fmla="*/ 856 h 1693"/>
                  <a:gd name="T122" fmla="*/ 851 w 1675"/>
                  <a:gd name="T123" fmla="*/ 1493 h 1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75" h="1693">
                    <a:moveTo>
                      <a:pt x="1663" y="832"/>
                    </a:moveTo>
                    <a:cubicBezTo>
                      <a:pt x="1512" y="832"/>
                      <a:pt x="1512" y="832"/>
                      <a:pt x="1512" y="832"/>
                    </a:cubicBezTo>
                    <a:cubicBezTo>
                      <a:pt x="1505" y="470"/>
                      <a:pt x="1212" y="177"/>
                      <a:pt x="851" y="171"/>
                    </a:cubicBezTo>
                    <a:cubicBezTo>
                      <a:pt x="851" y="12"/>
                      <a:pt x="851" y="12"/>
                      <a:pt x="851" y="12"/>
                    </a:cubicBezTo>
                    <a:cubicBezTo>
                      <a:pt x="851" y="5"/>
                      <a:pt x="845" y="0"/>
                      <a:pt x="839" y="0"/>
                    </a:cubicBezTo>
                    <a:cubicBezTo>
                      <a:pt x="832" y="0"/>
                      <a:pt x="827" y="5"/>
                      <a:pt x="827" y="12"/>
                    </a:cubicBezTo>
                    <a:cubicBezTo>
                      <a:pt x="827" y="171"/>
                      <a:pt x="827" y="171"/>
                      <a:pt x="827" y="171"/>
                    </a:cubicBezTo>
                    <a:cubicBezTo>
                      <a:pt x="465" y="177"/>
                      <a:pt x="172" y="470"/>
                      <a:pt x="165" y="832"/>
                    </a:cubicBezTo>
                    <a:cubicBezTo>
                      <a:pt x="12" y="832"/>
                      <a:pt x="12" y="832"/>
                      <a:pt x="12" y="832"/>
                    </a:cubicBezTo>
                    <a:cubicBezTo>
                      <a:pt x="5" y="832"/>
                      <a:pt x="0" y="837"/>
                      <a:pt x="0" y="844"/>
                    </a:cubicBezTo>
                    <a:cubicBezTo>
                      <a:pt x="0" y="851"/>
                      <a:pt x="5" y="856"/>
                      <a:pt x="12" y="856"/>
                    </a:cubicBezTo>
                    <a:cubicBezTo>
                      <a:pt x="165" y="856"/>
                      <a:pt x="165" y="856"/>
                      <a:pt x="165" y="856"/>
                    </a:cubicBezTo>
                    <a:cubicBezTo>
                      <a:pt x="172" y="1218"/>
                      <a:pt x="465" y="1511"/>
                      <a:pt x="827" y="1517"/>
                    </a:cubicBezTo>
                    <a:cubicBezTo>
                      <a:pt x="827" y="1681"/>
                      <a:pt x="827" y="1681"/>
                      <a:pt x="827" y="1681"/>
                    </a:cubicBezTo>
                    <a:cubicBezTo>
                      <a:pt x="827" y="1688"/>
                      <a:pt x="832" y="1693"/>
                      <a:pt x="839" y="1693"/>
                    </a:cubicBezTo>
                    <a:cubicBezTo>
                      <a:pt x="845" y="1693"/>
                      <a:pt x="851" y="1688"/>
                      <a:pt x="851" y="1681"/>
                    </a:cubicBezTo>
                    <a:cubicBezTo>
                      <a:pt x="851" y="1517"/>
                      <a:pt x="851" y="1517"/>
                      <a:pt x="851" y="1517"/>
                    </a:cubicBezTo>
                    <a:cubicBezTo>
                      <a:pt x="1212" y="1511"/>
                      <a:pt x="1505" y="1218"/>
                      <a:pt x="1512" y="856"/>
                    </a:cubicBezTo>
                    <a:cubicBezTo>
                      <a:pt x="1663" y="856"/>
                      <a:pt x="1663" y="856"/>
                      <a:pt x="1663" y="856"/>
                    </a:cubicBezTo>
                    <a:cubicBezTo>
                      <a:pt x="1669" y="856"/>
                      <a:pt x="1675" y="851"/>
                      <a:pt x="1675" y="844"/>
                    </a:cubicBezTo>
                    <a:cubicBezTo>
                      <a:pt x="1675" y="837"/>
                      <a:pt x="1669" y="832"/>
                      <a:pt x="1663" y="832"/>
                    </a:cubicBezTo>
                    <a:close/>
                    <a:moveTo>
                      <a:pt x="1488" y="832"/>
                    </a:moveTo>
                    <a:cubicBezTo>
                      <a:pt x="1210" y="832"/>
                      <a:pt x="1210" y="832"/>
                      <a:pt x="1210" y="832"/>
                    </a:cubicBezTo>
                    <a:cubicBezTo>
                      <a:pt x="1204" y="636"/>
                      <a:pt x="1046" y="478"/>
                      <a:pt x="851" y="472"/>
                    </a:cubicBezTo>
                    <a:cubicBezTo>
                      <a:pt x="851" y="195"/>
                      <a:pt x="851" y="195"/>
                      <a:pt x="851" y="195"/>
                    </a:cubicBezTo>
                    <a:cubicBezTo>
                      <a:pt x="1199" y="201"/>
                      <a:pt x="1481" y="483"/>
                      <a:pt x="1488" y="832"/>
                    </a:cubicBezTo>
                    <a:close/>
                    <a:moveTo>
                      <a:pt x="1132" y="856"/>
                    </a:moveTo>
                    <a:cubicBezTo>
                      <a:pt x="1186" y="856"/>
                      <a:pt x="1186" y="856"/>
                      <a:pt x="1186" y="856"/>
                    </a:cubicBezTo>
                    <a:cubicBezTo>
                      <a:pt x="1180" y="1038"/>
                      <a:pt x="1033" y="1186"/>
                      <a:pt x="851" y="1192"/>
                    </a:cubicBezTo>
                    <a:cubicBezTo>
                      <a:pt x="851" y="1151"/>
                      <a:pt x="851" y="1151"/>
                      <a:pt x="851" y="1151"/>
                    </a:cubicBezTo>
                    <a:cubicBezTo>
                      <a:pt x="851" y="1144"/>
                      <a:pt x="845" y="1139"/>
                      <a:pt x="839" y="1139"/>
                    </a:cubicBezTo>
                    <a:cubicBezTo>
                      <a:pt x="832" y="1139"/>
                      <a:pt x="827" y="1144"/>
                      <a:pt x="827" y="1151"/>
                    </a:cubicBezTo>
                    <a:cubicBezTo>
                      <a:pt x="827" y="1192"/>
                      <a:pt x="827" y="1192"/>
                      <a:pt x="827" y="1192"/>
                    </a:cubicBezTo>
                    <a:cubicBezTo>
                      <a:pt x="644" y="1186"/>
                      <a:pt x="497" y="1038"/>
                      <a:pt x="491" y="856"/>
                    </a:cubicBezTo>
                    <a:cubicBezTo>
                      <a:pt x="543" y="856"/>
                      <a:pt x="543" y="856"/>
                      <a:pt x="543" y="856"/>
                    </a:cubicBezTo>
                    <a:cubicBezTo>
                      <a:pt x="549" y="856"/>
                      <a:pt x="555" y="851"/>
                      <a:pt x="555" y="844"/>
                    </a:cubicBezTo>
                    <a:cubicBezTo>
                      <a:pt x="555" y="837"/>
                      <a:pt x="549" y="832"/>
                      <a:pt x="543" y="832"/>
                    </a:cubicBezTo>
                    <a:cubicBezTo>
                      <a:pt x="491" y="832"/>
                      <a:pt x="491" y="832"/>
                      <a:pt x="491" y="832"/>
                    </a:cubicBezTo>
                    <a:cubicBezTo>
                      <a:pt x="497" y="650"/>
                      <a:pt x="644" y="502"/>
                      <a:pt x="827" y="496"/>
                    </a:cubicBezTo>
                    <a:cubicBezTo>
                      <a:pt x="827" y="543"/>
                      <a:pt x="827" y="543"/>
                      <a:pt x="827" y="543"/>
                    </a:cubicBezTo>
                    <a:cubicBezTo>
                      <a:pt x="827" y="549"/>
                      <a:pt x="832" y="555"/>
                      <a:pt x="839" y="555"/>
                    </a:cubicBezTo>
                    <a:cubicBezTo>
                      <a:pt x="845" y="555"/>
                      <a:pt x="851" y="549"/>
                      <a:pt x="851" y="543"/>
                    </a:cubicBezTo>
                    <a:cubicBezTo>
                      <a:pt x="851" y="496"/>
                      <a:pt x="851" y="496"/>
                      <a:pt x="851" y="496"/>
                    </a:cubicBezTo>
                    <a:cubicBezTo>
                      <a:pt x="1033" y="502"/>
                      <a:pt x="1180" y="650"/>
                      <a:pt x="1186" y="832"/>
                    </a:cubicBezTo>
                    <a:cubicBezTo>
                      <a:pt x="1132" y="832"/>
                      <a:pt x="1132" y="832"/>
                      <a:pt x="1132" y="832"/>
                    </a:cubicBezTo>
                    <a:cubicBezTo>
                      <a:pt x="1125" y="832"/>
                      <a:pt x="1120" y="837"/>
                      <a:pt x="1120" y="844"/>
                    </a:cubicBezTo>
                    <a:cubicBezTo>
                      <a:pt x="1120" y="851"/>
                      <a:pt x="1125" y="856"/>
                      <a:pt x="1132" y="856"/>
                    </a:cubicBezTo>
                    <a:close/>
                    <a:moveTo>
                      <a:pt x="827" y="195"/>
                    </a:moveTo>
                    <a:cubicBezTo>
                      <a:pt x="827" y="472"/>
                      <a:pt x="827" y="472"/>
                      <a:pt x="827" y="472"/>
                    </a:cubicBezTo>
                    <a:cubicBezTo>
                      <a:pt x="631" y="478"/>
                      <a:pt x="473" y="636"/>
                      <a:pt x="467" y="832"/>
                    </a:cubicBezTo>
                    <a:cubicBezTo>
                      <a:pt x="189" y="832"/>
                      <a:pt x="189" y="832"/>
                      <a:pt x="189" y="832"/>
                    </a:cubicBezTo>
                    <a:cubicBezTo>
                      <a:pt x="196" y="483"/>
                      <a:pt x="478" y="201"/>
                      <a:pt x="827" y="195"/>
                    </a:cubicBezTo>
                    <a:close/>
                    <a:moveTo>
                      <a:pt x="189" y="856"/>
                    </a:moveTo>
                    <a:cubicBezTo>
                      <a:pt x="467" y="856"/>
                      <a:pt x="467" y="856"/>
                      <a:pt x="467" y="856"/>
                    </a:cubicBezTo>
                    <a:cubicBezTo>
                      <a:pt x="473" y="1052"/>
                      <a:pt x="631" y="1210"/>
                      <a:pt x="827" y="1216"/>
                    </a:cubicBezTo>
                    <a:cubicBezTo>
                      <a:pt x="827" y="1493"/>
                      <a:pt x="827" y="1493"/>
                      <a:pt x="827" y="1493"/>
                    </a:cubicBezTo>
                    <a:cubicBezTo>
                      <a:pt x="478" y="1487"/>
                      <a:pt x="196" y="1205"/>
                      <a:pt x="189" y="856"/>
                    </a:cubicBezTo>
                    <a:close/>
                    <a:moveTo>
                      <a:pt x="851" y="1493"/>
                    </a:moveTo>
                    <a:cubicBezTo>
                      <a:pt x="851" y="1216"/>
                      <a:pt x="851" y="1216"/>
                      <a:pt x="851" y="1216"/>
                    </a:cubicBezTo>
                    <a:cubicBezTo>
                      <a:pt x="1046" y="1210"/>
                      <a:pt x="1204" y="1052"/>
                      <a:pt x="1210" y="856"/>
                    </a:cubicBezTo>
                    <a:cubicBezTo>
                      <a:pt x="1488" y="856"/>
                      <a:pt x="1488" y="856"/>
                      <a:pt x="1488" y="856"/>
                    </a:cubicBezTo>
                    <a:cubicBezTo>
                      <a:pt x="1481" y="1205"/>
                      <a:pt x="1199" y="1487"/>
                      <a:pt x="851" y="14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9697555-CBC8-4FBC-973F-2E68F1BDA568}"/>
                </a:ext>
              </a:extLst>
            </p:cNvPr>
            <p:cNvGrpSpPr/>
            <p:nvPr/>
          </p:nvGrpSpPr>
          <p:grpSpPr>
            <a:xfrm>
              <a:off x="7665200" y="1568958"/>
              <a:ext cx="442142" cy="557550"/>
              <a:chOff x="8572500" y="2406650"/>
              <a:chExt cx="1368426" cy="1725613"/>
            </a:xfrm>
            <a:solidFill>
              <a:schemeClr val="accent1"/>
            </a:solidFill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C484C993-4206-4745-BB1B-E25D3C15D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2575" y="3286125"/>
                <a:ext cx="146050" cy="246063"/>
              </a:xfrm>
              <a:custGeom>
                <a:avLst/>
                <a:gdLst>
                  <a:gd name="T0" fmla="*/ 85 w 92"/>
                  <a:gd name="T1" fmla="*/ 154 h 155"/>
                  <a:gd name="T2" fmla="*/ 0 w 92"/>
                  <a:gd name="T3" fmla="*/ 155 h 155"/>
                  <a:gd name="T4" fmla="*/ 8 w 92"/>
                  <a:gd name="T5" fmla="*/ 1 h 155"/>
                  <a:gd name="T6" fmla="*/ 92 w 92"/>
                  <a:gd name="T7" fmla="*/ 0 h 155"/>
                  <a:gd name="T8" fmla="*/ 85 w 92"/>
                  <a:gd name="T9" fmla="*/ 154 h 155"/>
                  <a:gd name="T10" fmla="*/ 85 w 92"/>
                  <a:gd name="T11" fmla="*/ 154 h 155"/>
                  <a:gd name="T12" fmla="*/ 85 w 92"/>
                  <a:gd name="T13" fmla="*/ 15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" h="155">
                    <a:moveTo>
                      <a:pt x="85" y="154"/>
                    </a:moveTo>
                    <a:lnTo>
                      <a:pt x="0" y="155"/>
                    </a:lnTo>
                    <a:lnTo>
                      <a:pt x="8" y="1"/>
                    </a:lnTo>
                    <a:lnTo>
                      <a:pt x="92" y="0"/>
                    </a:lnTo>
                    <a:lnTo>
                      <a:pt x="85" y="154"/>
                    </a:lnTo>
                    <a:lnTo>
                      <a:pt x="85" y="154"/>
                    </a:lnTo>
                    <a:lnTo>
                      <a:pt x="85" y="1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8DFBED1E-7EF4-497A-9BFF-C94862C56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2500" y="3365500"/>
                <a:ext cx="288925" cy="90488"/>
              </a:xfrm>
              <a:custGeom>
                <a:avLst/>
                <a:gdLst>
                  <a:gd name="T0" fmla="*/ 202 w 202"/>
                  <a:gd name="T1" fmla="*/ 11 h 64"/>
                  <a:gd name="T2" fmla="*/ 141 w 202"/>
                  <a:gd name="T3" fmla="*/ 11 h 64"/>
                  <a:gd name="T4" fmla="*/ 118 w 202"/>
                  <a:gd name="T5" fmla="*/ 1 h 64"/>
                  <a:gd name="T6" fmla="*/ 30 w 202"/>
                  <a:gd name="T7" fmla="*/ 4 h 64"/>
                  <a:gd name="T8" fmla="*/ 0 w 202"/>
                  <a:gd name="T9" fmla="*/ 35 h 64"/>
                  <a:gd name="T10" fmla="*/ 28 w 202"/>
                  <a:gd name="T11" fmla="*/ 64 h 64"/>
                  <a:gd name="T12" fmla="*/ 116 w 202"/>
                  <a:gd name="T13" fmla="*/ 61 h 64"/>
                  <a:gd name="T14" fmla="*/ 140 w 202"/>
                  <a:gd name="T15" fmla="*/ 50 h 64"/>
                  <a:gd name="T16" fmla="*/ 200 w 202"/>
                  <a:gd name="T17" fmla="*/ 48 h 64"/>
                  <a:gd name="T18" fmla="*/ 202 w 202"/>
                  <a:gd name="T19" fmla="*/ 11 h 64"/>
                  <a:gd name="T20" fmla="*/ 202 w 202"/>
                  <a:gd name="T21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" h="64">
                    <a:moveTo>
                      <a:pt x="202" y="11"/>
                    </a:moveTo>
                    <a:cubicBezTo>
                      <a:pt x="141" y="11"/>
                      <a:pt x="141" y="11"/>
                      <a:pt x="141" y="11"/>
                    </a:cubicBezTo>
                    <a:cubicBezTo>
                      <a:pt x="136" y="5"/>
                      <a:pt x="128" y="0"/>
                      <a:pt x="118" y="1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15" y="3"/>
                      <a:pt x="0" y="18"/>
                      <a:pt x="0" y="35"/>
                    </a:cubicBezTo>
                    <a:cubicBezTo>
                      <a:pt x="1" y="51"/>
                      <a:pt x="13" y="63"/>
                      <a:pt x="28" y="64"/>
                    </a:cubicBezTo>
                    <a:cubicBezTo>
                      <a:pt x="116" y="61"/>
                      <a:pt x="116" y="61"/>
                      <a:pt x="116" y="61"/>
                    </a:cubicBezTo>
                    <a:cubicBezTo>
                      <a:pt x="126" y="60"/>
                      <a:pt x="134" y="56"/>
                      <a:pt x="140" y="50"/>
                    </a:cubicBezTo>
                    <a:cubicBezTo>
                      <a:pt x="200" y="48"/>
                      <a:pt x="200" y="48"/>
                      <a:pt x="200" y="48"/>
                    </a:cubicBezTo>
                    <a:cubicBezTo>
                      <a:pt x="202" y="11"/>
                      <a:pt x="202" y="11"/>
                      <a:pt x="202" y="11"/>
                    </a:cubicBezTo>
                    <a:cubicBezTo>
                      <a:pt x="202" y="11"/>
                      <a:pt x="202" y="11"/>
                      <a:pt x="20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3E1D21E5-4907-4D06-862A-46D2CB799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3113" y="3370263"/>
                <a:ext cx="277813" cy="84138"/>
              </a:xfrm>
              <a:custGeom>
                <a:avLst/>
                <a:gdLst>
                  <a:gd name="T0" fmla="*/ 0 w 194"/>
                  <a:gd name="T1" fmla="*/ 10 h 59"/>
                  <a:gd name="T2" fmla="*/ 60 w 194"/>
                  <a:gd name="T3" fmla="*/ 11 h 59"/>
                  <a:gd name="T4" fmla="*/ 81 w 194"/>
                  <a:gd name="T5" fmla="*/ 0 h 59"/>
                  <a:gd name="T6" fmla="*/ 165 w 194"/>
                  <a:gd name="T7" fmla="*/ 2 h 59"/>
                  <a:gd name="T8" fmla="*/ 193 w 194"/>
                  <a:gd name="T9" fmla="*/ 32 h 59"/>
                  <a:gd name="T10" fmla="*/ 166 w 194"/>
                  <a:gd name="T11" fmla="*/ 59 h 59"/>
                  <a:gd name="T12" fmla="*/ 81 w 194"/>
                  <a:gd name="T13" fmla="*/ 57 h 59"/>
                  <a:gd name="T14" fmla="*/ 60 w 194"/>
                  <a:gd name="T15" fmla="*/ 45 h 59"/>
                  <a:gd name="T16" fmla="*/ 2 w 194"/>
                  <a:gd name="T17" fmla="*/ 44 h 59"/>
                  <a:gd name="T18" fmla="*/ 0 w 194"/>
                  <a:gd name="T19" fmla="*/ 10 h 59"/>
                  <a:gd name="T20" fmla="*/ 0 w 194"/>
                  <a:gd name="T2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4" h="59">
                    <a:moveTo>
                      <a:pt x="0" y="10"/>
                    </a:moveTo>
                    <a:cubicBezTo>
                      <a:pt x="60" y="11"/>
                      <a:pt x="60" y="11"/>
                      <a:pt x="60" y="11"/>
                    </a:cubicBezTo>
                    <a:cubicBezTo>
                      <a:pt x="64" y="5"/>
                      <a:pt x="71" y="1"/>
                      <a:pt x="81" y="0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80" y="4"/>
                      <a:pt x="194" y="17"/>
                      <a:pt x="193" y="32"/>
                    </a:cubicBezTo>
                    <a:cubicBezTo>
                      <a:pt x="194" y="48"/>
                      <a:pt x="182" y="59"/>
                      <a:pt x="166" y="59"/>
                    </a:cubicBezTo>
                    <a:cubicBezTo>
                      <a:pt x="81" y="57"/>
                      <a:pt x="81" y="57"/>
                      <a:pt x="81" y="57"/>
                    </a:cubicBezTo>
                    <a:cubicBezTo>
                      <a:pt x="73" y="56"/>
                      <a:pt x="64" y="53"/>
                      <a:pt x="60" y="45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631A1133-13EA-432A-B78D-2B612B081D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01075" y="2406650"/>
                <a:ext cx="1277938" cy="1725613"/>
              </a:xfrm>
              <a:custGeom>
                <a:avLst/>
                <a:gdLst>
                  <a:gd name="T0" fmla="*/ 827 w 894"/>
                  <a:gd name="T1" fmla="*/ 1011 h 1207"/>
                  <a:gd name="T2" fmla="*/ 828 w 894"/>
                  <a:gd name="T3" fmla="*/ 906 h 1207"/>
                  <a:gd name="T4" fmla="*/ 596 w 894"/>
                  <a:gd name="T5" fmla="*/ 480 h 1207"/>
                  <a:gd name="T6" fmla="*/ 637 w 894"/>
                  <a:gd name="T7" fmla="*/ 364 h 1207"/>
                  <a:gd name="T8" fmla="*/ 468 w 894"/>
                  <a:gd name="T9" fmla="*/ 179 h 1207"/>
                  <a:gd name="T10" fmla="*/ 468 w 894"/>
                  <a:gd name="T11" fmla="*/ 141 h 1207"/>
                  <a:gd name="T12" fmla="*/ 490 w 894"/>
                  <a:gd name="T13" fmla="*/ 113 h 1207"/>
                  <a:gd name="T14" fmla="*/ 492 w 894"/>
                  <a:gd name="T15" fmla="*/ 29 h 1207"/>
                  <a:gd name="T16" fmla="*/ 464 w 894"/>
                  <a:gd name="T17" fmla="*/ 1 h 1207"/>
                  <a:gd name="T18" fmla="*/ 434 w 894"/>
                  <a:gd name="T19" fmla="*/ 28 h 1207"/>
                  <a:gd name="T20" fmla="*/ 433 w 894"/>
                  <a:gd name="T21" fmla="*/ 113 h 1207"/>
                  <a:gd name="T22" fmla="*/ 452 w 894"/>
                  <a:gd name="T23" fmla="*/ 139 h 1207"/>
                  <a:gd name="T24" fmla="*/ 450 w 894"/>
                  <a:gd name="T25" fmla="*/ 178 h 1207"/>
                  <a:gd name="T26" fmla="*/ 267 w 894"/>
                  <a:gd name="T27" fmla="*/ 361 h 1207"/>
                  <a:gd name="T28" fmla="*/ 309 w 894"/>
                  <a:gd name="T29" fmla="*/ 482 h 1207"/>
                  <a:gd name="T30" fmla="*/ 70 w 894"/>
                  <a:gd name="T31" fmla="*/ 899 h 1207"/>
                  <a:gd name="T32" fmla="*/ 69 w 894"/>
                  <a:gd name="T33" fmla="*/ 1004 h 1207"/>
                  <a:gd name="T34" fmla="*/ 0 w 894"/>
                  <a:gd name="T35" fmla="*/ 1126 h 1207"/>
                  <a:gd name="T36" fmla="*/ 0 w 894"/>
                  <a:gd name="T37" fmla="*/ 1198 h 1207"/>
                  <a:gd name="T38" fmla="*/ 265 w 894"/>
                  <a:gd name="T39" fmla="*/ 708 h 1207"/>
                  <a:gd name="T40" fmla="*/ 387 w 894"/>
                  <a:gd name="T41" fmla="*/ 711 h 1207"/>
                  <a:gd name="T42" fmla="*/ 386 w 894"/>
                  <a:gd name="T43" fmla="*/ 675 h 1207"/>
                  <a:gd name="T44" fmla="*/ 284 w 894"/>
                  <a:gd name="T45" fmla="*/ 674 h 1207"/>
                  <a:gd name="T46" fmla="*/ 364 w 894"/>
                  <a:gd name="T47" fmla="*/ 527 h 1207"/>
                  <a:gd name="T48" fmla="*/ 450 w 894"/>
                  <a:gd name="T49" fmla="*/ 549 h 1207"/>
                  <a:gd name="T50" fmla="*/ 540 w 894"/>
                  <a:gd name="T51" fmla="*/ 526 h 1207"/>
                  <a:gd name="T52" fmla="*/ 620 w 894"/>
                  <a:gd name="T53" fmla="*/ 678 h 1207"/>
                  <a:gd name="T54" fmla="*/ 516 w 894"/>
                  <a:gd name="T55" fmla="*/ 676 h 1207"/>
                  <a:gd name="T56" fmla="*/ 515 w 894"/>
                  <a:gd name="T57" fmla="*/ 711 h 1207"/>
                  <a:gd name="T58" fmla="*/ 637 w 894"/>
                  <a:gd name="T59" fmla="*/ 713 h 1207"/>
                  <a:gd name="T60" fmla="*/ 891 w 894"/>
                  <a:gd name="T61" fmla="*/ 1207 h 1207"/>
                  <a:gd name="T62" fmla="*/ 894 w 894"/>
                  <a:gd name="T63" fmla="*/ 1137 h 1207"/>
                  <a:gd name="T64" fmla="*/ 827 w 894"/>
                  <a:gd name="T65" fmla="*/ 1011 h 1207"/>
                  <a:gd name="T66" fmla="*/ 827 w 894"/>
                  <a:gd name="T67" fmla="*/ 1011 h 1207"/>
                  <a:gd name="T68" fmla="*/ 450 w 894"/>
                  <a:gd name="T69" fmla="*/ 493 h 1207"/>
                  <a:gd name="T70" fmla="*/ 322 w 894"/>
                  <a:gd name="T71" fmla="*/ 362 h 1207"/>
                  <a:gd name="T72" fmla="*/ 453 w 894"/>
                  <a:gd name="T73" fmla="*/ 234 h 1207"/>
                  <a:gd name="T74" fmla="*/ 581 w 894"/>
                  <a:gd name="T75" fmla="*/ 365 h 1207"/>
                  <a:gd name="T76" fmla="*/ 450 w 894"/>
                  <a:gd name="T77" fmla="*/ 493 h 1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94" h="1207">
                    <a:moveTo>
                      <a:pt x="827" y="1011"/>
                    </a:moveTo>
                    <a:cubicBezTo>
                      <a:pt x="828" y="906"/>
                      <a:pt x="828" y="906"/>
                      <a:pt x="828" y="906"/>
                    </a:cubicBezTo>
                    <a:cubicBezTo>
                      <a:pt x="596" y="480"/>
                      <a:pt x="596" y="480"/>
                      <a:pt x="596" y="480"/>
                    </a:cubicBezTo>
                    <a:cubicBezTo>
                      <a:pt x="621" y="448"/>
                      <a:pt x="637" y="409"/>
                      <a:pt x="637" y="364"/>
                    </a:cubicBezTo>
                    <a:cubicBezTo>
                      <a:pt x="639" y="269"/>
                      <a:pt x="563" y="187"/>
                      <a:pt x="468" y="179"/>
                    </a:cubicBezTo>
                    <a:cubicBezTo>
                      <a:pt x="468" y="141"/>
                      <a:pt x="468" y="141"/>
                      <a:pt x="468" y="141"/>
                    </a:cubicBezTo>
                    <a:cubicBezTo>
                      <a:pt x="480" y="137"/>
                      <a:pt x="490" y="126"/>
                      <a:pt x="490" y="113"/>
                    </a:cubicBezTo>
                    <a:cubicBezTo>
                      <a:pt x="492" y="29"/>
                      <a:pt x="492" y="29"/>
                      <a:pt x="492" y="29"/>
                    </a:cubicBezTo>
                    <a:cubicBezTo>
                      <a:pt x="492" y="13"/>
                      <a:pt x="480" y="0"/>
                      <a:pt x="464" y="1"/>
                    </a:cubicBezTo>
                    <a:cubicBezTo>
                      <a:pt x="449" y="0"/>
                      <a:pt x="435" y="13"/>
                      <a:pt x="434" y="28"/>
                    </a:cubicBezTo>
                    <a:cubicBezTo>
                      <a:pt x="433" y="113"/>
                      <a:pt x="433" y="113"/>
                      <a:pt x="433" y="113"/>
                    </a:cubicBezTo>
                    <a:cubicBezTo>
                      <a:pt x="434" y="125"/>
                      <a:pt x="442" y="134"/>
                      <a:pt x="452" y="139"/>
                    </a:cubicBezTo>
                    <a:cubicBezTo>
                      <a:pt x="450" y="178"/>
                      <a:pt x="450" y="178"/>
                      <a:pt x="450" y="178"/>
                    </a:cubicBezTo>
                    <a:cubicBezTo>
                      <a:pt x="351" y="179"/>
                      <a:pt x="267" y="260"/>
                      <a:pt x="267" y="361"/>
                    </a:cubicBezTo>
                    <a:cubicBezTo>
                      <a:pt x="267" y="408"/>
                      <a:pt x="282" y="450"/>
                      <a:pt x="309" y="482"/>
                    </a:cubicBezTo>
                    <a:cubicBezTo>
                      <a:pt x="70" y="899"/>
                      <a:pt x="70" y="899"/>
                      <a:pt x="70" y="899"/>
                    </a:cubicBezTo>
                    <a:cubicBezTo>
                      <a:pt x="69" y="1004"/>
                      <a:pt x="69" y="1004"/>
                      <a:pt x="69" y="1004"/>
                    </a:cubicBezTo>
                    <a:cubicBezTo>
                      <a:pt x="0" y="1126"/>
                      <a:pt x="0" y="1126"/>
                      <a:pt x="0" y="1126"/>
                    </a:cubicBezTo>
                    <a:cubicBezTo>
                      <a:pt x="0" y="1198"/>
                      <a:pt x="0" y="1198"/>
                      <a:pt x="0" y="1198"/>
                    </a:cubicBezTo>
                    <a:cubicBezTo>
                      <a:pt x="265" y="708"/>
                      <a:pt x="265" y="708"/>
                      <a:pt x="265" y="708"/>
                    </a:cubicBezTo>
                    <a:cubicBezTo>
                      <a:pt x="387" y="711"/>
                      <a:pt x="387" y="711"/>
                      <a:pt x="387" y="711"/>
                    </a:cubicBezTo>
                    <a:cubicBezTo>
                      <a:pt x="386" y="675"/>
                      <a:pt x="386" y="675"/>
                      <a:pt x="386" y="675"/>
                    </a:cubicBezTo>
                    <a:cubicBezTo>
                      <a:pt x="284" y="674"/>
                      <a:pt x="284" y="674"/>
                      <a:pt x="284" y="674"/>
                    </a:cubicBezTo>
                    <a:cubicBezTo>
                      <a:pt x="364" y="527"/>
                      <a:pt x="364" y="527"/>
                      <a:pt x="364" y="527"/>
                    </a:cubicBezTo>
                    <a:cubicBezTo>
                      <a:pt x="391" y="541"/>
                      <a:pt x="419" y="549"/>
                      <a:pt x="450" y="549"/>
                    </a:cubicBezTo>
                    <a:cubicBezTo>
                      <a:pt x="483" y="548"/>
                      <a:pt x="515" y="541"/>
                      <a:pt x="540" y="526"/>
                    </a:cubicBezTo>
                    <a:cubicBezTo>
                      <a:pt x="620" y="678"/>
                      <a:pt x="620" y="678"/>
                      <a:pt x="620" y="678"/>
                    </a:cubicBezTo>
                    <a:cubicBezTo>
                      <a:pt x="516" y="676"/>
                      <a:pt x="516" y="676"/>
                      <a:pt x="516" y="676"/>
                    </a:cubicBezTo>
                    <a:cubicBezTo>
                      <a:pt x="515" y="711"/>
                      <a:pt x="515" y="711"/>
                      <a:pt x="515" y="711"/>
                    </a:cubicBezTo>
                    <a:cubicBezTo>
                      <a:pt x="637" y="713"/>
                      <a:pt x="637" y="713"/>
                      <a:pt x="637" y="713"/>
                    </a:cubicBezTo>
                    <a:cubicBezTo>
                      <a:pt x="891" y="1207"/>
                      <a:pt x="891" y="1207"/>
                      <a:pt x="891" y="1207"/>
                    </a:cubicBezTo>
                    <a:cubicBezTo>
                      <a:pt x="894" y="1137"/>
                      <a:pt x="894" y="1137"/>
                      <a:pt x="894" y="1137"/>
                    </a:cubicBezTo>
                    <a:cubicBezTo>
                      <a:pt x="827" y="1011"/>
                      <a:pt x="827" y="1011"/>
                      <a:pt x="827" y="1011"/>
                    </a:cubicBezTo>
                    <a:cubicBezTo>
                      <a:pt x="827" y="1011"/>
                      <a:pt x="827" y="1011"/>
                      <a:pt x="827" y="1011"/>
                    </a:cubicBezTo>
                    <a:close/>
                    <a:moveTo>
                      <a:pt x="450" y="493"/>
                    </a:moveTo>
                    <a:cubicBezTo>
                      <a:pt x="379" y="492"/>
                      <a:pt x="322" y="434"/>
                      <a:pt x="322" y="362"/>
                    </a:cubicBezTo>
                    <a:cubicBezTo>
                      <a:pt x="325" y="292"/>
                      <a:pt x="382" y="233"/>
                      <a:pt x="453" y="234"/>
                    </a:cubicBezTo>
                    <a:cubicBezTo>
                      <a:pt x="524" y="235"/>
                      <a:pt x="582" y="293"/>
                      <a:pt x="581" y="365"/>
                    </a:cubicBezTo>
                    <a:cubicBezTo>
                      <a:pt x="580" y="436"/>
                      <a:pt x="522" y="493"/>
                      <a:pt x="450" y="4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A57F3121-D64E-49DE-B20F-EA1DEE900A40}"/>
              </a:ext>
            </a:extLst>
          </p:cNvPr>
          <p:cNvSpPr txBox="1"/>
          <p:nvPr/>
        </p:nvSpPr>
        <p:spPr>
          <a:xfrm>
            <a:off x="2422046" y="2951160"/>
            <a:ext cx="323703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>
                <a:solidFill>
                  <a:schemeClr val="bg1"/>
                </a:solidFill>
              </a:rPr>
              <a:t>Wysoka szczelność doskonale chroniąca przed zabrudzeniami IP 69K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>
                <a:solidFill>
                  <a:schemeClr val="bg1"/>
                </a:solidFill>
              </a:rPr>
              <a:t>Silikonowa, idealnie dopasowana uszczelka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>
                <a:solidFill>
                  <a:schemeClr val="bg1"/>
                </a:solidFill>
              </a:rPr>
              <a:t>Skośne krawędzie minimalizujące osadzanie zanieczyszczeń</a:t>
            </a:r>
          </a:p>
        </p:txBody>
      </p:sp>
      <p:grpSp>
        <p:nvGrpSpPr>
          <p:cNvPr id="40" name="3">
            <a:extLst>
              <a:ext uri="{FF2B5EF4-FFF2-40B4-BE49-F238E27FC236}">
                <a16:creationId xmlns:a16="http://schemas.microsoft.com/office/drawing/2014/main" id="{AE48CF68-BBD0-4BBD-9E01-FCAAF68D9AEE}"/>
              </a:ext>
            </a:extLst>
          </p:cNvPr>
          <p:cNvGrpSpPr/>
          <p:nvPr/>
        </p:nvGrpSpPr>
        <p:grpSpPr>
          <a:xfrm>
            <a:off x="7382092" y="4417541"/>
            <a:ext cx="1722054" cy="1722054"/>
            <a:chOff x="6731777" y="4139444"/>
            <a:chExt cx="1758208" cy="1758208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526033B5-9053-4397-8EB1-7DA7651B7AA2}"/>
                </a:ext>
              </a:extLst>
            </p:cNvPr>
            <p:cNvSpPr/>
            <p:nvPr/>
          </p:nvSpPr>
          <p:spPr>
            <a:xfrm>
              <a:off x="6731777" y="4139444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805F15DA-E866-48C6-BC08-ECA2CA00E9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45643" y="4276076"/>
              <a:ext cx="1631897" cy="1581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4">
            <a:extLst>
              <a:ext uri="{FF2B5EF4-FFF2-40B4-BE49-F238E27FC236}">
                <a16:creationId xmlns:a16="http://schemas.microsoft.com/office/drawing/2014/main" id="{98335BEB-48E5-4B7A-B7B8-89000DEC25EC}"/>
              </a:ext>
            </a:extLst>
          </p:cNvPr>
          <p:cNvGrpSpPr/>
          <p:nvPr/>
        </p:nvGrpSpPr>
        <p:grpSpPr>
          <a:xfrm>
            <a:off x="9567202" y="4417541"/>
            <a:ext cx="1722054" cy="1722054"/>
            <a:chOff x="9147234" y="4416893"/>
            <a:chExt cx="1758208" cy="1758208"/>
          </a:xfrm>
        </p:grpSpPr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4569C2A2-98A8-4C17-AFC4-C955B741D73E}"/>
                </a:ext>
              </a:extLst>
            </p:cNvPr>
            <p:cNvSpPr/>
            <p:nvPr/>
          </p:nvSpPr>
          <p:spPr>
            <a:xfrm>
              <a:off x="9147234" y="4416893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518B1460-791B-497A-BA5B-951FE763CA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16128" y="4473146"/>
              <a:ext cx="1248481" cy="1701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D009FC7F-6684-44C2-93C3-C073F3EBC92E}"/>
              </a:ext>
            </a:extLst>
          </p:cNvPr>
          <p:cNvGrpSpPr/>
          <p:nvPr/>
        </p:nvGrpSpPr>
        <p:grpSpPr>
          <a:xfrm>
            <a:off x="7382092" y="2240820"/>
            <a:ext cx="1722054" cy="1722054"/>
            <a:chOff x="6789808" y="1960781"/>
            <a:chExt cx="1758208" cy="1758208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54D724ED-CEF8-478B-B57A-C5038CA77B25}"/>
                </a:ext>
              </a:extLst>
            </p:cNvPr>
            <p:cNvSpPr/>
            <p:nvPr/>
          </p:nvSpPr>
          <p:spPr>
            <a:xfrm>
              <a:off x="6789808" y="1960781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86A070E-8825-4681-A634-83F5FE2BC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4936" y="2061733"/>
              <a:ext cx="1582604" cy="155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2">
            <a:extLst>
              <a:ext uri="{FF2B5EF4-FFF2-40B4-BE49-F238E27FC236}">
                <a16:creationId xmlns:a16="http://schemas.microsoft.com/office/drawing/2014/main" id="{B1E55FED-972B-4D2F-AD7B-5DDF367FF1A5}"/>
              </a:ext>
            </a:extLst>
          </p:cNvPr>
          <p:cNvGrpSpPr/>
          <p:nvPr/>
        </p:nvGrpSpPr>
        <p:grpSpPr>
          <a:xfrm>
            <a:off x="9567202" y="2240820"/>
            <a:ext cx="1722054" cy="1722054"/>
            <a:chOff x="8778794" y="1960781"/>
            <a:chExt cx="1758208" cy="1758208"/>
          </a:xfrm>
        </p:grpSpPr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9CDB646A-D678-4C89-80DD-400A4A8B250E}"/>
                </a:ext>
              </a:extLst>
            </p:cNvPr>
            <p:cNvSpPr/>
            <p:nvPr/>
          </p:nvSpPr>
          <p:spPr>
            <a:xfrm>
              <a:off x="8778794" y="1960781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9" name="Obraz 28" descr="Obraz zawierający stół, siedzi, biurko&#10;&#10;Opis wygenerowany automatycznie">
              <a:extLst>
                <a:ext uri="{FF2B5EF4-FFF2-40B4-BE49-F238E27FC236}">
                  <a16:creationId xmlns:a16="http://schemas.microsoft.com/office/drawing/2014/main" id="{4060297B-22A1-4950-A13C-6E134EF83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809"/>
            <a:stretch/>
          </p:blipFill>
          <p:spPr>
            <a:xfrm>
              <a:off x="8867161" y="2015058"/>
              <a:ext cx="1581474" cy="1689802"/>
            </a:xfrm>
            <a:prstGeom prst="rect">
              <a:avLst/>
            </a:prstGeom>
          </p:spPr>
        </p:pic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05B35577-FADF-4BBA-9DD0-BDE0C72EF9EA}"/>
              </a:ext>
            </a:extLst>
          </p:cNvPr>
          <p:cNvGrpSpPr/>
          <p:nvPr/>
        </p:nvGrpSpPr>
        <p:grpSpPr>
          <a:xfrm>
            <a:off x="8737437" y="3608305"/>
            <a:ext cx="1280004" cy="1280004"/>
            <a:chOff x="7068477" y="2445673"/>
            <a:chExt cx="1280004" cy="12800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C5304F84-53AD-4217-A11C-C862C054997D}"/>
                </a:ext>
              </a:extLst>
            </p:cNvPr>
            <p:cNvSpPr/>
            <p:nvPr/>
          </p:nvSpPr>
          <p:spPr>
            <a:xfrm>
              <a:off x="7068477" y="2445673"/>
              <a:ext cx="1280004" cy="12800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4A767539-619D-4837-B4F8-909E93503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6829" y="2563226"/>
              <a:ext cx="1043300" cy="1044898"/>
            </a:xfrm>
            <a:prstGeom prst="rect">
              <a:avLst/>
            </a:prstGeom>
          </p:spPr>
        </p:pic>
      </p:grpSp>
      <p:grpSp>
        <p:nvGrpSpPr>
          <p:cNvPr id="48" name="puls klikniecie dloni">
            <a:extLst>
              <a:ext uri="{FF2B5EF4-FFF2-40B4-BE49-F238E27FC236}">
                <a16:creationId xmlns:a16="http://schemas.microsoft.com/office/drawing/2014/main" id="{F9421FC9-F0EF-4D80-B3AF-BED9CAC5FA29}"/>
              </a:ext>
            </a:extLst>
          </p:cNvPr>
          <p:cNvGrpSpPr>
            <a:grpSpLocks noChangeAspect="1"/>
          </p:cNvGrpSpPr>
          <p:nvPr/>
        </p:nvGrpSpPr>
        <p:grpSpPr>
          <a:xfrm rot="18223922">
            <a:off x="7922630" y="2927759"/>
            <a:ext cx="559565" cy="559127"/>
            <a:chOff x="3854451" y="1408113"/>
            <a:chExt cx="2032000" cy="2030413"/>
          </a:xfrm>
          <a:solidFill>
            <a:schemeClr val="bg1">
              <a:lumMod val="65000"/>
            </a:schemeClr>
          </a:solidFill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5B086311-EBA1-4CAC-AB73-F6362634B7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8475" y="1860550"/>
              <a:ext cx="1123950" cy="1123950"/>
            </a:xfrm>
            <a:custGeom>
              <a:avLst/>
              <a:gdLst>
                <a:gd name="T0" fmla="*/ 0 w 620"/>
                <a:gd name="T1" fmla="*/ 310 h 620"/>
                <a:gd name="T2" fmla="*/ 310 w 620"/>
                <a:gd name="T3" fmla="*/ 0 h 620"/>
                <a:gd name="T4" fmla="*/ 310 w 620"/>
                <a:gd name="T5" fmla="*/ 0 h 620"/>
                <a:gd name="T6" fmla="*/ 620 w 620"/>
                <a:gd name="T7" fmla="*/ 310 h 620"/>
                <a:gd name="T8" fmla="*/ 620 w 620"/>
                <a:gd name="T9" fmla="*/ 310 h 620"/>
                <a:gd name="T10" fmla="*/ 310 w 620"/>
                <a:gd name="T11" fmla="*/ 620 h 620"/>
                <a:gd name="T12" fmla="*/ 310 w 620"/>
                <a:gd name="T13" fmla="*/ 620 h 620"/>
                <a:gd name="T14" fmla="*/ 0 w 620"/>
                <a:gd name="T15" fmla="*/ 310 h 620"/>
                <a:gd name="T16" fmla="*/ 119 w 620"/>
                <a:gd name="T17" fmla="*/ 310 h 620"/>
                <a:gd name="T18" fmla="*/ 310 w 620"/>
                <a:gd name="T19" fmla="*/ 501 h 620"/>
                <a:gd name="T20" fmla="*/ 310 w 620"/>
                <a:gd name="T21" fmla="*/ 501 h 620"/>
                <a:gd name="T22" fmla="*/ 501 w 620"/>
                <a:gd name="T23" fmla="*/ 310 h 620"/>
                <a:gd name="T24" fmla="*/ 501 w 620"/>
                <a:gd name="T25" fmla="*/ 310 h 620"/>
                <a:gd name="T26" fmla="*/ 310 w 620"/>
                <a:gd name="T27" fmla="*/ 119 h 620"/>
                <a:gd name="T28" fmla="*/ 310 w 620"/>
                <a:gd name="T29" fmla="*/ 119 h 620"/>
                <a:gd name="T30" fmla="*/ 119 w 620"/>
                <a:gd name="T31" fmla="*/ 31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0" h="620">
                  <a:moveTo>
                    <a:pt x="0" y="310"/>
                  </a:moveTo>
                  <a:cubicBezTo>
                    <a:pt x="0" y="139"/>
                    <a:pt x="139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81" y="0"/>
                    <a:pt x="620" y="139"/>
                    <a:pt x="620" y="310"/>
                  </a:cubicBezTo>
                  <a:cubicBezTo>
                    <a:pt x="620" y="310"/>
                    <a:pt x="620" y="310"/>
                    <a:pt x="620" y="310"/>
                  </a:cubicBezTo>
                  <a:cubicBezTo>
                    <a:pt x="620" y="481"/>
                    <a:pt x="481" y="620"/>
                    <a:pt x="310" y="620"/>
                  </a:cubicBezTo>
                  <a:cubicBezTo>
                    <a:pt x="310" y="620"/>
                    <a:pt x="310" y="620"/>
                    <a:pt x="310" y="620"/>
                  </a:cubicBezTo>
                  <a:cubicBezTo>
                    <a:pt x="139" y="620"/>
                    <a:pt x="0" y="481"/>
                    <a:pt x="0" y="310"/>
                  </a:cubicBezTo>
                  <a:close/>
                  <a:moveTo>
                    <a:pt x="119" y="310"/>
                  </a:moveTo>
                  <a:cubicBezTo>
                    <a:pt x="119" y="416"/>
                    <a:pt x="204" y="501"/>
                    <a:pt x="310" y="501"/>
                  </a:cubicBezTo>
                  <a:cubicBezTo>
                    <a:pt x="310" y="501"/>
                    <a:pt x="310" y="501"/>
                    <a:pt x="310" y="501"/>
                  </a:cubicBezTo>
                  <a:cubicBezTo>
                    <a:pt x="415" y="501"/>
                    <a:pt x="501" y="416"/>
                    <a:pt x="501" y="310"/>
                  </a:cubicBezTo>
                  <a:cubicBezTo>
                    <a:pt x="501" y="310"/>
                    <a:pt x="501" y="310"/>
                    <a:pt x="501" y="310"/>
                  </a:cubicBezTo>
                  <a:cubicBezTo>
                    <a:pt x="501" y="205"/>
                    <a:pt x="415" y="119"/>
                    <a:pt x="310" y="119"/>
                  </a:cubicBezTo>
                  <a:cubicBezTo>
                    <a:pt x="310" y="119"/>
                    <a:pt x="310" y="119"/>
                    <a:pt x="310" y="119"/>
                  </a:cubicBezTo>
                  <a:cubicBezTo>
                    <a:pt x="204" y="119"/>
                    <a:pt x="119" y="205"/>
                    <a:pt x="119" y="3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5FB51264-ECD4-4FD2-893A-A5A367B3D1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4451" y="1408113"/>
              <a:ext cx="2032000" cy="2030413"/>
            </a:xfrm>
            <a:custGeom>
              <a:avLst/>
              <a:gdLst>
                <a:gd name="T0" fmla="*/ 0 w 1120"/>
                <a:gd name="T1" fmla="*/ 560 h 1120"/>
                <a:gd name="T2" fmla="*/ 560 w 1120"/>
                <a:gd name="T3" fmla="*/ 0 h 1120"/>
                <a:gd name="T4" fmla="*/ 560 w 1120"/>
                <a:gd name="T5" fmla="*/ 0 h 1120"/>
                <a:gd name="T6" fmla="*/ 1120 w 1120"/>
                <a:gd name="T7" fmla="*/ 560 h 1120"/>
                <a:gd name="T8" fmla="*/ 1120 w 1120"/>
                <a:gd name="T9" fmla="*/ 560 h 1120"/>
                <a:gd name="T10" fmla="*/ 1120 w 1120"/>
                <a:gd name="T11" fmla="*/ 560 h 1120"/>
                <a:gd name="T12" fmla="*/ 560 w 1120"/>
                <a:gd name="T13" fmla="*/ 1120 h 1120"/>
                <a:gd name="T14" fmla="*/ 560 w 1120"/>
                <a:gd name="T15" fmla="*/ 1120 h 1120"/>
                <a:gd name="T16" fmla="*/ 0 w 1120"/>
                <a:gd name="T17" fmla="*/ 560 h 1120"/>
                <a:gd name="T18" fmla="*/ 118 w 1120"/>
                <a:gd name="T19" fmla="*/ 560 h 1120"/>
                <a:gd name="T20" fmla="*/ 560 w 1120"/>
                <a:gd name="T21" fmla="*/ 1002 h 1120"/>
                <a:gd name="T22" fmla="*/ 560 w 1120"/>
                <a:gd name="T23" fmla="*/ 1002 h 1120"/>
                <a:gd name="T24" fmla="*/ 1002 w 1120"/>
                <a:gd name="T25" fmla="*/ 560 h 1120"/>
                <a:gd name="T26" fmla="*/ 1002 w 1120"/>
                <a:gd name="T27" fmla="*/ 560 h 1120"/>
                <a:gd name="T28" fmla="*/ 1002 w 1120"/>
                <a:gd name="T29" fmla="*/ 560 h 1120"/>
                <a:gd name="T30" fmla="*/ 560 w 1120"/>
                <a:gd name="T31" fmla="*/ 118 h 1120"/>
                <a:gd name="T32" fmla="*/ 560 w 1120"/>
                <a:gd name="T33" fmla="*/ 118 h 1120"/>
                <a:gd name="T34" fmla="*/ 118 w 1120"/>
                <a:gd name="T35" fmla="*/ 56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0" h="1120">
                  <a:moveTo>
                    <a:pt x="0" y="560"/>
                  </a:moveTo>
                  <a:cubicBezTo>
                    <a:pt x="0" y="251"/>
                    <a:pt x="250" y="0"/>
                    <a:pt x="560" y="0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869" y="0"/>
                    <a:pt x="1120" y="251"/>
                    <a:pt x="1120" y="560"/>
                  </a:cubicBezTo>
                  <a:cubicBezTo>
                    <a:pt x="1120" y="560"/>
                    <a:pt x="1120" y="560"/>
                    <a:pt x="1120" y="560"/>
                  </a:cubicBezTo>
                  <a:cubicBezTo>
                    <a:pt x="1120" y="560"/>
                    <a:pt x="1120" y="560"/>
                    <a:pt x="1120" y="560"/>
                  </a:cubicBezTo>
                  <a:cubicBezTo>
                    <a:pt x="1120" y="870"/>
                    <a:pt x="869" y="1120"/>
                    <a:pt x="560" y="1120"/>
                  </a:cubicBezTo>
                  <a:cubicBezTo>
                    <a:pt x="560" y="1120"/>
                    <a:pt x="560" y="1120"/>
                    <a:pt x="560" y="1120"/>
                  </a:cubicBezTo>
                  <a:cubicBezTo>
                    <a:pt x="250" y="1120"/>
                    <a:pt x="0" y="870"/>
                    <a:pt x="0" y="560"/>
                  </a:cubicBezTo>
                  <a:close/>
                  <a:moveTo>
                    <a:pt x="118" y="560"/>
                  </a:moveTo>
                  <a:cubicBezTo>
                    <a:pt x="119" y="804"/>
                    <a:pt x="316" y="1001"/>
                    <a:pt x="560" y="1002"/>
                  </a:cubicBezTo>
                  <a:cubicBezTo>
                    <a:pt x="560" y="1002"/>
                    <a:pt x="560" y="1002"/>
                    <a:pt x="560" y="1002"/>
                  </a:cubicBezTo>
                  <a:cubicBezTo>
                    <a:pt x="804" y="1001"/>
                    <a:pt x="1001" y="804"/>
                    <a:pt x="1002" y="560"/>
                  </a:cubicBezTo>
                  <a:cubicBezTo>
                    <a:pt x="1002" y="560"/>
                    <a:pt x="1002" y="560"/>
                    <a:pt x="1002" y="560"/>
                  </a:cubicBezTo>
                  <a:cubicBezTo>
                    <a:pt x="1002" y="560"/>
                    <a:pt x="1002" y="560"/>
                    <a:pt x="1002" y="560"/>
                  </a:cubicBezTo>
                  <a:cubicBezTo>
                    <a:pt x="1001" y="316"/>
                    <a:pt x="804" y="119"/>
                    <a:pt x="560" y="118"/>
                  </a:cubicBezTo>
                  <a:cubicBezTo>
                    <a:pt x="560" y="118"/>
                    <a:pt x="560" y="118"/>
                    <a:pt x="560" y="118"/>
                  </a:cubicBezTo>
                  <a:cubicBezTo>
                    <a:pt x="316" y="119"/>
                    <a:pt x="119" y="316"/>
                    <a:pt x="118" y="5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51" name="Freeform 241">
            <a:extLst>
              <a:ext uri="{FF2B5EF4-FFF2-40B4-BE49-F238E27FC236}">
                <a16:creationId xmlns:a16="http://schemas.microsoft.com/office/drawing/2014/main" id="{455996CE-C66C-402F-8E84-4EEFFD74426B}"/>
              </a:ext>
            </a:extLst>
          </p:cNvPr>
          <p:cNvSpPr>
            <a:spLocks/>
          </p:cNvSpPr>
          <p:nvPr/>
        </p:nvSpPr>
        <p:spPr bwMode="auto">
          <a:xfrm>
            <a:off x="8011727" y="3520107"/>
            <a:ext cx="381006" cy="496611"/>
          </a:xfrm>
          <a:custGeom>
            <a:avLst/>
            <a:gdLst>
              <a:gd name="T0" fmla="*/ 110 w 110"/>
              <a:gd name="T1" fmla="*/ 72 h 143"/>
              <a:gd name="T2" fmla="*/ 110 w 110"/>
              <a:gd name="T3" fmla="*/ 49 h 143"/>
              <a:gd name="T4" fmla="*/ 102 w 110"/>
              <a:gd name="T5" fmla="*/ 42 h 143"/>
              <a:gd name="T6" fmla="*/ 95 w 110"/>
              <a:gd name="T7" fmla="*/ 49 h 143"/>
              <a:gd name="T8" fmla="*/ 95 w 110"/>
              <a:gd name="T9" fmla="*/ 51 h 143"/>
              <a:gd name="T10" fmla="*/ 93 w 110"/>
              <a:gd name="T11" fmla="*/ 51 h 143"/>
              <a:gd name="T12" fmla="*/ 93 w 110"/>
              <a:gd name="T13" fmla="*/ 39 h 143"/>
              <a:gd name="T14" fmla="*/ 85 w 110"/>
              <a:gd name="T15" fmla="*/ 31 h 143"/>
              <a:gd name="T16" fmla="*/ 77 w 110"/>
              <a:gd name="T17" fmla="*/ 39 h 143"/>
              <a:gd name="T18" fmla="*/ 77 w 110"/>
              <a:gd name="T19" fmla="*/ 46 h 143"/>
              <a:gd name="T20" fmla="*/ 75 w 110"/>
              <a:gd name="T21" fmla="*/ 45 h 143"/>
              <a:gd name="T22" fmla="*/ 75 w 110"/>
              <a:gd name="T23" fmla="*/ 32 h 143"/>
              <a:gd name="T24" fmla="*/ 68 w 110"/>
              <a:gd name="T25" fmla="*/ 25 h 143"/>
              <a:gd name="T26" fmla="*/ 60 w 110"/>
              <a:gd name="T27" fmla="*/ 32 h 143"/>
              <a:gd name="T28" fmla="*/ 60 w 110"/>
              <a:gd name="T29" fmla="*/ 42 h 143"/>
              <a:gd name="T30" fmla="*/ 58 w 110"/>
              <a:gd name="T31" fmla="*/ 43 h 143"/>
              <a:gd name="T32" fmla="*/ 58 w 110"/>
              <a:gd name="T33" fmla="*/ 7 h 143"/>
              <a:gd name="T34" fmla="*/ 50 w 110"/>
              <a:gd name="T35" fmla="*/ 0 h 143"/>
              <a:gd name="T36" fmla="*/ 43 w 110"/>
              <a:gd name="T37" fmla="*/ 7 h 143"/>
              <a:gd name="T38" fmla="*/ 43 w 110"/>
              <a:gd name="T39" fmla="*/ 63 h 143"/>
              <a:gd name="T40" fmla="*/ 21 w 110"/>
              <a:gd name="T41" fmla="*/ 78 h 143"/>
              <a:gd name="T42" fmla="*/ 0 w 110"/>
              <a:gd name="T43" fmla="*/ 86 h 143"/>
              <a:gd name="T44" fmla="*/ 5 w 110"/>
              <a:gd name="T45" fmla="*/ 95 h 143"/>
              <a:gd name="T46" fmla="*/ 30 w 110"/>
              <a:gd name="T47" fmla="*/ 101 h 143"/>
              <a:gd name="T48" fmla="*/ 51 w 110"/>
              <a:gd name="T49" fmla="*/ 117 h 143"/>
              <a:gd name="T50" fmla="*/ 51 w 110"/>
              <a:gd name="T51" fmla="*/ 143 h 143"/>
              <a:gd name="T52" fmla="*/ 103 w 110"/>
              <a:gd name="T53" fmla="*/ 143 h 143"/>
              <a:gd name="T54" fmla="*/ 103 w 110"/>
              <a:gd name="T55" fmla="*/ 116 h 143"/>
              <a:gd name="T56" fmla="*/ 109 w 110"/>
              <a:gd name="T57" fmla="*/ 95 h 143"/>
              <a:gd name="T58" fmla="*/ 110 w 110"/>
              <a:gd name="T59" fmla="*/ 76 h 143"/>
              <a:gd name="T60" fmla="*/ 110 w 110"/>
              <a:gd name="T61" fmla="*/ 72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0" h="143">
                <a:moveTo>
                  <a:pt x="110" y="72"/>
                </a:moveTo>
                <a:cubicBezTo>
                  <a:pt x="110" y="49"/>
                  <a:pt x="110" y="49"/>
                  <a:pt x="110" y="49"/>
                </a:cubicBezTo>
                <a:cubicBezTo>
                  <a:pt x="110" y="45"/>
                  <a:pt x="107" y="42"/>
                  <a:pt x="102" y="42"/>
                </a:cubicBezTo>
                <a:cubicBezTo>
                  <a:pt x="98" y="42"/>
                  <a:pt x="95" y="45"/>
                  <a:pt x="95" y="49"/>
                </a:cubicBezTo>
                <a:cubicBezTo>
                  <a:pt x="95" y="51"/>
                  <a:pt x="95" y="51"/>
                  <a:pt x="95" y="51"/>
                </a:cubicBezTo>
                <a:cubicBezTo>
                  <a:pt x="94" y="51"/>
                  <a:pt x="93" y="51"/>
                  <a:pt x="93" y="51"/>
                </a:cubicBezTo>
                <a:cubicBezTo>
                  <a:pt x="93" y="39"/>
                  <a:pt x="93" y="39"/>
                  <a:pt x="93" y="39"/>
                </a:cubicBezTo>
                <a:cubicBezTo>
                  <a:pt x="93" y="35"/>
                  <a:pt x="89" y="31"/>
                  <a:pt x="85" y="31"/>
                </a:cubicBezTo>
                <a:cubicBezTo>
                  <a:pt x="81" y="31"/>
                  <a:pt x="77" y="35"/>
                  <a:pt x="77" y="39"/>
                </a:cubicBezTo>
                <a:cubicBezTo>
                  <a:pt x="77" y="46"/>
                  <a:pt x="77" y="46"/>
                  <a:pt x="77" y="46"/>
                </a:cubicBezTo>
                <a:cubicBezTo>
                  <a:pt x="77" y="46"/>
                  <a:pt x="76" y="45"/>
                  <a:pt x="75" y="45"/>
                </a:cubicBezTo>
                <a:cubicBezTo>
                  <a:pt x="75" y="32"/>
                  <a:pt x="75" y="32"/>
                  <a:pt x="75" y="32"/>
                </a:cubicBezTo>
                <a:cubicBezTo>
                  <a:pt x="75" y="28"/>
                  <a:pt x="72" y="25"/>
                  <a:pt x="68" y="25"/>
                </a:cubicBezTo>
                <a:cubicBezTo>
                  <a:pt x="63" y="25"/>
                  <a:pt x="60" y="28"/>
                  <a:pt x="60" y="32"/>
                </a:cubicBezTo>
                <a:cubicBezTo>
                  <a:pt x="60" y="42"/>
                  <a:pt x="60" y="42"/>
                  <a:pt x="60" y="42"/>
                </a:cubicBezTo>
                <a:cubicBezTo>
                  <a:pt x="59" y="42"/>
                  <a:pt x="59" y="43"/>
                  <a:pt x="58" y="43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3"/>
                  <a:pt x="55" y="0"/>
                  <a:pt x="50" y="0"/>
                </a:cubicBezTo>
                <a:cubicBezTo>
                  <a:pt x="46" y="0"/>
                  <a:pt x="43" y="3"/>
                  <a:pt x="43" y="7"/>
                </a:cubicBezTo>
                <a:cubicBezTo>
                  <a:pt x="43" y="63"/>
                  <a:pt x="43" y="63"/>
                  <a:pt x="43" y="63"/>
                </a:cubicBezTo>
                <a:cubicBezTo>
                  <a:pt x="41" y="84"/>
                  <a:pt x="29" y="78"/>
                  <a:pt x="21" y="78"/>
                </a:cubicBezTo>
                <a:cubicBezTo>
                  <a:pt x="8" y="76"/>
                  <a:pt x="0" y="82"/>
                  <a:pt x="0" y="86"/>
                </a:cubicBezTo>
                <a:cubicBezTo>
                  <a:pt x="0" y="87"/>
                  <a:pt x="1" y="96"/>
                  <a:pt x="5" y="95"/>
                </a:cubicBezTo>
                <a:cubicBezTo>
                  <a:pt x="7" y="95"/>
                  <a:pt x="22" y="94"/>
                  <a:pt x="30" y="101"/>
                </a:cubicBezTo>
                <a:cubicBezTo>
                  <a:pt x="36" y="106"/>
                  <a:pt x="47" y="114"/>
                  <a:pt x="51" y="117"/>
                </a:cubicBezTo>
                <a:cubicBezTo>
                  <a:pt x="51" y="143"/>
                  <a:pt x="51" y="143"/>
                  <a:pt x="51" y="143"/>
                </a:cubicBezTo>
                <a:cubicBezTo>
                  <a:pt x="103" y="143"/>
                  <a:pt x="103" y="143"/>
                  <a:pt x="103" y="143"/>
                </a:cubicBezTo>
                <a:cubicBezTo>
                  <a:pt x="103" y="116"/>
                  <a:pt x="103" y="116"/>
                  <a:pt x="103" y="116"/>
                </a:cubicBezTo>
                <a:cubicBezTo>
                  <a:pt x="107" y="110"/>
                  <a:pt x="109" y="102"/>
                  <a:pt x="109" y="95"/>
                </a:cubicBezTo>
                <a:cubicBezTo>
                  <a:pt x="110" y="89"/>
                  <a:pt x="110" y="82"/>
                  <a:pt x="110" y="76"/>
                </a:cubicBezTo>
                <a:cubicBezTo>
                  <a:pt x="110" y="74"/>
                  <a:pt x="110" y="73"/>
                  <a:pt x="110" y="7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65" name="Grupa 1">
            <a:extLst>
              <a:ext uri="{FF2B5EF4-FFF2-40B4-BE49-F238E27FC236}">
                <a16:creationId xmlns:a16="http://schemas.microsoft.com/office/drawing/2014/main" id="{55367A1E-EFCE-43D6-BD95-C72F13C02E41}"/>
              </a:ext>
            </a:extLst>
          </p:cNvPr>
          <p:cNvGrpSpPr/>
          <p:nvPr/>
        </p:nvGrpSpPr>
        <p:grpSpPr>
          <a:xfrm>
            <a:off x="12547268" y="2046663"/>
            <a:ext cx="4820885" cy="4820885"/>
            <a:chOff x="-7720922" y="4985465"/>
            <a:chExt cx="4820885" cy="4820885"/>
          </a:xfrm>
        </p:grpSpPr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DDDA5344-6738-4996-B15A-251A29A6CFA6}"/>
                </a:ext>
              </a:extLst>
            </p:cNvPr>
            <p:cNvSpPr/>
            <p:nvPr/>
          </p:nvSpPr>
          <p:spPr>
            <a:xfrm>
              <a:off x="-7720922" y="4985465"/>
              <a:ext cx="4820885" cy="482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4" name="Obraz 63" descr="Obraz zawierający wewnątrz, zdjęcie, okno, siedzi&#10;&#10;Opis wygenerowany automatycznie">
              <a:extLst>
                <a:ext uri="{FF2B5EF4-FFF2-40B4-BE49-F238E27FC236}">
                  <a16:creationId xmlns:a16="http://schemas.microsoft.com/office/drawing/2014/main" id="{E6A1F499-94E3-4081-BCEB-792DE6142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4516"/>
            <a:stretch/>
          </p:blipFill>
          <p:spPr>
            <a:xfrm>
              <a:off x="-7609314" y="5321041"/>
              <a:ext cx="4597667" cy="4312414"/>
            </a:xfrm>
            <a:prstGeom prst="rect">
              <a:avLst/>
            </a:prstGeom>
          </p:spPr>
        </p:pic>
      </p:grpSp>
      <p:grpSp>
        <p:nvGrpSpPr>
          <p:cNvPr id="61" name="Grupa 2">
            <a:extLst>
              <a:ext uri="{FF2B5EF4-FFF2-40B4-BE49-F238E27FC236}">
                <a16:creationId xmlns:a16="http://schemas.microsoft.com/office/drawing/2014/main" id="{42BB5D6D-72A2-4AFD-ADEC-1332B418C190}"/>
              </a:ext>
            </a:extLst>
          </p:cNvPr>
          <p:cNvGrpSpPr/>
          <p:nvPr/>
        </p:nvGrpSpPr>
        <p:grpSpPr>
          <a:xfrm>
            <a:off x="12547268" y="2046663"/>
            <a:ext cx="4820885" cy="4820885"/>
            <a:chOff x="14195120" y="5582655"/>
            <a:chExt cx="4820885" cy="4820885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E4DD385F-5D10-4799-8798-33CBAC4C6D08}"/>
                </a:ext>
              </a:extLst>
            </p:cNvPr>
            <p:cNvSpPr/>
            <p:nvPr/>
          </p:nvSpPr>
          <p:spPr>
            <a:xfrm>
              <a:off x="14195120" y="5582655"/>
              <a:ext cx="4820885" cy="482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2" name="Obraz 51" descr="Obraz zawierający stół, siedzi, biurko&#10;&#10;Opis wygenerowany automatycznie">
              <a:extLst>
                <a:ext uri="{FF2B5EF4-FFF2-40B4-BE49-F238E27FC236}">
                  <a16:creationId xmlns:a16="http://schemas.microsoft.com/office/drawing/2014/main" id="{6F08DE34-4F71-4B88-9E09-1F1483925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36" b="1380"/>
            <a:stretch/>
          </p:blipFill>
          <p:spPr>
            <a:xfrm>
              <a:off x="14492184" y="5849258"/>
              <a:ext cx="4226755" cy="4481898"/>
            </a:xfrm>
            <a:prstGeom prst="rect">
              <a:avLst/>
            </a:prstGeom>
          </p:spPr>
        </p:pic>
      </p:grpSp>
      <p:grpSp>
        <p:nvGrpSpPr>
          <p:cNvPr id="62" name="Grupa 3">
            <a:extLst>
              <a:ext uri="{FF2B5EF4-FFF2-40B4-BE49-F238E27FC236}">
                <a16:creationId xmlns:a16="http://schemas.microsoft.com/office/drawing/2014/main" id="{40F5453B-39C8-464C-A0B9-A2EE66F6DA9D}"/>
              </a:ext>
            </a:extLst>
          </p:cNvPr>
          <p:cNvGrpSpPr/>
          <p:nvPr/>
        </p:nvGrpSpPr>
        <p:grpSpPr>
          <a:xfrm>
            <a:off x="12547268" y="2046663"/>
            <a:ext cx="4820885" cy="4820885"/>
            <a:chOff x="-6086351" y="-994363"/>
            <a:chExt cx="4820885" cy="4820885"/>
          </a:xfrm>
        </p:grpSpPr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6D580434-208D-489A-BA96-CEEF94EBFCD7}"/>
                </a:ext>
              </a:extLst>
            </p:cNvPr>
            <p:cNvSpPr/>
            <p:nvPr/>
          </p:nvSpPr>
          <p:spPr>
            <a:xfrm>
              <a:off x="-6086351" y="-994363"/>
              <a:ext cx="4820885" cy="482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D52A2FA7-5547-4001-AD88-4319CB8C3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6032532" y="-751369"/>
              <a:ext cx="4704759" cy="426251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upa 4">
            <a:extLst>
              <a:ext uri="{FF2B5EF4-FFF2-40B4-BE49-F238E27FC236}">
                <a16:creationId xmlns:a16="http://schemas.microsoft.com/office/drawing/2014/main" id="{2DAA04E0-7805-416F-B266-25C9886EC785}"/>
              </a:ext>
            </a:extLst>
          </p:cNvPr>
          <p:cNvGrpSpPr/>
          <p:nvPr/>
        </p:nvGrpSpPr>
        <p:grpSpPr>
          <a:xfrm>
            <a:off x="12547268" y="2046663"/>
            <a:ext cx="4820885" cy="4820885"/>
            <a:chOff x="7816711" y="2494315"/>
            <a:chExt cx="4820885" cy="4820885"/>
          </a:xfrm>
        </p:grpSpPr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80C44DBA-4C1A-4D7C-9080-8C9498F78473}"/>
                </a:ext>
              </a:extLst>
            </p:cNvPr>
            <p:cNvSpPr/>
            <p:nvPr/>
          </p:nvSpPr>
          <p:spPr>
            <a:xfrm>
              <a:off x="7816711" y="2494315"/>
              <a:ext cx="4820885" cy="482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4" name="Picture 14">
              <a:extLst>
                <a:ext uri="{FF2B5EF4-FFF2-40B4-BE49-F238E27FC236}">
                  <a16:creationId xmlns:a16="http://schemas.microsoft.com/office/drawing/2014/main" id="{EF00D975-61B7-437F-9D0D-3D652BF31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24807" y="2672910"/>
              <a:ext cx="3062187" cy="459098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Strzałka: pagon 54">
            <a:hlinkClick r:id="rId11" action="ppaction://hlinksldjump"/>
            <a:extLst>
              <a:ext uri="{FF2B5EF4-FFF2-40B4-BE49-F238E27FC236}">
                <a16:creationId xmlns:a16="http://schemas.microsoft.com/office/drawing/2014/main" id="{433814F5-29DD-4F7C-8F2B-5AE9523012FC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3" name="pole tekstowe 62">
            <a:hlinkClick r:id="rId11" action="ppaction://hlinksldjump"/>
            <a:extLst>
              <a:ext uri="{FF2B5EF4-FFF2-40B4-BE49-F238E27FC236}">
                <a16:creationId xmlns:a16="http://schemas.microsoft.com/office/drawing/2014/main" id="{6F144F79-5541-4687-B95B-F143AF51A1B5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36587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5" presetID="56" presetClass="path" presetSubtype="0" accel="32000" fill="hold" grpId="1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4.44444E-6 L 0.00039 -0.0544 " pathEditMode="relative" rAng="0" ptsTypes="AA" p14:bounceEnd="20000">
                                          <p:cBhvr>
                                            <p:cTn id="5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ccel="10000" decel="10000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5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4000" y="104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0" presetID="10" presetClass="exit" presetSubtype="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89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03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135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6" fill="hold">
                          <p:stCondLst>
                            <p:cond delay="0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7" grpId="0" animBg="1"/>
          <p:bldP spid="6" grpId="0" animBg="1"/>
          <p:bldP spid="22" grpId="0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55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5" presetID="56" presetClass="path" presetSubtype="0" accel="3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4.44444E-6 L 0.00039 -0.0544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ccel="10000" decel="10000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5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4000" y="104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0" presetID="10" presetClass="exit" presetSubtype="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89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03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135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6" fill="hold">
                          <p:stCondLst>
                            <p:cond delay="0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7" grpId="0" animBg="1"/>
          <p:bldP spid="6" grpId="0" animBg="1"/>
          <p:bldP spid="22" grpId="0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55" grpId="0" animBg="1"/>
          <p:bldP spid="6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B5667-3297-4C83-B818-900FB655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Termoizolacja w szafach zewnętrznych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E781D0F-9023-4E97-84FF-8883B598373D}"/>
              </a:ext>
            </a:extLst>
          </p:cNvPr>
          <p:cNvSpPr txBox="1"/>
          <p:nvPr/>
        </p:nvSpPr>
        <p:spPr>
          <a:xfrm>
            <a:off x="483696" y="1509552"/>
            <a:ext cx="113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Korzyści: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D61D132-6778-4EBF-9983-8B8D2A7D2FB8}"/>
              </a:ext>
            </a:extLst>
          </p:cNvPr>
          <p:cNvSpPr/>
          <p:nvPr/>
        </p:nvSpPr>
        <p:spPr>
          <a:xfrm rot="16200000">
            <a:off x="346094" y="1659447"/>
            <a:ext cx="192793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DB896B6-44A8-4DE6-8835-1EB23ADE360D}"/>
              </a:ext>
            </a:extLst>
          </p:cNvPr>
          <p:cNvSpPr/>
          <p:nvPr/>
        </p:nvSpPr>
        <p:spPr>
          <a:xfrm>
            <a:off x="303064" y="1891754"/>
            <a:ext cx="4624536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oszczędność kosztów ogrzewania i chłodzenia,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ochrona wyposażenia (mróz, ciepło),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trwała izolacja na lata,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estetyczny wygląd na zewnątrz i w środku.</a:t>
            </a:r>
          </a:p>
        </p:txBody>
      </p:sp>
      <p:pic>
        <p:nvPicPr>
          <p:cNvPr id="6" name="Symbol zastępczy zawartości 3">
            <a:extLst>
              <a:ext uri="{FF2B5EF4-FFF2-40B4-BE49-F238E27FC236}">
                <a16:creationId xmlns:a16="http://schemas.microsoft.com/office/drawing/2014/main" id="{0520089C-F2BF-4664-9120-FA96B5D386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88" y="3392488"/>
            <a:ext cx="5187674" cy="2839213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57BC4058-9DC7-4047-BCC4-DE84A739955E}"/>
              </a:ext>
            </a:extLst>
          </p:cNvPr>
          <p:cNvSpPr/>
          <p:nvPr/>
        </p:nvSpPr>
        <p:spPr>
          <a:xfrm>
            <a:off x="6237527" y="1768643"/>
            <a:ext cx="321129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pl-PL" sz="1400"/>
              <a:t>TERMOIZOLACJA PREMIUM: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podwójny płaszcz obudowy,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wypełnienie wełną izolacyjną,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wypełnienie uszczelniaczem niezaślepionych wewnętrznych krawędzi.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2C1582A-1566-4140-9F7A-BA59700BD95F}"/>
              </a:ext>
            </a:extLst>
          </p:cNvPr>
          <p:cNvSpPr/>
          <p:nvPr/>
        </p:nvSpPr>
        <p:spPr>
          <a:xfrm>
            <a:off x="6237527" y="4692818"/>
            <a:ext cx="293493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pl-PL" sz="1400"/>
              <a:t>TERMOIZOLACJA ECO: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pojedynczy płaszcz obudowy,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 b="1"/>
              <a:t>czarna mata izolacyjna </a:t>
            </a:r>
            <a:r>
              <a:rPr lang="pl-PL" sz="1400"/>
              <a:t>przyklejona do każdej powierzchni wewnątrz szafy (grubość 20 mm).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861B52B-35BC-4D45-B1E0-7E1CE9878347}"/>
              </a:ext>
            </a:extLst>
          </p:cNvPr>
          <p:cNvSpPr/>
          <p:nvPr/>
        </p:nvSpPr>
        <p:spPr>
          <a:xfrm>
            <a:off x="6054794" y="1509552"/>
            <a:ext cx="107881" cy="5138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FCED39A-7C6A-4890-A606-5566E7345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28073" y="1026366"/>
            <a:ext cx="2007564" cy="24559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F1B65D2-18E3-49A4-B908-64DB87645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78273" y="3580013"/>
            <a:ext cx="2307163" cy="28224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trzałka: pagon 13">
            <a:hlinkClick r:id="rId5" action="ppaction://hlinksldjump"/>
            <a:extLst>
              <a:ext uri="{FF2B5EF4-FFF2-40B4-BE49-F238E27FC236}">
                <a16:creationId xmlns:a16="http://schemas.microsoft.com/office/drawing/2014/main" id="{6D76A48F-0B8D-49C4-B068-08E4AE3E39D2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5" name="pole tekstowe 14">
            <a:hlinkClick r:id="rId5" action="ppaction://hlinksldjump"/>
            <a:extLst>
              <a:ext uri="{FF2B5EF4-FFF2-40B4-BE49-F238E27FC236}">
                <a16:creationId xmlns:a16="http://schemas.microsoft.com/office/drawing/2014/main" id="{898EE316-9BEA-40F4-BFBA-F92668136B59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1141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9" grpId="0"/>
      <p:bldP spid="10" grpId="0"/>
      <p:bldP spid="11" grpId="0" animBg="1"/>
      <p:bldP spid="14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15F9CC31-4670-434A-9F31-A49A2EFBBA00}"/>
              </a:ext>
            </a:extLst>
          </p:cNvPr>
          <p:cNvGrpSpPr/>
          <p:nvPr/>
        </p:nvGrpSpPr>
        <p:grpSpPr>
          <a:xfrm>
            <a:off x="0" y="1942706"/>
            <a:ext cx="12192000" cy="2972588"/>
            <a:chOff x="0" y="1916913"/>
            <a:chExt cx="12192000" cy="297258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2A616C99-063B-468F-8842-9917DC87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926831"/>
              <a:ext cx="12192000" cy="2952751"/>
            </a:xfrm>
            <a:prstGeom prst="rect">
              <a:avLst/>
            </a:prstGeom>
            <a:grpFill/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08A4179E-8322-45D2-873B-73DB095196F1}"/>
                </a:ext>
              </a:extLst>
            </p:cNvPr>
            <p:cNvSpPr/>
            <p:nvPr/>
          </p:nvSpPr>
          <p:spPr>
            <a:xfrm>
              <a:off x="0" y="1916913"/>
              <a:ext cx="12192000" cy="2972588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C9CC609-2EB0-4821-BBB9-089DFE41B699}"/>
              </a:ext>
            </a:extLst>
          </p:cNvPr>
          <p:cNvSpPr txBox="1"/>
          <p:nvPr/>
        </p:nvSpPr>
        <p:spPr>
          <a:xfrm>
            <a:off x="5064535" y="5225370"/>
            <a:ext cx="52870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rgbClr val="13527D"/>
                </a:solidFill>
                <a:latin typeface="+mj-lt"/>
              </a:rPr>
              <a:t>KLIMATYZACJA </a:t>
            </a:r>
            <a:br>
              <a:rPr lang="pl-PL" sz="4000" b="1">
                <a:solidFill>
                  <a:srgbClr val="13527D"/>
                </a:solidFill>
                <a:latin typeface="+mj-lt"/>
              </a:rPr>
            </a:br>
            <a:r>
              <a:rPr lang="pl-PL" sz="4000" b="1">
                <a:solidFill>
                  <a:srgbClr val="13527D"/>
                </a:solidFill>
                <a:latin typeface="+mj-lt"/>
              </a:rPr>
              <a:t>I OGRZEWANIE SZAF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229227A-2D0B-4024-95F0-B192F7C34964}"/>
              </a:ext>
            </a:extLst>
          </p:cNvPr>
          <p:cNvSpPr/>
          <p:nvPr/>
        </p:nvSpPr>
        <p:spPr>
          <a:xfrm rot="16200000">
            <a:off x="4510045" y="5844820"/>
            <a:ext cx="1010497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1" name="Group 4">
            <a:extLst>
              <a:ext uri="{FF2B5EF4-FFF2-40B4-BE49-F238E27FC236}">
                <a16:creationId xmlns:a16="http://schemas.microsoft.com/office/drawing/2014/main" id="{B0EBACA4-5145-4886-9F97-2A2867F3F7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54456" y="5416463"/>
            <a:ext cx="2547117" cy="974811"/>
            <a:chOff x="1052" y="1093"/>
            <a:chExt cx="5576" cy="2134"/>
          </a:xfrm>
        </p:grpSpPr>
        <p:sp>
          <p:nvSpPr>
            <p:cNvPr id="42" name="AutoShape 3">
              <a:extLst>
                <a:ext uri="{FF2B5EF4-FFF2-40B4-BE49-F238E27FC236}">
                  <a16:creationId xmlns:a16="http://schemas.microsoft.com/office/drawing/2014/main" id="{CAD3E23E-9EBE-4D38-9A31-6C986108EB8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52" y="1093"/>
              <a:ext cx="5576" cy="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5660094-7C0C-4EF5-A483-D67A9DC58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5" y="2956"/>
              <a:ext cx="5040" cy="273"/>
            </a:xfrm>
            <a:custGeom>
              <a:avLst/>
              <a:gdLst>
                <a:gd name="T0" fmla="*/ 2084 w 2123"/>
                <a:gd name="T1" fmla="*/ 86 h 115"/>
                <a:gd name="T2" fmla="*/ 2123 w 2123"/>
                <a:gd name="T3" fmla="*/ 31 h 115"/>
                <a:gd name="T4" fmla="*/ 2005 w 2123"/>
                <a:gd name="T5" fmla="*/ 3 h 115"/>
                <a:gd name="T6" fmla="*/ 1991 w 2123"/>
                <a:gd name="T7" fmla="*/ 34 h 115"/>
                <a:gd name="T8" fmla="*/ 1899 w 2123"/>
                <a:gd name="T9" fmla="*/ 36 h 115"/>
                <a:gd name="T10" fmla="*/ 1937 w 2123"/>
                <a:gd name="T11" fmla="*/ 77 h 115"/>
                <a:gd name="T12" fmla="*/ 1935 w 2123"/>
                <a:gd name="T13" fmla="*/ 27 h 115"/>
                <a:gd name="T14" fmla="*/ 1907 w 2123"/>
                <a:gd name="T15" fmla="*/ 16 h 115"/>
                <a:gd name="T16" fmla="*/ 1806 w 2123"/>
                <a:gd name="T17" fmla="*/ 66 h 115"/>
                <a:gd name="T18" fmla="*/ 1847 w 2123"/>
                <a:gd name="T19" fmla="*/ 68 h 115"/>
                <a:gd name="T20" fmla="*/ 1797 w 2123"/>
                <a:gd name="T21" fmla="*/ 48 h 115"/>
                <a:gd name="T22" fmla="*/ 1792 w 2123"/>
                <a:gd name="T23" fmla="*/ 61 h 115"/>
                <a:gd name="T24" fmla="*/ 1681 w 2123"/>
                <a:gd name="T25" fmla="*/ 25 h 115"/>
                <a:gd name="T26" fmla="*/ 1712 w 2123"/>
                <a:gd name="T27" fmla="*/ 90 h 115"/>
                <a:gd name="T28" fmla="*/ 1725 w 2123"/>
                <a:gd name="T29" fmla="*/ 26 h 115"/>
                <a:gd name="T30" fmla="*/ 1581 w 2123"/>
                <a:gd name="T31" fmla="*/ 46 h 115"/>
                <a:gd name="T32" fmla="*/ 1582 w 2123"/>
                <a:gd name="T33" fmla="*/ 27 h 115"/>
                <a:gd name="T34" fmla="*/ 1626 w 2123"/>
                <a:gd name="T35" fmla="*/ 71 h 115"/>
                <a:gd name="T36" fmla="*/ 1457 w 2123"/>
                <a:gd name="T37" fmla="*/ 91 h 115"/>
                <a:gd name="T38" fmla="*/ 1493 w 2123"/>
                <a:gd name="T39" fmla="*/ 89 h 115"/>
                <a:gd name="T40" fmla="*/ 1464 w 2123"/>
                <a:gd name="T41" fmla="*/ 35 h 115"/>
                <a:gd name="T42" fmla="*/ 1339 w 2123"/>
                <a:gd name="T43" fmla="*/ 91 h 115"/>
                <a:gd name="T44" fmla="*/ 1376 w 2123"/>
                <a:gd name="T45" fmla="*/ 89 h 115"/>
                <a:gd name="T46" fmla="*/ 1347 w 2123"/>
                <a:gd name="T47" fmla="*/ 35 h 115"/>
                <a:gd name="T48" fmla="*/ 1263 w 2123"/>
                <a:gd name="T49" fmla="*/ 17 h 115"/>
                <a:gd name="T50" fmla="*/ 1272 w 2123"/>
                <a:gd name="T51" fmla="*/ 81 h 115"/>
                <a:gd name="T52" fmla="*/ 1097 w 2123"/>
                <a:gd name="T53" fmla="*/ 76 h 115"/>
                <a:gd name="T54" fmla="*/ 1122 w 2123"/>
                <a:gd name="T55" fmla="*/ 9 h 115"/>
                <a:gd name="T56" fmla="*/ 1059 w 2123"/>
                <a:gd name="T57" fmla="*/ 71 h 115"/>
                <a:gd name="T58" fmla="*/ 955 w 2123"/>
                <a:gd name="T59" fmla="*/ 25 h 115"/>
                <a:gd name="T60" fmla="*/ 961 w 2123"/>
                <a:gd name="T61" fmla="*/ 47 h 115"/>
                <a:gd name="T62" fmla="*/ 1002 w 2123"/>
                <a:gd name="T63" fmla="*/ 51 h 115"/>
                <a:gd name="T64" fmla="*/ 856 w 2123"/>
                <a:gd name="T65" fmla="*/ 36 h 115"/>
                <a:gd name="T66" fmla="*/ 843 w 2123"/>
                <a:gd name="T67" fmla="*/ 27 h 115"/>
                <a:gd name="T68" fmla="*/ 884 w 2123"/>
                <a:gd name="T69" fmla="*/ 70 h 115"/>
                <a:gd name="T70" fmla="*/ 873 w 2123"/>
                <a:gd name="T71" fmla="*/ 62 h 115"/>
                <a:gd name="T72" fmla="*/ 747 w 2123"/>
                <a:gd name="T73" fmla="*/ 36 h 115"/>
                <a:gd name="T74" fmla="*/ 726 w 2123"/>
                <a:gd name="T75" fmla="*/ 27 h 115"/>
                <a:gd name="T76" fmla="*/ 733 w 2123"/>
                <a:gd name="T77" fmla="*/ 78 h 115"/>
                <a:gd name="T78" fmla="*/ 767 w 2123"/>
                <a:gd name="T79" fmla="*/ 81 h 115"/>
                <a:gd name="T80" fmla="*/ 649 w 2123"/>
                <a:gd name="T81" fmla="*/ 17 h 115"/>
                <a:gd name="T82" fmla="*/ 657 w 2123"/>
                <a:gd name="T83" fmla="*/ 81 h 115"/>
                <a:gd name="T84" fmla="*/ 584 w 2123"/>
                <a:gd name="T85" fmla="*/ 52 h 115"/>
                <a:gd name="T86" fmla="*/ 567 w 2123"/>
                <a:gd name="T87" fmla="*/ 89 h 115"/>
                <a:gd name="T88" fmla="*/ 554 w 2123"/>
                <a:gd name="T89" fmla="*/ 80 h 115"/>
                <a:gd name="T90" fmla="*/ 379 w 2123"/>
                <a:gd name="T91" fmla="*/ 39 h 115"/>
                <a:gd name="T92" fmla="*/ 436 w 2123"/>
                <a:gd name="T93" fmla="*/ 85 h 115"/>
                <a:gd name="T94" fmla="*/ 460 w 2123"/>
                <a:gd name="T95" fmla="*/ 26 h 115"/>
                <a:gd name="T96" fmla="*/ 413 w 2123"/>
                <a:gd name="T97" fmla="*/ 37 h 115"/>
                <a:gd name="T98" fmla="*/ 291 w 2123"/>
                <a:gd name="T99" fmla="*/ 77 h 115"/>
                <a:gd name="T100" fmla="*/ 286 w 2123"/>
                <a:gd name="T101" fmla="*/ 24 h 115"/>
                <a:gd name="T102" fmla="*/ 306 w 2123"/>
                <a:gd name="T103" fmla="*/ 90 h 115"/>
                <a:gd name="T104" fmla="*/ 261 w 2123"/>
                <a:gd name="T105" fmla="*/ 99 h 115"/>
                <a:gd name="T106" fmla="*/ 166 w 2123"/>
                <a:gd name="T107" fmla="*/ 40 h 115"/>
                <a:gd name="T108" fmla="*/ 177 w 2123"/>
                <a:gd name="T109" fmla="*/ 24 h 115"/>
                <a:gd name="T110" fmla="*/ 206 w 2123"/>
                <a:gd name="T111" fmla="*/ 74 h 115"/>
                <a:gd name="T112" fmla="*/ 162 w 2123"/>
                <a:gd name="T113" fmla="*/ 62 h 115"/>
                <a:gd name="T114" fmla="*/ 19 w 2123"/>
                <a:gd name="T115" fmla="*/ 87 h 115"/>
                <a:gd name="T116" fmla="*/ 74 w 2123"/>
                <a:gd name="T117" fmla="*/ 89 h 115"/>
                <a:gd name="T118" fmla="*/ 68 w 2123"/>
                <a:gd name="T119" fmla="*/ 71 h 115"/>
                <a:gd name="T120" fmla="*/ 13 w 2123"/>
                <a:gd name="T121" fmla="*/ 2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23" h="115">
                  <a:moveTo>
                    <a:pt x="2076" y="27"/>
                  </a:moveTo>
                  <a:cubicBezTo>
                    <a:pt x="2075" y="25"/>
                    <a:pt x="2073" y="24"/>
                    <a:pt x="2070" y="24"/>
                  </a:cubicBezTo>
                  <a:cubicBezTo>
                    <a:pt x="2069" y="24"/>
                    <a:pt x="2067" y="25"/>
                    <a:pt x="2066" y="25"/>
                  </a:cubicBezTo>
                  <a:cubicBezTo>
                    <a:pt x="2065" y="26"/>
                    <a:pt x="2064" y="27"/>
                    <a:pt x="2063" y="28"/>
                  </a:cubicBezTo>
                  <a:cubicBezTo>
                    <a:pt x="2063" y="29"/>
                    <a:pt x="2062" y="30"/>
                    <a:pt x="2062" y="31"/>
                  </a:cubicBezTo>
                  <a:cubicBezTo>
                    <a:pt x="2062" y="32"/>
                    <a:pt x="2063" y="33"/>
                    <a:pt x="2063" y="34"/>
                  </a:cubicBezTo>
                  <a:cubicBezTo>
                    <a:pt x="2063" y="35"/>
                    <a:pt x="2063" y="36"/>
                    <a:pt x="2064" y="37"/>
                  </a:cubicBezTo>
                  <a:cubicBezTo>
                    <a:pt x="2064" y="38"/>
                    <a:pt x="2065" y="39"/>
                    <a:pt x="2065" y="40"/>
                  </a:cubicBezTo>
                  <a:cubicBezTo>
                    <a:pt x="2080" y="79"/>
                    <a:pt x="2080" y="79"/>
                    <a:pt x="2080" y="79"/>
                  </a:cubicBezTo>
                  <a:cubicBezTo>
                    <a:pt x="2082" y="82"/>
                    <a:pt x="2083" y="85"/>
                    <a:pt x="2084" y="86"/>
                  </a:cubicBezTo>
                  <a:cubicBezTo>
                    <a:pt x="2085" y="87"/>
                    <a:pt x="2086" y="88"/>
                    <a:pt x="2087" y="90"/>
                  </a:cubicBezTo>
                  <a:cubicBezTo>
                    <a:pt x="2088" y="91"/>
                    <a:pt x="2090" y="91"/>
                    <a:pt x="2092" y="91"/>
                  </a:cubicBezTo>
                  <a:cubicBezTo>
                    <a:pt x="2094" y="91"/>
                    <a:pt x="2096" y="91"/>
                    <a:pt x="2097" y="90"/>
                  </a:cubicBezTo>
                  <a:cubicBezTo>
                    <a:pt x="2098" y="89"/>
                    <a:pt x="2099" y="88"/>
                    <a:pt x="2100" y="87"/>
                  </a:cubicBezTo>
                  <a:cubicBezTo>
                    <a:pt x="2101" y="86"/>
                    <a:pt x="2102" y="85"/>
                    <a:pt x="2103" y="83"/>
                  </a:cubicBezTo>
                  <a:cubicBezTo>
                    <a:pt x="2103" y="81"/>
                    <a:pt x="2104" y="80"/>
                    <a:pt x="2104" y="79"/>
                  </a:cubicBezTo>
                  <a:cubicBezTo>
                    <a:pt x="2120" y="39"/>
                    <a:pt x="2120" y="39"/>
                    <a:pt x="2120" y="39"/>
                  </a:cubicBezTo>
                  <a:cubicBezTo>
                    <a:pt x="2121" y="38"/>
                    <a:pt x="2121" y="37"/>
                    <a:pt x="2121" y="37"/>
                  </a:cubicBezTo>
                  <a:cubicBezTo>
                    <a:pt x="2122" y="36"/>
                    <a:pt x="2122" y="35"/>
                    <a:pt x="2122" y="34"/>
                  </a:cubicBezTo>
                  <a:cubicBezTo>
                    <a:pt x="2122" y="33"/>
                    <a:pt x="2123" y="32"/>
                    <a:pt x="2123" y="31"/>
                  </a:cubicBezTo>
                  <a:cubicBezTo>
                    <a:pt x="2123" y="29"/>
                    <a:pt x="2122" y="28"/>
                    <a:pt x="2120" y="26"/>
                  </a:cubicBezTo>
                  <a:cubicBezTo>
                    <a:pt x="2119" y="25"/>
                    <a:pt x="2117" y="24"/>
                    <a:pt x="2115" y="24"/>
                  </a:cubicBezTo>
                  <a:cubicBezTo>
                    <a:pt x="2113" y="24"/>
                    <a:pt x="2111" y="25"/>
                    <a:pt x="2110" y="26"/>
                  </a:cubicBezTo>
                  <a:cubicBezTo>
                    <a:pt x="2109" y="28"/>
                    <a:pt x="2108" y="30"/>
                    <a:pt x="2107" y="33"/>
                  </a:cubicBezTo>
                  <a:cubicBezTo>
                    <a:pt x="2092" y="72"/>
                    <a:pt x="2092" y="72"/>
                    <a:pt x="2092" y="72"/>
                  </a:cubicBezTo>
                  <a:cubicBezTo>
                    <a:pt x="2079" y="35"/>
                    <a:pt x="2079" y="35"/>
                    <a:pt x="2079" y="35"/>
                  </a:cubicBezTo>
                  <a:cubicBezTo>
                    <a:pt x="2078" y="31"/>
                    <a:pt x="2077" y="28"/>
                    <a:pt x="2076" y="27"/>
                  </a:cubicBezTo>
                  <a:moveTo>
                    <a:pt x="2005" y="15"/>
                  </a:moveTo>
                  <a:cubicBezTo>
                    <a:pt x="2007" y="13"/>
                    <a:pt x="2007" y="11"/>
                    <a:pt x="2007" y="9"/>
                  </a:cubicBezTo>
                  <a:cubicBezTo>
                    <a:pt x="2007" y="6"/>
                    <a:pt x="2007" y="4"/>
                    <a:pt x="2005" y="3"/>
                  </a:cubicBezTo>
                  <a:cubicBezTo>
                    <a:pt x="2003" y="1"/>
                    <a:pt x="2001" y="1"/>
                    <a:pt x="1999" y="1"/>
                  </a:cubicBezTo>
                  <a:cubicBezTo>
                    <a:pt x="1997" y="1"/>
                    <a:pt x="1995" y="1"/>
                    <a:pt x="1994" y="3"/>
                  </a:cubicBezTo>
                  <a:cubicBezTo>
                    <a:pt x="1992" y="4"/>
                    <a:pt x="1991" y="6"/>
                    <a:pt x="1991" y="9"/>
                  </a:cubicBezTo>
                  <a:cubicBezTo>
                    <a:pt x="1991" y="11"/>
                    <a:pt x="1992" y="13"/>
                    <a:pt x="1993" y="15"/>
                  </a:cubicBezTo>
                  <a:cubicBezTo>
                    <a:pt x="1995" y="16"/>
                    <a:pt x="1997" y="17"/>
                    <a:pt x="1999" y="17"/>
                  </a:cubicBezTo>
                  <a:cubicBezTo>
                    <a:pt x="2002" y="17"/>
                    <a:pt x="2003" y="16"/>
                    <a:pt x="2005" y="15"/>
                  </a:cubicBezTo>
                  <a:moveTo>
                    <a:pt x="2005" y="27"/>
                  </a:moveTo>
                  <a:cubicBezTo>
                    <a:pt x="2004" y="25"/>
                    <a:pt x="2002" y="24"/>
                    <a:pt x="1999" y="24"/>
                  </a:cubicBezTo>
                  <a:cubicBezTo>
                    <a:pt x="1997" y="24"/>
                    <a:pt x="1995" y="25"/>
                    <a:pt x="1993" y="27"/>
                  </a:cubicBezTo>
                  <a:cubicBezTo>
                    <a:pt x="1992" y="28"/>
                    <a:pt x="1991" y="31"/>
                    <a:pt x="1991" y="34"/>
                  </a:cubicBezTo>
                  <a:cubicBezTo>
                    <a:pt x="1991" y="81"/>
                    <a:pt x="1991" y="81"/>
                    <a:pt x="1991" y="81"/>
                  </a:cubicBezTo>
                  <a:cubicBezTo>
                    <a:pt x="1991" y="84"/>
                    <a:pt x="1992" y="87"/>
                    <a:pt x="1993" y="89"/>
                  </a:cubicBezTo>
                  <a:cubicBezTo>
                    <a:pt x="1995" y="90"/>
                    <a:pt x="1997" y="91"/>
                    <a:pt x="1999" y="91"/>
                  </a:cubicBezTo>
                  <a:cubicBezTo>
                    <a:pt x="2002" y="91"/>
                    <a:pt x="2004" y="90"/>
                    <a:pt x="2005" y="89"/>
                  </a:cubicBezTo>
                  <a:cubicBezTo>
                    <a:pt x="2007" y="87"/>
                    <a:pt x="2007" y="84"/>
                    <a:pt x="2007" y="81"/>
                  </a:cubicBezTo>
                  <a:cubicBezTo>
                    <a:pt x="2007" y="34"/>
                    <a:pt x="2007" y="34"/>
                    <a:pt x="2007" y="34"/>
                  </a:cubicBezTo>
                  <a:cubicBezTo>
                    <a:pt x="2007" y="31"/>
                    <a:pt x="2007" y="28"/>
                    <a:pt x="2005" y="27"/>
                  </a:cubicBezTo>
                  <a:moveTo>
                    <a:pt x="1900" y="27"/>
                  </a:moveTo>
                  <a:cubicBezTo>
                    <a:pt x="1898" y="29"/>
                    <a:pt x="1898" y="30"/>
                    <a:pt x="1898" y="32"/>
                  </a:cubicBezTo>
                  <a:cubicBezTo>
                    <a:pt x="1898" y="33"/>
                    <a:pt x="1898" y="35"/>
                    <a:pt x="1899" y="36"/>
                  </a:cubicBezTo>
                  <a:cubicBezTo>
                    <a:pt x="1901" y="37"/>
                    <a:pt x="1902" y="38"/>
                    <a:pt x="1905" y="38"/>
                  </a:cubicBezTo>
                  <a:cubicBezTo>
                    <a:pt x="1907" y="38"/>
                    <a:pt x="1907" y="38"/>
                    <a:pt x="1907" y="38"/>
                  </a:cubicBezTo>
                  <a:cubicBezTo>
                    <a:pt x="1907" y="69"/>
                    <a:pt x="1907" y="69"/>
                    <a:pt x="1907" y="69"/>
                  </a:cubicBezTo>
                  <a:cubicBezTo>
                    <a:pt x="1907" y="74"/>
                    <a:pt x="1907" y="78"/>
                    <a:pt x="1908" y="81"/>
                  </a:cubicBezTo>
                  <a:cubicBezTo>
                    <a:pt x="1909" y="84"/>
                    <a:pt x="1911" y="87"/>
                    <a:pt x="1913" y="89"/>
                  </a:cubicBezTo>
                  <a:cubicBezTo>
                    <a:pt x="1916" y="90"/>
                    <a:pt x="1920" y="91"/>
                    <a:pt x="1925" y="91"/>
                  </a:cubicBezTo>
                  <a:cubicBezTo>
                    <a:pt x="1931" y="91"/>
                    <a:pt x="1935" y="90"/>
                    <a:pt x="1938" y="89"/>
                  </a:cubicBezTo>
                  <a:cubicBezTo>
                    <a:pt x="1940" y="88"/>
                    <a:pt x="1942" y="86"/>
                    <a:pt x="1942" y="83"/>
                  </a:cubicBezTo>
                  <a:cubicBezTo>
                    <a:pt x="1942" y="81"/>
                    <a:pt x="1941" y="80"/>
                    <a:pt x="1940" y="79"/>
                  </a:cubicBezTo>
                  <a:cubicBezTo>
                    <a:pt x="1939" y="78"/>
                    <a:pt x="1938" y="77"/>
                    <a:pt x="1937" y="77"/>
                  </a:cubicBezTo>
                  <a:cubicBezTo>
                    <a:pt x="1936" y="77"/>
                    <a:pt x="1935" y="78"/>
                    <a:pt x="1933" y="78"/>
                  </a:cubicBezTo>
                  <a:cubicBezTo>
                    <a:pt x="1931" y="78"/>
                    <a:pt x="1930" y="78"/>
                    <a:pt x="1929" y="78"/>
                  </a:cubicBezTo>
                  <a:cubicBezTo>
                    <a:pt x="1927" y="78"/>
                    <a:pt x="1926" y="78"/>
                    <a:pt x="1925" y="77"/>
                  </a:cubicBezTo>
                  <a:cubicBezTo>
                    <a:pt x="1924" y="76"/>
                    <a:pt x="1924" y="75"/>
                    <a:pt x="1924" y="74"/>
                  </a:cubicBezTo>
                  <a:cubicBezTo>
                    <a:pt x="1924" y="72"/>
                    <a:pt x="1923" y="70"/>
                    <a:pt x="1923" y="68"/>
                  </a:cubicBezTo>
                  <a:cubicBezTo>
                    <a:pt x="1923" y="38"/>
                    <a:pt x="1923" y="38"/>
                    <a:pt x="1923" y="38"/>
                  </a:cubicBezTo>
                  <a:cubicBezTo>
                    <a:pt x="1926" y="38"/>
                    <a:pt x="1926" y="38"/>
                    <a:pt x="1926" y="38"/>
                  </a:cubicBezTo>
                  <a:cubicBezTo>
                    <a:pt x="1930" y="38"/>
                    <a:pt x="1932" y="37"/>
                    <a:pt x="1934" y="36"/>
                  </a:cubicBezTo>
                  <a:cubicBezTo>
                    <a:pt x="1936" y="35"/>
                    <a:pt x="1937" y="34"/>
                    <a:pt x="1937" y="32"/>
                  </a:cubicBezTo>
                  <a:cubicBezTo>
                    <a:pt x="1937" y="30"/>
                    <a:pt x="1936" y="29"/>
                    <a:pt x="1935" y="27"/>
                  </a:cubicBezTo>
                  <a:cubicBezTo>
                    <a:pt x="1934" y="26"/>
                    <a:pt x="1932" y="26"/>
                    <a:pt x="1929" y="26"/>
                  </a:cubicBezTo>
                  <a:cubicBezTo>
                    <a:pt x="1923" y="26"/>
                    <a:pt x="1923" y="26"/>
                    <a:pt x="1923" y="26"/>
                  </a:cubicBezTo>
                  <a:cubicBezTo>
                    <a:pt x="1923" y="15"/>
                    <a:pt x="1923" y="15"/>
                    <a:pt x="1923" y="15"/>
                  </a:cubicBezTo>
                  <a:cubicBezTo>
                    <a:pt x="1923" y="12"/>
                    <a:pt x="1923" y="10"/>
                    <a:pt x="1923" y="8"/>
                  </a:cubicBezTo>
                  <a:cubicBezTo>
                    <a:pt x="1923" y="7"/>
                    <a:pt x="1922" y="5"/>
                    <a:pt x="1921" y="4"/>
                  </a:cubicBezTo>
                  <a:cubicBezTo>
                    <a:pt x="1919" y="3"/>
                    <a:pt x="1917" y="2"/>
                    <a:pt x="1915" y="2"/>
                  </a:cubicBezTo>
                  <a:cubicBezTo>
                    <a:pt x="1914" y="2"/>
                    <a:pt x="1912" y="2"/>
                    <a:pt x="1911" y="3"/>
                  </a:cubicBezTo>
                  <a:cubicBezTo>
                    <a:pt x="1910" y="4"/>
                    <a:pt x="1909" y="5"/>
                    <a:pt x="1908" y="6"/>
                  </a:cubicBezTo>
                  <a:cubicBezTo>
                    <a:pt x="1908" y="7"/>
                    <a:pt x="1907" y="8"/>
                    <a:pt x="1907" y="10"/>
                  </a:cubicBezTo>
                  <a:cubicBezTo>
                    <a:pt x="1907" y="11"/>
                    <a:pt x="1907" y="13"/>
                    <a:pt x="1907" y="16"/>
                  </a:cubicBezTo>
                  <a:cubicBezTo>
                    <a:pt x="1907" y="26"/>
                    <a:pt x="1907" y="26"/>
                    <a:pt x="1907" y="26"/>
                  </a:cubicBezTo>
                  <a:cubicBezTo>
                    <a:pt x="1905" y="26"/>
                    <a:pt x="1905" y="26"/>
                    <a:pt x="1905" y="26"/>
                  </a:cubicBezTo>
                  <a:cubicBezTo>
                    <a:pt x="1903" y="26"/>
                    <a:pt x="1901" y="26"/>
                    <a:pt x="1900" y="27"/>
                  </a:cubicBezTo>
                  <a:moveTo>
                    <a:pt x="1831" y="60"/>
                  </a:moveTo>
                  <a:cubicBezTo>
                    <a:pt x="1831" y="66"/>
                    <a:pt x="1831" y="70"/>
                    <a:pt x="1829" y="73"/>
                  </a:cubicBezTo>
                  <a:cubicBezTo>
                    <a:pt x="1828" y="75"/>
                    <a:pt x="1826" y="77"/>
                    <a:pt x="1823" y="78"/>
                  </a:cubicBezTo>
                  <a:cubicBezTo>
                    <a:pt x="1820" y="80"/>
                    <a:pt x="1817" y="80"/>
                    <a:pt x="1814" y="80"/>
                  </a:cubicBezTo>
                  <a:cubicBezTo>
                    <a:pt x="1811" y="80"/>
                    <a:pt x="1809" y="79"/>
                    <a:pt x="1807" y="78"/>
                  </a:cubicBezTo>
                  <a:cubicBezTo>
                    <a:pt x="1805" y="76"/>
                    <a:pt x="1804" y="74"/>
                    <a:pt x="1804" y="71"/>
                  </a:cubicBezTo>
                  <a:cubicBezTo>
                    <a:pt x="1804" y="69"/>
                    <a:pt x="1805" y="67"/>
                    <a:pt x="1806" y="66"/>
                  </a:cubicBezTo>
                  <a:cubicBezTo>
                    <a:pt x="1808" y="64"/>
                    <a:pt x="1810" y="63"/>
                    <a:pt x="1811" y="63"/>
                  </a:cubicBezTo>
                  <a:cubicBezTo>
                    <a:pt x="1813" y="63"/>
                    <a:pt x="1816" y="62"/>
                    <a:pt x="1821" y="61"/>
                  </a:cubicBezTo>
                  <a:cubicBezTo>
                    <a:pt x="1826" y="60"/>
                    <a:pt x="1829" y="59"/>
                    <a:pt x="1831" y="58"/>
                  </a:cubicBezTo>
                  <a:lnTo>
                    <a:pt x="1831" y="60"/>
                  </a:lnTo>
                  <a:close/>
                  <a:moveTo>
                    <a:pt x="1838" y="89"/>
                  </a:moveTo>
                  <a:cubicBezTo>
                    <a:pt x="1839" y="90"/>
                    <a:pt x="1841" y="91"/>
                    <a:pt x="1843" y="91"/>
                  </a:cubicBezTo>
                  <a:cubicBezTo>
                    <a:pt x="1845" y="91"/>
                    <a:pt x="1847" y="90"/>
                    <a:pt x="1848" y="89"/>
                  </a:cubicBezTo>
                  <a:cubicBezTo>
                    <a:pt x="1850" y="88"/>
                    <a:pt x="1851" y="86"/>
                    <a:pt x="1851" y="84"/>
                  </a:cubicBezTo>
                  <a:cubicBezTo>
                    <a:pt x="1851" y="83"/>
                    <a:pt x="1850" y="81"/>
                    <a:pt x="1849" y="78"/>
                  </a:cubicBezTo>
                  <a:cubicBezTo>
                    <a:pt x="1848" y="75"/>
                    <a:pt x="1847" y="71"/>
                    <a:pt x="1847" y="68"/>
                  </a:cubicBezTo>
                  <a:cubicBezTo>
                    <a:pt x="1847" y="65"/>
                    <a:pt x="1848" y="62"/>
                    <a:pt x="1848" y="59"/>
                  </a:cubicBezTo>
                  <a:cubicBezTo>
                    <a:pt x="1848" y="57"/>
                    <a:pt x="1848" y="53"/>
                    <a:pt x="1848" y="50"/>
                  </a:cubicBezTo>
                  <a:cubicBezTo>
                    <a:pt x="1848" y="43"/>
                    <a:pt x="1847" y="39"/>
                    <a:pt x="1845" y="35"/>
                  </a:cubicBezTo>
                  <a:cubicBezTo>
                    <a:pt x="1843" y="31"/>
                    <a:pt x="1840" y="28"/>
                    <a:pt x="1836" y="27"/>
                  </a:cubicBezTo>
                  <a:cubicBezTo>
                    <a:pt x="1832" y="25"/>
                    <a:pt x="1826" y="24"/>
                    <a:pt x="1819" y="24"/>
                  </a:cubicBezTo>
                  <a:cubicBezTo>
                    <a:pt x="1813" y="24"/>
                    <a:pt x="1807" y="25"/>
                    <a:pt x="1803" y="27"/>
                  </a:cubicBezTo>
                  <a:cubicBezTo>
                    <a:pt x="1799" y="29"/>
                    <a:pt x="1796" y="31"/>
                    <a:pt x="1793" y="34"/>
                  </a:cubicBezTo>
                  <a:cubicBezTo>
                    <a:pt x="1791" y="36"/>
                    <a:pt x="1790" y="39"/>
                    <a:pt x="1790" y="42"/>
                  </a:cubicBezTo>
                  <a:cubicBezTo>
                    <a:pt x="1790" y="44"/>
                    <a:pt x="1791" y="45"/>
                    <a:pt x="1792" y="47"/>
                  </a:cubicBezTo>
                  <a:cubicBezTo>
                    <a:pt x="1794" y="48"/>
                    <a:pt x="1795" y="48"/>
                    <a:pt x="1797" y="48"/>
                  </a:cubicBezTo>
                  <a:cubicBezTo>
                    <a:pt x="1799" y="48"/>
                    <a:pt x="1801" y="48"/>
                    <a:pt x="1801" y="47"/>
                  </a:cubicBezTo>
                  <a:cubicBezTo>
                    <a:pt x="1802" y="46"/>
                    <a:pt x="1803" y="45"/>
                    <a:pt x="1804" y="43"/>
                  </a:cubicBezTo>
                  <a:cubicBezTo>
                    <a:pt x="1806" y="40"/>
                    <a:pt x="1808" y="39"/>
                    <a:pt x="1810" y="37"/>
                  </a:cubicBezTo>
                  <a:cubicBezTo>
                    <a:pt x="1812" y="36"/>
                    <a:pt x="1815" y="36"/>
                    <a:pt x="1819" y="36"/>
                  </a:cubicBezTo>
                  <a:cubicBezTo>
                    <a:pt x="1824" y="36"/>
                    <a:pt x="1827" y="37"/>
                    <a:pt x="1829" y="39"/>
                  </a:cubicBezTo>
                  <a:cubicBezTo>
                    <a:pt x="1830" y="41"/>
                    <a:pt x="1831" y="44"/>
                    <a:pt x="1831" y="48"/>
                  </a:cubicBezTo>
                  <a:cubicBezTo>
                    <a:pt x="1828" y="49"/>
                    <a:pt x="1825" y="50"/>
                    <a:pt x="1822" y="51"/>
                  </a:cubicBezTo>
                  <a:cubicBezTo>
                    <a:pt x="1819" y="51"/>
                    <a:pt x="1815" y="52"/>
                    <a:pt x="1811" y="53"/>
                  </a:cubicBezTo>
                  <a:cubicBezTo>
                    <a:pt x="1807" y="54"/>
                    <a:pt x="1805" y="54"/>
                    <a:pt x="1803" y="55"/>
                  </a:cubicBezTo>
                  <a:cubicBezTo>
                    <a:pt x="1798" y="56"/>
                    <a:pt x="1795" y="58"/>
                    <a:pt x="1792" y="61"/>
                  </a:cubicBezTo>
                  <a:cubicBezTo>
                    <a:pt x="1789" y="64"/>
                    <a:pt x="1787" y="68"/>
                    <a:pt x="1787" y="73"/>
                  </a:cubicBezTo>
                  <a:cubicBezTo>
                    <a:pt x="1787" y="76"/>
                    <a:pt x="1788" y="79"/>
                    <a:pt x="1790" y="82"/>
                  </a:cubicBezTo>
                  <a:cubicBezTo>
                    <a:pt x="1792" y="85"/>
                    <a:pt x="1794" y="87"/>
                    <a:pt x="1797" y="89"/>
                  </a:cubicBezTo>
                  <a:cubicBezTo>
                    <a:pt x="1801" y="90"/>
                    <a:pt x="1804" y="91"/>
                    <a:pt x="1809" y="91"/>
                  </a:cubicBezTo>
                  <a:cubicBezTo>
                    <a:pt x="1813" y="91"/>
                    <a:pt x="1817" y="90"/>
                    <a:pt x="1821" y="89"/>
                  </a:cubicBezTo>
                  <a:cubicBezTo>
                    <a:pt x="1825" y="87"/>
                    <a:pt x="1829" y="85"/>
                    <a:pt x="1833" y="82"/>
                  </a:cubicBezTo>
                  <a:cubicBezTo>
                    <a:pt x="1834" y="85"/>
                    <a:pt x="1836" y="87"/>
                    <a:pt x="1838" y="89"/>
                  </a:cubicBezTo>
                  <a:moveTo>
                    <a:pt x="1691" y="27"/>
                  </a:moveTo>
                  <a:cubicBezTo>
                    <a:pt x="1690" y="25"/>
                    <a:pt x="1688" y="24"/>
                    <a:pt x="1685" y="24"/>
                  </a:cubicBezTo>
                  <a:cubicBezTo>
                    <a:pt x="1684" y="24"/>
                    <a:pt x="1683" y="25"/>
                    <a:pt x="1681" y="25"/>
                  </a:cubicBezTo>
                  <a:cubicBezTo>
                    <a:pt x="1680" y="26"/>
                    <a:pt x="1679" y="27"/>
                    <a:pt x="1679" y="28"/>
                  </a:cubicBezTo>
                  <a:cubicBezTo>
                    <a:pt x="1678" y="29"/>
                    <a:pt x="1678" y="30"/>
                    <a:pt x="1678" y="31"/>
                  </a:cubicBezTo>
                  <a:cubicBezTo>
                    <a:pt x="1678" y="32"/>
                    <a:pt x="1678" y="33"/>
                    <a:pt x="1678" y="34"/>
                  </a:cubicBezTo>
                  <a:cubicBezTo>
                    <a:pt x="1678" y="35"/>
                    <a:pt x="1679" y="36"/>
                    <a:pt x="1679" y="37"/>
                  </a:cubicBezTo>
                  <a:cubicBezTo>
                    <a:pt x="1679" y="38"/>
                    <a:pt x="1680" y="39"/>
                    <a:pt x="1680" y="40"/>
                  </a:cubicBezTo>
                  <a:cubicBezTo>
                    <a:pt x="1696" y="79"/>
                    <a:pt x="1696" y="79"/>
                    <a:pt x="1696" y="79"/>
                  </a:cubicBezTo>
                  <a:cubicBezTo>
                    <a:pt x="1697" y="82"/>
                    <a:pt x="1698" y="85"/>
                    <a:pt x="1699" y="86"/>
                  </a:cubicBezTo>
                  <a:cubicBezTo>
                    <a:pt x="1700" y="87"/>
                    <a:pt x="1701" y="88"/>
                    <a:pt x="1702" y="90"/>
                  </a:cubicBezTo>
                  <a:cubicBezTo>
                    <a:pt x="1703" y="91"/>
                    <a:pt x="1705" y="91"/>
                    <a:pt x="1708" y="91"/>
                  </a:cubicBezTo>
                  <a:cubicBezTo>
                    <a:pt x="1709" y="91"/>
                    <a:pt x="1711" y="91"/>
                    <a:pt x="1712" y="90"/>
                  </a:cubicBezTo>
                  <a:cubicBezTo>
                    <a:pt x="1714" y="89"/>
                    <a:pt x="1715" y="88"/>
                    <a:pt x="1715" y="87"/>
                  </a:cubicBezTo>
                  <a:cubicBezTo>
                    <a:pt x="1716" y="86"/>
                    <a:pt x="1717" y="85"/>
                    <a:pt x="1718" y="83"/>
                  </a:cubicBezTo>
                  <a:cubicBezTo>
                    <a:pt x="1718" y="81"/>
                    <a:pt x="1719" y="80"/>
                    <a:pt x="1719" y="79"/>
                  </a:cubicBezTo>
                  <a:cubicBezTo>
                    <a:pt x="1735" y="39"/>
                    <a:pt x="1735" y="39"/>
                    <a:pt x="1735" y="39"/>
                  </a:cubicBezTo>
                  <a:cubicBezTo>
                    <a:pt x="1736" y="38"/>
                    <a:pt x="1736" y="37"/>
                    <a:pt x="1736" y="37"/>
                  </a:cubicBezTo>
                  <a:cubicBezTo>
                    <a:pt x="1737" y="36"/>
                    <a:pt x="1737" y="35"/>
                    <a:pt x="1737" y="34"/>
                  </a:cubicBezTo>
                  <a:cubicBezTo>
                    <a:pt x="1738" y="33"/>
                    <a:pt x="1738" y="32"/>
                    <a:pt x="1738" y="31"/>
                  </a:cubicBezTo>
                  <a:cubicBezTo>
                    <a:pt x="1738" y="29"/>
                    <a:pt x="1737" y="28"/>
                    <a:pt x="1735" y="26"/>
                  </a:cubicBezTo>
                  <a:cubicBezTo>
                    <a:pt x="1734" y="25"/>
                    <a:pt x="1732" y="24"/>
                    <a:pt x="1730" y="24"/>
                  </a:cubicBezTo>
                  <a:cubicBezTo>
                    <a:pt x="1728" y="24"/>
                    <a:pt x="1726" y="25"/>
                    <a:pt x="1725" y="26"/>
                  </a:cubicBezTo>
                  <a:cubicBezTo>
                    <a:pt x="1724" y="28"/>
                    <a:pt x="1723" y="30"/>
                    <a:pt x="1722" y="33"/>
                  </a:cubicBezTo>
                  <a:cubicBezTo>
                    <a:pt x="1708" y="72"/>
                    <a:pt x="1708" y="72"/>
                    <a:pt x="1708" y="72"/>
                  </a:cubicBezTo>
                  <a:cubicBezTo>
                    <a:pt x="1694" y="35"/>
                    <a:pt x="1694" y="35"/>
                    <a:pt x="1694" y="35"/>
                  </a:cubicBezTo>
                  <a:cubicBezTo>
                    <a:pt x="1693" y="31"/>
                    <a:pt x="1692" y="28"/>
                    <a:pt x="1691" y="27"/>
                  </a:cubicBezTo>
                  <a:moveTo>
                    <a:pt x="1607" y="73"/>
                  </a:moveTo>
                  <a:cubicBezTo>
                    <a:pt x="1604" y="77"/>
                    <a:pt x="1600" y="79"/>
                    <a:pt x="1595" y="79"/>
                  </a:cubicBezTo>
                  <a:cubicBezTo>
                    <a:pt x="1592" y="79"/>
                    <a:pt x="1589" y="78"/>
                    <a:pt x="1587" y="76"/>
                  </a:cubicBezTo>
                  <a:cubicBezTo>
                    <a:pt x="1584" y="75"/>
                    <a:pt x="1583" y="72"/>
                    <a:pt x="1581" y="69"/>
                  </a:cubicBezTo>
                  <a:cubicBezTo>
                    <a:pt x="1580" y="66"/>
                    <a:pt x="1579" y="62"/>
                    <a:pt x="1579" y="58"/>
                  </a:cubicBezTo>
                  <a:cubicBezTo>
                    <a:pt x="1579" y="53"/>
                    <a:pt x="1580" y="50"/>
                    <a:pt x="1581" y="46"/>
                  </a:cubicBezTo>
                  <a:cubicBezTo>
                    <a:pt x="1583" y="43"/>
                    <a:pt x="1585" y="41"/>
                    <a:pt x="1587" y="39"/>
                  </a:cubicBezTo>
                  <a:cubicBezTo>
                    <a:pt x="1589" y="37"/>
                    <a:pt x="1592" y="36"/>
                    <a:pt x="1595" y="36"/>
                  </a:cubicBezTo>
                  <a:cubicBezTo>
                    <a:pt x="1600" y="36"/>
                    <a:pt x="1604" y="38"/>
                    <a:pt x="1607" y="42"/>
                  </a:cubicBezTo>
                  <a:cubicBezTo>
                    <a:pt x="1610" y="46"/>
                    <a:pt x="1612" y="51"/>
                    <a:pt x="1612" y="58"/>
                  </a:cubicBezTo>
                  <a:cubicBezTo>
                    <a:pt x="1612" y="64"/>
                    <a:pt x="1610" y="70"/>
                    <a:pt x="1607" y="73"/>
                  </a:cubicBezTo>
                  <a:moveTo>
                    <a:pt x="1626" y="44"/>
                  </a:moveTo>
                  <a:cubicBezTo>
                    <a:pt x="1625" y="40"/>
                    <a:pt x="1622" y="37"/>
                    <a:pt x="1619" y="34"/>
                  </a:cubicBezTo>
                  <a:cubicBezTo>
                    <a:pt x="1617" y="31"/>
                    <a:pt x="1613" y="28"/>
                    <a:pt x="1609" y="27"/>
                  </a:cubicBezTo>
                  <a:cubicBezTo>
                    <a:pt x="1605" y="25"/>
                    <a:pt x="1600" y="24"/>
                    <a:pt x="1595" y="24"/>
                  </a:cubicBezTo>
                  <a:cubicBezTo>
                    <a:pt x="1591" y="24"/>
                    <a:pt x="1586" y="25"/>
                    <a:pt x="1582" y="27"/>
                  </a:cubicBezTo>
                  <a:cubicBezTo>
                    <a:pt x="1578" y="28"/>
                    <a:pt x="1575" y="31"/>
                    <a:pt x="1572" y="33"/>
                  </a:cubicBezTo>
                  <a:cubicBezTo>
                    <a:pt x="1569" y="36"/>
                    <a:pt x="1567" y="40"/>
                    <a:pt x="1565" y="44"/>
                  </a:cubicBezTo>
                  <a:cubicBezTo>
                    <a:pt x="1564" y="48"/>
                    <a:pt x="1563" y="53"/>
                    <a:pt x="1563" y="58"/>
                  </a:cubicBezTo>
                  <a:cubicBezTo>
                    <a:pt x="1563" y="63"/>
                    <a:pt x="1564" y="67"/>
                    <a:pt x="1565" y="71"/>
                  </a:cubicBezTo>
                  <a:cubicBezTo>
                    <a:pt x="1567" y="75"/>
                    <a:pt x="1569" y="79"/>
                    <a:pt x="1572" y="82"/>
                  </a:cubicBezTo>
                  <a:cubicBezTo>
                    <a:pt x="1575" y="85"/>
                    <a:pt x="1578" y="87"/>
                    <a:pt x="1582" y="89"/>
                  </a:cubicBezTo>
                  <a:cubicBezTo>
                    <a:pt x="1586" y="90"/>
                    <a:pt x="1591" y="91"/>
                    <a:pt x="1595" y="91"/>
                  </a:cubicBezTo>
                  <a:cubicBezTo>
                    <a:pt x="1600" y="91"/>
                    <a:pt x="1605" y="90"/>
                    <a:pt x="1609" y="89"/>
                  </a:cubicBezTo>
                  <a:cubicBezTo>
                    <a:pt x="1613" y="87"/>
                    <a:pt x="1616" y="85"/>
                    <a:pt x="1619" y="82"/>
                  </a:cubicBezTo>
                  <a:cubicBezTo>
                    <a:pt x="1622" y="79"/>
                    <a:pt x="1624" y="75"/>
                    <a:pt x="1626" y="71"/>
                  </a:cubicBezTo>
                  <a:cubicBezTo>
                    <a:pt x="1627" y="67"/>
                    <a:pt x="1628" y="63"/>
                    <a:pt x="1628" y="58"/>
                  </a:cubicBezTo>
                  <a:cubicBezTo>
                    <a:pt x="1628" y="53"/>
                    <a:pt x="1628" y="48"/>
                    <a:pt x="1626" y="44"/>
                  </a:cubicBezTo>
                  <a:moveTo>
                    <a:pt x="1463" y="28"/>
                  </a:moveTo>
                  <a:cubicBezTo>
                    <a:pt x="1462" y="27"/>
                    <a:pt x="1461" y="26"/>
                    <a:pt x="1460" y="25"/>
                  </a:cubicBezTo>
                  <a:cubicBezTo>
                    <a:pt x="1459" y="25"/>
                    <a:pt x="1458" y="24"/>
                    <a:pt x="1456" y="24"/>
                  </a:cubicBezTo>
                  <a:cubicBezTo>
                    <a:pt x="1454" y="24"/>
                    <a:pt x="1452" y="25"/>
                    <a:pt x="1451" y="27"/>
                  </a:cubicBezTo>
                  <a:cubicBezTo>
                    <a:pt x="1449" y="28"/>
                    <a:pt x="1449" y="30"/>
                    <a:pt x="1449" y="34"/>
                  </a:cubicBezTo>
                  <a:cubicBezTo>
                    <a:pt x="1449" y="81"/>
                    <a:pt x="1449" y="81"/>
                    <a:pt x="1449" y="81"/>
                  </a:cubicBezTo>
                  <a:cubicBezTo>
                    <a:pt x="1449" y="84"/>
                    <a:pt x="1450" y="87"/>
                    <a:pt x="1451" y="89"/>
                  </a:cubicBezTo>
                  <a:cubicBezTo>
                    <a:pt x="1453" y="90"/>
                    <a:pt x="1454" y="91"/>
                    <a:pt x="1457" y="91"/>
                  </a:cubicBezTo>
                  <a:cubicBezTo>
                    <a:pt x="1459" y="91"/>
                    <a:pt x="1461" y="90"/>
                    <a:pt x="1463" y="89"/>
                  </a:cubicBezTo>
                  <a:cubicBezTo>
                    <a:pt x="1464" y="87"/>
                    <a:pt x="1465" y="84"/>
                    <a:pt x="1465" y="81"/>
                  </a:cubicBezTo>
                  <a:cubicBezTo>
                    <a:pt x="1465" y="61"/>
                    <a:pt x="1465" y="61"/>
                    <a:pt x="1465" y="61"/>
                  </a:cubicBezTo>
                  <a:cubicBezTo>
                    <a:pt x="1465" y="54"/>
                    <a:pt x="1466" y="49"/>
                    <a:pt x="1466" y="47"/>
                  </a:cubicBezTo>
                  <a:cubicBezTo>
                    <a:pt x="1467" y="44"/>
                    <a:pt x="1469" y="41"/>
                    <a:pt x="1472" y="40"/>
                  </a:cubicBezTo>
                  <a:cubicBezTo>
                    <a:pt x="1474" y="38"/>
                    <a:pt x="1477" y="37"/>
                    <a:pt x="1480" y="37"/>
                  </a:cubicBezTo>
                  <a:cubicBezTo>
                    <a:pt x="1484" y="37"/>
                    <a:pt x="1487" y="38"/>
                    <a:pt x="1489" y="41"/>
                  </a:cubicBezTo>
                  <a:cubicBezTo>
                    <a:pt x="1490" y="44"/>
                    <a:pt x="1491" y="48"/>
                    <a:pt x="1491" y="54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4"/>
                    <a:pt x="1492" y="87"/>
                    <a:pt x="1493" y="89"/>
                  </a:cubicBezTo>
                  <a:cubicBezTo>
                    <a:pt x="1495" y="90"/>
                    <a:pt x="1497" y="91"/>
                    <a:pt x="1499" y="91"/>
                  </a:cubicBezTo>
                  <a:cubicBezTo>
                    <a:pt x="1502" y="91"/>
                    <a:pt x="1504" y="90"/>
                    <a:pt x="1505" y="89"/>
                  </a:cubicBezTo>
                  <a:cubicBezTo>
                    <a:pt x="1507" y="87"/>
                    <a:pt x="1507" y="84"/>
                    <a:pt x="1507" y="81"/>
                  </a:cubicBezTo>
                  <a:cubicBezTo>
                    <a:pt x="1507" y="51"/>
                    <a:pt x="1507" y="51"/>
                    <a:pt x="1507" y="51"/>
                  </a:cubicBezTo>
                  <a:cubicBezTo>
                    <a:pt x="1507" y="47"/>
                    <a:pt x="1507" y="44"/>
                    <a:pt x="1507" y="42"/>
                  </a:cubicBezTo>
                  <a:cubicBezTo>
                    <a:pt x="1506" y="39"/>
                    <a:pt x="1506" y="37"/>
                    <a:pt x="1505" y="35"/>
                  </a:cubicBezTo>
                  <a:cubicBezTo>
                    <a:pt x="1503" y="32"/>
                    <a:pt x="1500" y="29"/>
                    <a:pt x="1497" y="27"/>
                  </a:cubicBezTo>
                  <a:cubicBezTo>
                    <a:pt x="1494" y="25"/>
                    <a:pt x="1490" y="24"/>
                    <a:pt x="1485" y="24"/>
                  </a:cubicBezTo>
                  <a:cubicBezTo>
                    <a:pt x="1481" y="24"/>
                    <a:pt x="1477" y="25"/>
                    <a:pt x="1474" y="27"/>
                  </a:cubicBezTo>
                  <a:cubicBezTo>
                    <a:pt x="1470" y="29"/>
                    <a:pt x="1467" y="32"/>
                    <a:pt x="1464" y="35"/>
                  </a:cubicBezTo>
                  <a:cubicBezTo>
                    <a:pt x="1464" y="33"/>
                    <a:pt x="1464" y="33"/>
                    <a:pt x="1464" y="33"/>
                  </a:cubicBezTo>
                  <a:cubicBezTo>
                    <a:pt x="1464" y="31"/>
                    <a:pt x="1464" y="30"/>
                    <a:pt x="1463" y="28"/>
                  </a:cubicBezTo>
                  <a:moveTo>
                    <a:pt x="1346" y="28"/>
                  </a:moveTo>
                  <a:cubicBezTo>
                    <a:pt x="1345" y="27"/>
                    <a:pt x="1344" y="26"/>
                    <a:pt x="1343" y="25"/>
                  </a:cubicBezTo>
                  <a:cubicBezTo>
                    <a:pt x="1342" y="25"/>
                    <a:pt x="1340" y="24"/>
                    <a:pt x="1339" y="24"/>
                  </a:cubicBezTo>
                  <a:cubicBezTo>
                    <a:pt x="1336" y="24"/>
                    <a:pt x="1335" y="25"/>
                    <a:pt x="1333" y="27"/>
                  </a:cubicBezTo>
                  <a:cubicBezTo>
                    <a:pt x="1332" y="28"/>
                    <a:pt x="1331" y="30"/>
                    <a:pt x="1331" y="34"/>
                  </a:cubicBezTo>
                  <a:cubicBezTo>
                    <a:pt x="1331" y="81"/>
                    <a:pt x="1331" y="81"/>
                    <a:pt x="1331" y="81"/>
                  </a:cubicBezTo>
                  <a:cubicBezTo>
                    <a:pt x="1331" y="84"/>
                    <a:pt x="1332" y="87"/>
                    <a:pt x="1333" y="89"/>
                  </a:cubicBezTo>
                  <a:cubicBezTo>
                    <a:pt x="1335" y="90"/>
                    <a:pt x="1337" y="91"/>
                    <a:pt x="1339" y="91"/>
                  </a:cubicBezTo>
                  <a:cubicBezTo>
                    <a:pt x="1342" y="91"/>
                    <a:pt x="1344" y="90"/>
                    <a:pt x="1345" y="89"/>
                  </a:cubicBezTo>
                  <a:cubicBezTo>
                    <a:pt x="1347" y="87"/>
                    <a:pt x="1348" y="84"/>
                    <a:pt x="1348" y="81"/>
                  </a:cubicBezTo>
                  <a:cubicBezTo>
                    <a:pt x="1348" y="61"/>
                    <a:pt x="1348" y="61"/>
                    <a:pt x="1348" y="61"/>
                  </a:cubicBezTo>
                  <a:cubicBezTo>
                    <a:pt x="1348" y="54"/>
                    <a:pt x="1348" y="49"/>
                    <a:pt x="1349" y="47"/>
                  </a:cubicBezTo>
                  <a:cubicBezTo>
                    <a:pt x="1350" y="44"/>
                    <a:pt x="1352" y="41"/>
                    <a:pt x="1354" y="40"/>
                  </a:cubicBezTo>
                  <a:cubicBezTo>
                    <a:pt x="1357" y="38"/>
                    <a:pt x="1359" y="37"/>
                    <a:pt x="1362" y="37"/>
                  </a:cubicBezTo>
                  <a:cubicBezTo>
                    <a:pt x="1367" y="37"/>
                    <a:pt x="1370" y="38"/>
                    <a:pt x="1371" y="41"/>
                  </a:cubicBezTo>
                  <a:cubicBezTo>
                    <a:pt x="1373" y="44"/>
                    <a:pt x="1373" y="48"/>
                    <a:pt x="1373" y="54"/>
                  </a:cubicBezTo>
                  <a:cubicBezTo>
                    <a:pt x="1373" y="81"/>
                    <a:pt x="1373" y="81"/>
                    <a:pt x="1373" y="81"/>
                  </a:cubicBezTo>
                  <a:cubicBezTo>
                    <a:pt x="1373" y="84"/>
                    <a:pt x="1374" y="87"/>
                    <a:pt x="1376" y="89"/>
                  </a:cubicBezTo>
                  <a:cubicBezTo>
                    <a:pt x="1377" y="90"/>
                    <a:pt x="1379" y="91"/>
                    <a:pt x="1382" y="91"/>
                  </a:cubicBezTo>
                  <a:cubicBezTo>
                    <a:pt x="1384" y="91"/>
                    <a:pt x="1386" y="90"/>
                    <a:pt x="1387" y="89"/>
                  </a:cubicBezTo>
                  <a:cubicBezTo>
                    <a:pt x="1389" y="87"/>
                    <a:pt x="1390" y="84"/>
                    <a:pt x="1390" y="81"/>
                  </a:cubicBezTo>
                  <a:cubicBezTo>
                    <a:pt x="1390" y="51"/>
                    <a:pt x="1390" y="51"/>
                    <a:pt x="1390" y="51"/>
                  </a:cubicBezTo>
                  <a:cubicBezTo>
                    <a:pt x="1390" y="47"/>
                    <a:pt x="1390" y="44"/>
                    <a:pt x="1389" y="42"/>
                  </a:cubicBezTo>
                  <a:cubicBezTo>
                    <a:pt x="1389" y="39"/>
                    <a:pt x="1388" y="37"/>
                    <a:pt x="1387" y="35"/>
                  </a:cubicBezTo>
                  <a:cubicBezTo>
                    <a:pt x="1385" y="32"/>
                    <a:pt x="1383" y="29"/>
                    <a:pt x="1380" y="27"/>
                  </a:cubicBezTo>
                  <a:cubicBezTo>
                    <a:pt x="1376" y="25"/>
                    <a:pt x="1372" y="24"/>
                    <a:pt x="1368" y="24"/>
                  </a:cubicBezTo>
                  <a:cubicBezTo>
                    <a:pt x="1363" y="24"/>
                    <a:pt x="1359" y="25"/>
                    <a:pt x="1356" y="27"/>
                  </a:cubicBezTo>
                  <a:cubicBezTo>
                    <a:pt x="1353" y="29"/>
                    <a:pt x="1349" y="32"/>
                    <a:pt x="1347" y="35"/>
                  </a:cubicBezTo>
                  <a:cubicBezTo>
                    <a:pt x="1347" y="33"/>
                    <a:pt x="1347" y="33"/>
                    <a:pt x="1347" y="33"/>
                  </a:cubicBezTo>
                  <a:cubicBezTo>
                    <a:pt x="1347" y="31"/>
                    <a:pt x="1346" y="30"/>
                    <a:pt x="1346" y="28"/>
                  </a:cubicBezTo>
                  <a:moveTo>
                    <a:pt x="1269" y="15"/>
                  </a:moveTo>
                  <a:cubicBezTo>
                    <a:pt x="1271" y="13"/>
                    <a:pt x="1272" y="11"/>
                    <a:pt x="1272" y="9"/>
                  </a:cubicBezTo>
                  <a:cubicBezTo>
                    <a:pt x="1272" y="6"/>
                    <a:pt x="1271" y="4"/>
                    <a:pt x="1269" y="3"/>
                  </a:cubicBezTo>
                  <a:cubicBezTo>
                    <a:pt x="1267" y="1"/>
                    <a:pt x="1266" y="1"/>
                    <a:pt x="1263" y="1"/>
                  </a:cubicBezTo>
                  <a:cubicBezTo>
                    <a:pt x="1261" y="1"/>
                    <a:pt x="1259" y="1"/>
                    <a:pt x="1258" y="3"/>
                  </a:cubicBezTo>
                  <a:cubicBezTo>
                    <a:pt x="1256" y="4"/>
                    <a:pt x="1255" y="6"/>
                    <a:pt x="1255" y="9"/>
                  </a:cubicBezTo>
                  <a:cubicBezTo>
                    <a:pt x="1255" y="11"/>
                    <a:pt x="1256" y="13"/>
                    <a:pt x="1258" y="15"/>
                  </a:cubicBezTo>
                  <a:cubicBezTo>
                    <a:pt x="1259" y="16"/>
                    <a:pt x="1261" y="17"/>
                    <a:pt x="1263" y="17"/>
                  </a:cubicBezTo>
                  <a:cubicBezTo>
                    <a:pt x="1266" y="17"/>
                    <a:pt x="1268" y="16"/>
                    <a:pt x="1269" y="15"/>
                  </a:cubicBezTo>
                  <a:moveTo>
                    <a:pt x="1269" y="27"/>
                  </a:moveTo>
                  <a:cubicBezTo>
                    <a:pt x="1268" y="25"/>
                    <a:pt x="1266" y="24"/>
                    <a:pt x="1263" y="24"/>
                  </a:cubicBezTo>
                  <a:cubicBezTo>
                    <a:pt x="1261" y="24"/>
                    <a:pt x="1259" y="25"/>
                    <a:pt x="1257" y="27"/>
                  </a:cubicBezTo>
                  <a:cubicBezTo>
                    <a:pt x="1256" y="28"/>
                    <a:pt x="1255" y="31"/>
                    <a:pt x="1255" y="34"/>
                  </a:cubicBezTo>
                  <a:cubicBezTo>
                    <a:pt x="1255" y="81"/>
                    <a:pt x="1255" y="81"/>
                    <a:pt x="1255" y="81"/>
                  </a:cubicBezTo>
                  <a:cubicBezTo>
                    <a:pt x="1255" y="84"/>
                    <a:pt x="1256" y="87"/>
                    <a:pt x="1257" y="89"/>
                  </a:cubicBezTo>
                  <a:cubicBezTo>
                    <a:pt x="1259" y="90"/>
                    <a:pt x="1261" y="91"/>
                    <a:pt x="1263" y="91"/>
                  </a:cubicBezTo>
                  <a:cubicBezTo>
                    <a:pt x="1266" y="91"/>
                    <a:pt x="1268" y="90"/>
                    <a:pt x="1269" y="89"/>
                  </a:cubicBezTo>
                  <a:cubicBezTo>
                    <a:pt x="1271" y="87"/>
                    <a:pt x="1272" y="84"/>
                    <a:pt x="1272" y="81"/>
                  </a:cubicBezTo>
                  <a:cubicBezTo>
                    <a:pt x="1272" y="34"/>
                    <a:pt x="1272" y="34"/>
                    <a:pt x="1272" y="34"/>
                  </a:cubicBezTo>
                  <a:cubicBezTo>
                    <a:pt x="1272" y="31"/>
                    <a:pt x="1271" y="28"/>
                    <a:pt x="1269" y="27"/>
                  </a:cubicBezTo>
                  <a:moveTo>
                    <a:pt x="1076" y="46"/>
                  </a:moveTo>
                  <a:cubicBezTo>
                    <a:pt x="1077" y="43"/>
                    <a:pt x="1079" y="41"/>
                    <a:pt x="1081" y="39"/>
                  </a:cubicBezTo>
                  <a:cubicBezTo>
                    <a:pt x="1084" y="37"/>
                    <a:pt x="1086" y="37"/>
                    <a:pt x="1089" y="37"/>
                  </a:cubicBezTo>
                  <a:cubicBezTo>
                    <a:pt x="1092" y="37"/>
                    <a:pt x="1095" y="37"/>
                    <a:pt x="1097" y="39"/>
                  </a:cubicBezTo>
                  <a:cubicBezTo>
                    <a:pt x="1100" y="41"/>
                    <a:pt x="1102" y="43"/>
                    <a:pt x="1103" y="46"/>
                  </a:cubicBezTo>
                  <a:cubicBezTo>
                    <a:pt x="1104" y="49"/>
                    <a:pt x="1105" y="53"/>
                    <a:pt x="1105" y="58"/>
                  </a:cubicBezTo>
                  <a:cubicBezTo>
                    <a:pt x="1105" y="62"/>
                    <a:pt x="1104" y="66"/>
                    <a:pt x="1103" y="69"/>
                  </a:cubicBezTo>
                  <a:cubicBezTo>
                    <a:pt x="1102" y="72"/>
                    <a:pt x="1100" y="75"/>
                    <a:pt x="1097" y="76"/>
                  </a:cubicBezTo>
                  <a:cubicBezTo>
                    <a:pt x="1095" y="78"/>
                    <a:pt x="1092" y="78"/>
                    <a:pt x="1089" y="78"/>
                  </a:cubicBezTo>
                  <a:cubicBezTo>
                    <a:pt x="1087" y="78"/>
                    <a:pt x="1084" y="78"/>
                    <a:pt x="1081" y="76"/>
                  </a:cubicBezTo>
                  <a:cubicBezTo>
                    <a:pt x="1079" y="74"/>
                    <a:pt x="1077" y="72"/>
                    <a:pt x="1076" y="69"/>
                  </a:cubicBezTo>
                  <a:cubicBezTo>
                    <a:pt x="1074" y="66"/>
                    <a:pt x="1074" y="62"/>
                    <a:pt x="1074" y="58"/>
                  </a:cubicBezTo>
                  <a:cubicBezTo>
                    <a:pt x="1074" y="53"/>
                    <a:pt x="1074" y="50"/>
                    <a:pt x="1076" y="46"/>
                  </a:cubicBezTo>
                  <a:moveTo>
                    <a:pt x="1108" y="89"/>
                  </a:moveTo>
                  <a:cubicBezTo>
                    <a:pt x="1110" y="90"/>
                    <a:pt x="1112" y="91"/>
                    <a:pt x="1114" y="91"/>
                  </a:cubicBezTo>
                  <a:cubicBezTo>
                    <a:pt x="1116" y="91"/>
                    <a:pt x="1118" y="90"/>
                    <a:pt x="1119" y="89"/>
                  </a:cubicBezTo>
                  <a:cubicBezTo>
                    <a:pt x="1121" y="87"/>
                    <a:pt x="1122" y="85"/>
                    <a:pt x="1122" y="82"/>
                  </a:cubicBezTo>
                  <a:cubicBezTo>
                    <a:pt x="1122" y="9"/>
                    <a:pt x="1122" y="9"/>
                    <a:pt x="1122" y="9"/>
                  </a:cubicBezTo>
                  <a:cubicBezTo>
                    <a:pt x="1122" y="6"/>
                    <a:pt x="1121" y="4"/>
                    <a:pt x="1120" y="2"/>
                  </a:cubicBezTo>
                  <a:cubicBezTo>
                    <a:pt x="1118" y="1"/>
                    <a:pt x="1116" y="0"/>
                    <a:pt x="1114" y="0"/>
                  </a:cubicBezTo>
                  <a:cubicBezTo>
                    <a:pt x="1111" y="0"/>
                    <a:pt x="1109" y="1"/>
                    <a:pt x="1108" y="2"/>
                  </a:cubicBezTo>
                  <a:cubicBezTo>
                    <a:pt x="1107" y="4"/>
                    <a:pt x="1106" y="7"/>
                    <a:pt x="1106" y="10"/>
                  </a:cubicBezTo>
                  <a:cubicBezTo>
                    <a:pt x="1106" y="34"/>
                    <a:pt x="1106" y="34"/>
                    <a:pt x="1106" y="34"/>
                  </a:cubicBezTo>
                  <a:cubicBezTo>
                    <a:pt x="1103" y="31"/>
                    <a:pt x="1100" y="29"/>
                    <a:pt x="1097" y="27"/>
                  </a:cubicBezTo>
                  <a:cubicBezTo>
                    <a:pt x="1093" y="25"/>
                    <a:pt x="1089" y="24"/>
                    <a:pt x="1085" y="24"/>
                  </a:cubicBezTo>
                  <a:cubicBezTo>
                    <a:pt x="1076" y="24"/>
                    <a:pt x="1070" y="27"/>
                    <a:pt x="1065" y="33"/>
                  </a:cubicBezTo>
                  <a:cubicBezTo>
                    <a:pt x="1060" y="39"/>
                    <a:pt x="1057" y="47"/>
                    <a:pt x="1057" y="57"/>
                  </a:cubicBezTo>
                  <a:cubicBezTo>
                    <a:pt x="1057" y="62"/>
                    <a:pt x="1058" y="66"/>
                    <a:pt x="1059" y="71"/>
                  </a:cubicBezTo>
                  <a:cubicBezTo>
                    <a:pt x="1060" y="75"/>
                    <a:pt x="1062" y="78"/>
                    <a:pt x="1065" y="81"/>
                  </a:cubicBezTo>
                  <a:cubicBezTo>
                    <a:pt x="1067" y="85"/>
                    <a:pt x="1070" y="87"/>
                    <a:pt x="1073" y="89"/>
                  </a:cubicBezTo>
                  <a:cubicBezTo>
                    <a:pt x="1077" y="90"/>
                    <a:pt x="1080" y="91"/>
                    <a:pt x="1084" y="91"/>
                  </a:cubicBezTo>
                  <a:cubicBezTo>
                    <a:pt x="1087" y="91"/>
                    <a:pt x="1090" y="91"/>
                    <a:pt x="1093" y="90"/>
                  </a:cubicBezTo>
                  <a:cubicBezTo>
                    <a:pt x="1095" y="89"/>
                    <a:pt x="1097" y="88"/>
                    <a:pt x="1100" y="86"/>
                  </a:cubicBezTo>
                  <a:cubicBezTo>
                    <a:pt x="1102" y="85"/>
                    <a:pt x="1104" y="83"/>
                    <a:pt x="1106" y="80"/>
                  </a:cubicBezTo>
                  <a:cubicBezTo>
                    <a:pt x="1106" y="82"/>
                    <a:pt x="1106" y="82"/>
                    <a:pt x="1106" y="82"/>
                  </a:cubicBezTo>
                  <a:cubicBezTo>
                    <a:pt x="1106" y="85"/>
                    <a:pt x="1107" y="87"/>
                    <a:pt x="1108" y="89"/>
                  </a:cubicBezTo>
                  <a:moveTo>
                    <a:pt x="957" y="28"/>
                  </a:moveTo>
                  <a:cubicBezTo>
                    <a:pt x="957" y="27"/>
                    <a:pt x="956" y="26"/>
                    <a:pt x="955" y="25"/>
                  </a:cubicBezTo>
                  <a:cubicBezTo>
                    <a:pt x="953" y="25"/>
                    <a:pt x="952" y="24"/>
                    <a:pt x="951" y="24"/>
                  </a:cubicBezTo>
                  <a:cubicBezTo>
                    <a:pt x="948" y="24"/>
                    <a:pt x="946" y="25"/>
                    <a:pt x="945" y="27"/>
                  </a:cubicBezTo>
                  <a:cubicBezTo>
                    <a:pt x="944" y="28"/>
                    <a:pt x="943" y="30"/>
                    <a:pt x="943" y="34"/>
                  </a:cubicBezTo>
                  <a:cubicBezTo>
                    <a:pt x="943" y="81"/>
                    <a:pt x="943" y="81"/>
                    <a:pt x="943" y="81"/>
                  </a:cubicBezTo>
                  <a:cubicBezTo>
                    <a:pt x="943" y="84"/>
                    <a:pt x="944" y="87"/>
                    <a:pt x="945" y="89"/>
                  </a:cubicBezTo>
                  <a:cubicBezTo>
                    <a:pt x="947" y="90"/>
                    <a:pt x="949" y="91"/>
                    <a:pt x="951" y="91"/>
                  </a:cubicBezTo>
                  <a:cubicBezTo>
                    <a:pt x="954" y="91"/>
                    <a:pt x="956" y="90"/>
                    <a:pt x="957" y="89"/>
                  </a:cubicBezTo>
                  <a:cubicBezTo>
                    <a:pt x="959" y="87"/>
                    <a:pt x="959" y="84"/>
                    <a:pt x="959" y="81"/>
                  </a:cubicBezTo>
                  <a:cubicBezTo>
                    <a:pt x="959" y="61"/>
                    <a:pt x="959" y="61"/>
                    <a:pt x="959" y="61"/>
                  </a:cubicBezTo>
                  <a:cubicBezTo>
                    <a:pt x="959" y="54"/>
                    <a:pt x="960" y="49"/>
                    <a:pt x="961" y="47"/>
                  </a:cubicBezTo>
                  <a:cubicBezTo>
                    <a:pt x="962" y="44"/>
                    <a:pt x="964" y="41"/>
                    <a:pt x="966" y="40"/>
                  </a:cubicBezTo>
                  <a:cubicBezTo>
                    <a:pt x="968" y="38"/>
                    <a:pt x="971" y="37"/>
                    <a:pt x="974" y="37"/>
                  </a:cubicBezTo>
                  <a:cubicBezTo>
                    <a:pt x="978" y="37"/>
                    <a:pt x="981" y="38"/>
                    <a:pt x="983" y="41"/>
                  </a:cubicBezTo>
                  <a:cubicBezTo>
                    <a:pt x="984" y="44"/>
                    <a:pt x="985" y="48"/>
                    <a:pt x="985" y="54"/>
                  </a:cubicBezTo>
                  <a:cubicBezTo>
                    <a:pt x="985" y="81"/>
                    <a:pt x="985" y="81"/>
                    <a:pt x="985" y="81"/>
                  </a:cubicBezTo>
                  <a:cubicBezTo>
                    <a:pt x="985" y="84"/>
                    <a:pt x="986" y="87"/>
                    <a:pt x="987" y="89"/>
                  </a:cubicBezTo>
                  <a:cubicBezTo>
                    <a:pt x="989" y="90"/>
                    <a:pt x="991" y="91"/>
                    <a:pt x="993" y="91"/>
                  </a:cubicBezTo>
                  <a:cubicBezTo>
                    <a:pt x="996" y="91"/>
                    <a:pt x="998" y="90"/>
                    <a:pt x="999" y="89"/>
                  </a:cubicBezTo>
                  <a:cubicBezTo>
                    <a:pt x="1001" y="87"/>
                    <a:pt x="1002" y="84"/>
                    <a:pt x="1002" y="81"/>
                  </a:cubicBezTo>
                  <a:cubicBezTo>
                    <a:pt x="1002" y="51"/>
                    <a:pt x="1002" y="51"/>
                    <a:pt x="1002" y="51"/>
                  </a:cubicBezTo>
                  <a:cubicBezTo>
                    <a:pt x="1002" y="47"/>
                    <a:pt x="1001" y="44"/>
                    <a:pt x="1001" y="42"/>
                  </a:cubicBezTo>
                  <a:cubicBezTo>
                    <a:pt x="1001" y="39"/>
                    <a:pt x="1000" y="37"/>
                    <a:pt x="999" y="35"/>
                  </a:cubicBezTo>
                  <a:cubicBezTo>
                    <a:pt x="997" y="32"/>
                    <a:pt x="995" y="29"/>
                    <a:pt x="991" y="27"/>
                  </a:cubicBezTo>
                  <a:cubicBezTo>
                    <a:pt x="988" y="25"/>
                    <a:pt x="984" y="24"/>
                    <a:pt x="980" y="24"/>
                  </a:cubicBezTo>
                  <a:cubicBezTo>
                    <a:pt x="975" y="24"/>
                    <a:pt x="971" y="25"/>
                    <a:pt x="968" y="27"/>
                  </a:cubicBezTo>
                  <a:cubicBezTo>
                    <a:pt x="964" y="29"/>
                    <a:pt x="961" y="32"/>
                    <a:pt x="958" y="35"/>
                  </a:cubicBezTo>
                  <a:cubicBezTo>
                    <a:pt x="958" y="33"/>
                    <a:pt x="958" y="33"/>
                    <a:pt x="958" y="33"/>
                  </a:cubicBezTo>
                  <a:cubicBezTo>
                    <a:pt x="958" y="31"/>
                    <a:pt x="958" y="30"/>
                    <a:pt x="957" y="28"/>
                  </a:cubicBezTo>
                  <a:moveTo>
                    <a:pt x="846" y="40"/>
                  </a:moveTo>
                  <a:cubicBezTo>
                    <a:pt x="848" y="37"/>
                    <a:pt x="852" y="36"/>
                    <a:pt x="856" y="36"/>
                  </a:cubicBezTo>
                  <a:cubicBezTo>
                    <a:pt x="860" y="36"/>
                    <a:pt x="863" y="37"/>
                    <a:pt x="866" y="40"/>
                  </a:cubicBezTo>
                  <a:cubicBezTo>
                    <a:pt x="869" y="43"/>
                    <a:pt x="870" y="47"/>
                    <a:pt x="871" y="52"/>
                  </a:cubicBezTo>
                  <a:cubicBezTo>
                    <a:pt x="841" y="52"/>
                    <a:pt x="841" y="52"/>
                    <a:pt x="841" y="52"/>
                  </a:cubicBezTo>
                  <a:cubicBezTo>
                    <a:pt x="841" y="47"/>
                    <a:pt x="843" y="43"/>
                    <a:pt x="846" y="40"/>
                  </a:cubicBezTo>
                  <a:moveTo>
                    <a:pt x="883" y="60"/>
                  </a:moveTo>
                  <a:cubicBezTo>
                    <a:pt x="885" y="59"/>
                    <a:pt x="887" y="56"/>
                    <a:pt x="887" y="52"/>
                  </a:cubicBezTo>
                  <a:cubicBezTo>
                    <a:pt x="887" y="47"/>
                    <a:pt x="885" y="43"/>
                    <a:pt x="883" y="39"/>
                  </a:cubicBezTo>
                  <a:cubicBezTo>
                    <a:pt x="881" y="34"/>
                    <a:pt x="877" y="31"/>
                    <a:pt x="873" y="28"/>
                  </a:cubicBezTo>
                  <a:cubicBezTo>
                    <a:pt x="868" y="26"/>
                    <a:pt x="863" y="24"/>
                    <a:pt x="856" y="24"/>
                  </a:cubicBezTo>
                  <a:cubicBezTo>
                    <a:pt x="851" y="24"/>
                    <a:pt x="847" y="25"/>
                    <a:pt x="843" y="27"/>
                  </a:cubicBezTo>
                  <a:cubicBezTo>
                    <a:pt x="839" y="28"/>
                    <a:pt x="835" y="30"/>
                    <a:pt x="833" y="33"/>
                  </a:cubicBezTo>
                  <a:cubicBezTo>
                    <a:pt x="830" y="36"/>
                    <a:pt x="828" y="40"/>
                    <a:pt x="826" y="44"/>
                  </a:cubicBezTo>
                  <a:cubicBezTo>
                    <a:pt x="825" y="48"/>
                    <a:pt x="824" y="53"/>
                    <a:pt x="824" y="58"/>
                  </a:cubicBezTo>
                  <a:cubicBezTo>
                    <a:pt x="824" y="68"/>
                    <a:pt x="827" y="76"/>
                    <a:pt x="833" y="82"/>
                  </a:cubicBezTo>
                  <a:cubicBezTo>
                    <a:pt x="839" y="88"/>
                    <a:pt x="847" y="91"/>
                    <a:pt x="857" y="91"/>
                  </a:cubicBezTo>
                  <a:cubicBezTo>
                    <a:pt x="862" y="91"/>
                    <a:pt x="866" y="91"/>
                    <a:pt x="870" y="89"/>
                  </a:cubicBezTo>
                  <a:cubicBezTo>
                    <a:pt x="873" y="88"/>
                    <a:pt x="876" y="87"/>
                    <a:pt x="879" y="85"/>
                  </a:cubicBezTo>
                  <a:cubicBezTo>
                    <a:pt x="881" y="83"/>
                    <a:pt x="883" y="81"/>
                    <a:pt x="884" y="79"/>
                  </a:cubicBezTo>
                  <a:cubicBezTo>
                    <a:pt x="885" y="77"/>
                    <a:pt x="886" y="75"/>
                    <a:pt x="886" y="74"/>
                  </a:cubicBezTo>
                  <a:cubicBezTo>
                    <a:pt x="886" y="72"/>
                    <a:pt x="885" y="71"/>
                    <a:pt x="884" y="70"/>
                  </a:cubicBezTo>
                  <a:cubicBezTo>
                    <a:pt x="883" y="69"/>
                    <a:pt x="882" y="69"/>
                    <a:pt x="880" y="69"/>
                  </a:cubicBezTo>
                  <a:cubicBezTo>
                    <a:pt x="878" y="69"/>
                    <a:pt x="877" y="69"/>
                    <a:pt x="876" y="70"/>
                  </a:cubicBezTo>
                  <a:cubicBezTo>
                    <a:pt x="874" y="72"/>
                    <a:pt x="873" y="73"/>
                    <a:pt x="871" y="74"/>
                  </a:cubicBezTo>
                  <a:cubicBezTo>
                    <a:pt x="870" y="75"/>
                    <a:pt x="869" y="76"/>
                    <a:pt x="867" y="77"/>
                  </a:cubicBezTo>
                  <a:cubicBezTo>
                    <a:pt x="866" y="78"/>
                    <a:pt x="864" y="79"/>
                    <a:pt x="862" y="80"/>
                  </a:cubicBezTo>
                  <a:cubicBezTo>
                    <a:pt x="861" y="80"/>
                    <a:pt x="859" y="80"/>
                    <a:pt x="857" y="80"/>
                  </a:cubicBezTo>
                  <a:cubicBezTo>
                    <a:pt x="854" y="80"/>
                    <a:pt x="851" y="79"/>
                    <a:pt x="849" y="78"/>
                  </a:cubicBezTo>
                  <a:cubicBezTo>
                    <a:pt x="847" y="77"/>
                    <a:pt x="845" y="74"/>
                    <a:pt x="843" y="72"/>
                  </a:cubicBezTo>
                  <a:cubicBezTo>
                    <a:pt x="842" y="69"/>
                    <a:pt x="841" y="65"/>
                    <a:pt x="841" y="62"/>
                  </a:cubicBezTo>
                  <a:cubicBezTo>
                    <a:pt x="873" y="62"/>
                    <a:pt x="873" y="62"/>
                    <a:pt x="873" y="62"/>
                  </a:cubicBezTo>
                  <a:cubicBezTo>
                    <a:pt x="877" y="62"/>
                    <a:pt x="881" y="61"/>
                    <a:pt x="883" y="60"/>
                  </a:cubicBezTo>
                  <a:moveTo>
                    <a:pt x="768" y="62"/>
                  </a:moveTo>
                  <a:cubicBezTo>
                    <a:pt x="766" y="59"/>
                    <a:pt x="763" y="57"/>
                    <a:pt x="760" y="55"/>
                  </a:cubicBezTo>
                  <a:cubicBezTo>
                    <a:pt x="757" y="54"/>
                    <a:pt x="753" y="52"/>
                    <a:pt x="748" y="51"/>
                  </a:cubicBezTo>
                  <a:cubicBezTo>
                    <a:pt x="743" y="50"/>
                    <a:pt x="740" y="49"/>
                    <a:pt x="738" y="48"/>
                  </a:cubicBezTo>
                  <a:cubicBezTo>
                    <a:pt x="735" y="48"/>
                    <a:pt x="733" y="47"/>
                    <a:pt x="732" y="46"/>
                  </a:cubicBezTo>
                  <a:cubicBezTo>
                    <a:pt x="730" y="45"/>
                    <a:pt x="730" y="43"/>
                    <a:pt x="730" y="41"/>
                  </a:cubicBezTo>
                  <a:cubicBezTo>
                    <a:pt x="730" y="40"/>
                    <a:pt x="731" y="38"/>
                    <a:pt x="733" y="37"/>
                  </a:cubicBezTo>
                  <a:cubicBezTo>
                    <a:pt x="735" y="35"/>
                    <a:pt x="737" y="35"/>
                    <a:pt x="740" y="35"/>
                  </a:cubicBezTo>
                  <a:cubicBezTo>
                    <a:pt x="743" y="35"/>
                    <a:pt x="745" y="35"/>
                    <a:pt x="747" y="36"/>
                  </a:cubicBezTo>
                  <a:cubicBezTo>
                    <a:pt x="749" y="37"/>
                    <a:pt x="750" y="38"/>
                    <a:pt x="751" y="40"/>
                  </a:cubicBezTo>
                  <a:cubicBezTo>
                    <a:pt x="753" y="42"/>
                    <a:pt x="754" y="43"/>
                    <a:pt x="755" y="44"/>
                  </a:cubicBezTo>
                  <a:cubicBezTo>
                    <a:pt x="757" y="45"/>
                    <a:pt x="758" y="46"/>
                    <a:pt x="760" y="46"/>
                  </a:cubicBezTo>
                  <a:cubicBezTo>
                    <a:pt x="762" y="46"/>
                    <a:pt x="764" y="45"/>
                    <a:pt x="765" y="44"/>
                  </a:cubicBezTo>
                  <a:cubicBezTo>
                    <a:pt x="766" y="43"/>
                    <a:pt x="767" y="41"/>
                    <a:pt x="767" y="39"/>
                  </a:cubicBezTo>
                  <a:cubicBezTo>
                    <a:pt x="767" y="38"/>
                    <a:pt x="766" y="36"/>
                    <a:pt x="765" y="34"/>
                  </a:cubicBezTo>
                  <a:cubicBezTo>
                    <a:pt x="764" y="32"/>
                    <a:pt x="762" y="31"/>
                    <a:pt x="760" y="29"/>
                  </a:cubicBezTo>
                  <a:cubicBezTo>
                    <a:pt x="758" y="28"/>
                    <a:pt x="755" y="27"/>
                    <a:pt x="751" y="26"/>
                  </a:cubicBezTo>
                  <a:cubicBezTo>
                    <a:pt x="748" y="25"/>
                    <a:pt x="744" y="24"/>
                    <a:pt x="740" y="24"/>
                  </a:cubicBezTo>
                  <a:cubicBezTo>
                    <a:pt x="735" y="24"/>
                    <a:pt x="730" y="25"/>
                    <a:pt x="726" y="27"/>
                  </a:cubicBezTo>
                  <a:cubicBezTo>
                    <a:pt x="722" y="29"/>
                    <a:pt x="719" y="31"/>
                    <a:pt x="717" y="34"/>
                  </a:cubicBezTo>
                  <a:cubicBezTo>
                    <a:pt x="716" y="37"/>
                    <a:pt x="715" y="40"/>
                    <a:pt x="715" y="43"/>
                  </a:cubicBezTo>
                  <a:cubicBezTo>
                    <a:pt x="715" y="47"/>
                    <a:pt x="716" y="50"/>
                    <a:pt x="718" y="53"/>
                  </a:cubicBezTo>
                  <a:cubicBezTo>
                    <a:pt x="720" y="55"/>
                    <a:pt x="723" y="57"/>
                    <a:pt x="726" y="59"/>
                  </a:cubicBezTo>
                  <a:cubicBezTo>
                    <a:pt x="730" y="60"/>
                    <a:pt x="734" y="62"/>
                    <a:pt x="740" y="63"/>
                  </a:cubicBezTo>
                  <a:cubicBezTo>
                    <a:pt x="745" y="64"/>
                    <a:pt x="749" y="66"/>
                    <a:pt x="751" y="67"/>
                  </a:cubicBezTo>
                  <a:cubicBezTo>
                    <a:pt x="753" y="68"/>
                    <a:pt x="754" y="70"/>
                    <a:pt x="754" y="73"/>
                  </a:cubicBezTo>
                  <a:cubicBezTo>
                    <a:pt x="754" y="75"/>
                    <a:pt x="753" y="77"/>
                    <a:pt x="751" y="78"/>
                  </a:cubicBezTo>
                  <a:cubicBezTo>
                    <a:pt x="749" y="80"/>
                    <a:pt x="746" y="80"/>
                    <a:pt x="743" y="80"/>
                  </a:cubicBezTo>
                  <a:cubicBezTo>
                    <a:pt x="739" y="80"/>
                    <a:pt x="736" y="80"/>
                    <a:pt x="733" y="78"/>
                  </a:cubicBezTo>
                  <a:cubicBezTo>
                    <a:pt x="731" y="77"/>
                    <a:pt x="729" y="75"/>
                    <a:pt x="727" y="72"/>
                  </a:cubicBezTo>
                  <a:cubicBezTo>
                    <a:pt x="726" y="70"/>
                    <a:pt x="725" y="69"/>
                    <a:pt x="725" y="68"/>
                  </a:cubicBezTo>
                  <a:cubicBezTo>
                    <a:pt x="724" y="67"/>
                    <a:pt x="722" y="67"/>
                    <a:pt x="721" y="67"/>
                  </a:cubicBezTo>
                  <a:cubicBezTo>
                    <a:pt x="719" y="67"/>
                    <a:pt x="717" y="68"/>
                    <a:pt x="716" y="69"/>
                  </a:cubicBezTo>
                  <a:cubicBezTo>
                    <a:pt x="714" y="70"/>
                    <a:pt x="714" y="72"/>
                    <a:pt x="714" y="73"/>
                  </a:cubicBezTo>
                  <a:cubicBezTo>
                    <a:pt x="714" y="76"/>
                    <a:pt x="715" y="79"/>
                    <a:pt x="717" y="82"/>
                  </a:cubicBezTo>
                  <a:cubicBezTo>
                    <a:pt x="719" y="84"/>
                    <a:pt x="722" y="87"/>
                    <a:pt x="726" y="88"/>
                  </a:cubicBezTo>
                  <a:cubicBezTo>
                    <a:pt x="730" y="90"/>
                    <a:pt x="735" y="91"/>
                    <a:pt x="741" y="91"/>
                  </a:cubicBezTo>
                  <a:cubicBezTo>
                    <a:pt x="747" y="91"/>
                    <a:pt x="753" y="90"/>
                    <a:pt x="757" y="89"/>
                  </a:cubicBezTo>
                  <a:cubicBezTo>
                    <a:pt x="761" y="87"/>
                    <a:pt x="765" y="84"/>
                    <a:pt x="767" y="81"/>
                  </a:cubicBezTo>
                  <a:cubicBezTo>
                    <a:pt x="769" y="78"/>
                    <a:pt x="770" y="74"/>
                    <a:pt x="770" y="70"/>
                  </a:cubicBezTo>
                  <a:cubicBezTo>
                    <a:pt x="770" y="67"/>
                    <a:pt x="769" y="64"/>
                    <a:pt x="768" y="62"/>
                  </a:cubicBezTo>
                  <a:moveTo>
                    <a:pt x="655" y="15"/>
                  </a:moveTo>
                  <a:cubicBezTo>
                    <a:pt x="656" y="13"/>
                    <a:pt x="657" y="11"/>
                    <a:pt x="657" y="9"/>
                  </a:cubicBezTo>
                  <a:cubicBezTo>
                    <a:pt x="657" y="6"/>
                    <a:pt x="656" y="4"/>
                    <a:pt x="655" y="3"/>
                  </a:cubicBezTo>
                  <a:cubicBezTo>
                    <a:pt x="653" y="1"/>
                    <a:pt x="651" y="1"/>
                    <a:pt x="649" y="1"/>
                  </a:cubicBezTo>
                  <a:cubicBezTo>
                    <a:pt x="647" y="1"/>
                    <a:pt x="645" y="1"/>
                    <a:pt x="643" y="3"/>
                  </a:cubicBezTo>
                  <a:cubicBezTo>
                    <a:pt x="642" y="4"/>
                    <a:pt x="641" y="6"/>
                    <a:pt x="641" y="9"/>
                  </a:cubicBezTo>
                  <a:cubicBezTo>
                    <a:pt x="641" y="11"/>
                    <a:pt x="642" y="13"/>
                    <a:pt x="643" y="15"/>
                  </a:cubicBezTo>
                  <a:cubicBezTo>
                    <a:pt x="645" y="16"/>
                    <a:pt x="647" y="17"/>
                    <a:pt x="649" y="17"/>
                  </a:cubicBezTo>
                  <a:cubicBezTo>
                    <a:pt x="651" y="17"/>
                    <a:pt x="653" y="16"/>
                    <a:pt x="655" y="15"/>
                  </a:cubicBezTo>
                  <a:moveTo>
                    <a:pt x="655" y="27"/>
                  </a:moveTo>
                  <a:cubicBezTo>
                    <a:pt x="653" y="25"/>
                    <a:pt x="651" y="24"/>
                    <a:pt x="649" y="24"/>
                  </a:cubicBezTo>
                  <a:cubicBezTo>
                    <a:pt x="646" y="24"/>
                    <a:pt x="644" y="25"/>
                    <a:pt x="643" y="27"/>
                  </a:cubicBezTo>
                  <a:cubicBezTo>
                    <a:pt x="641" y="28"/>
                    <a:pt x="641" y="31"/>
                    <a:pt x="641" y="34"/>
                  </a:cubicBezTo>
                  <a:cubicBezTo>
                    <a:pt x="641" y="81"/>
                    <a:pt x="641" y="81"/>
                    <a:pt x="641" y="81"/>
                  </a:cubicBezTo>
                  <a:cubicBezTo>
                    <a:pt x="641" y="84"/>
                    <a:pt x="641" y="87"/>
                    <a:pt x="643" y="89"/>
                  </a:cubicBezTo>
                  <a:cubicBezTo>
                    <a:pt x="644" y="90"/>
                    <a:pt x="646" y="91"/>
                    <a:pt x="649" y="91"/>
                  </a:cubicBezTo>
                  <a:cubicBezTo>
                    <a:pt x="651" y="91"/>
                    <a:pt x="653" y="90"/>
                    <a:pt x="655" y="89"/>
                  </a:cubicBezTo>
                  <a:cubicBezTo>
                    <a:pt x="656" y="87"/>
                    <a:pt x="657" y="84"/>
                    <a:pt x="657" y="81"/>
                  </a:cubicBezTo>
                  <a:cubicBezTo>
                    <a:pt x="657" y="34"/>
                    <a:pt x="657" y="34"/>
                    <a:pt x="657" y="34"/>
                  </a:cubicBezTo>
                  <a:cubicBezTo>
                    <a:pt x="657" y="31"/>
                    <a:pt x="656" y="28"/>
                    <a:pt x="655" y="27"/>
                  </a:cubicBezTo>
                  <a:moveTo>
                    <a:pt x="543" y="40"/>
                  </a:moveTo>
                  <a:cubicBezTo>
                    <a:pt x="545" y="37"/>
                    <a:pt x="549" y="36"/>
                    <a:pt x="553" y="36"/>
                  </a:cubicBezTo>
                  <a:cubicBezTo>
                    <a:pt x="557" y="36"/>
                    <a:pt x="561" y="37"/>
                    <a:pt x="563" y="40"/>
                  </a:cubicBezTo>
                  <a:cubicBezTo>
                    <a:pt x="566" y="43"/>
                    <a:pt x="567" y="47"/>
                    <a:pt x="568" y="52"/>
                  </a:cubicBezTo>
                  <a:cubicBezTo>
                    <a:pt x="538" y="52"/>
                    <a:pt x="538" y="52"/>
                    <a:pt x="538" y="52"/>
                  </a:cubicBezTo>
                  <a:cubicBezTo>
                    <a:pt x="539" y="47"/>
                    <a:pt x="540" y="43"/>
                    <a:pt x="543" y="40"/>
                  </a:cubicBezTo>
                  <a:moveTo>
                    <a:pt x="580" y="60"/>
                  </a:moveTo>
                  <a:cubicBezTo>
                    <a:pt x="583" y="59"/>
                    <a:pt x="584" y="56"/>
                    <a:pt x="584" y="52"/>
                  </a:cubicBezTo>
                  <a:cubicBezTo>
                    <a:pt x="584" y="47"/>
                    <a:pt x="583" y="43"/>
                    <a:pt x="580" y="39"/>
                  </a:cubicBezTo>
                  <a:cubicBezTo>
                    <a:pt x="578" y="34"/>
                    <a:pt x="575" y="31"/>
                    <a:pt x="570" y="28"/>
                  </a:cubicBezTo>
                  <a:cubicBezTo>
                    <a:pt x="565" y="26"/>
                    <a:pt x="560" y="24"/>
                    <a:pt x="553" y="24"/>
                  </a:cubicBezTo>
                  <a:cubicBezTo>
                    <a:pt x="549" y="24"/>
                    <a:pt x="544" y="25"/>
                    <a:pt x="540" y="27"/>
                  </a:cubicBezTo>
                  <a:cubicBezTo>
                    <a:pt x="536" y="28"/>
                    <a:pt x="533" y="30"/>
                    <a:pt x="530" y="33"/>
                  </a:cubicBezTo>
                  <a:cubicBezTo>
                    <a:pt x="527" y="36"/>
                    <a:pt x="525" y="40"/>
                    <a:pt x="523" y="44"/>
                  </a:cubicBezTo>
                  <a:cubicBezTo>
                    <a:pt x="522" y="48"/>
                    <a:pt x="521" y="53"/>
                    <a:pt x="521" y="58"/>
                  </a:cubicBezTo>
                  <a:cubicBezTo>
                    <a:pt x="521" y="68"/>
                    <a:pt x="524" y="76"/>
                    <a:pt x="530" y="82"/>
                  </a:cubicBezTo>
                  <a:cubicBezTo>
                    <a:pt x="536" y="88"/>
                    <a:pt x="544" y="91"/>
                    <a:pt x="555" y="91"/>
                  </a:cubicBezTo>
                  <a:cubicBezTo>
                    <a:pt x="559" y="91"/>
                    <a:pt x="563" y="91"/>
                    <a:pt x="567" y="89"/>
                  </a:cubicBezTo>
                  <a:cubicBezTo>
                    <a:pt x="570" y="88"/>
                    <a:pt x="573" y="87"/>
                    <a:pt x="576" y="85"/>
                  </a:cubicBezTo>
                  <a:cubicBezTo>
                    <a:pt x="578" y="83"/>
                    <a:pt x="580" y="81"/>
                    <a:pt x="581" y="79"/>
                  </a:cubicBezTo>
                  <a:cubicBezTo>
                    <a:pt x="582" y="77"/>
                    <a:pt x="583" y="75"/>
                    <a:pt x="583" y="74"/>
                  </a:cubicBezTo>
                  <a:cubicBezTo>
                    <a:pt x="583" y="72"/>
                    <a:pt x="582" y="71"/>
                    <a:pt x="581" y="70"/>
                  </a:cubicBezTo>
                  <a:cubicBezTo>
                    <a:pt x="580" y="69"/>
                    <a:pt x="579" y="69"/>
                    <a:pt x="577" y="69"/>
                  </a:cubicBezTo>
                  <a:cubicBezTo>
                    <a:pt x="576" y="69"/>
                    <a:pt x="574" y="69"/>
                    <a:pt x="574" y="70"/>
                  </a:cubicBezTo>
                  <a:cubicBezTo>
                    <a:pt x="571" y="72"/>
                    <a:pt x="570" y="73"/>
                    <a:pt x="569" y="74"/>
                  </a:cubicBezTo>
                  <a:cubicBezTo>
                    <a:pt x="567" y="75"/>
                    <a:pt x="566" y="76"/>
                    <a:pt x="564" y="77"/>
                  </a:cubicBezTo>
                  <a:cubicBezTo>
                    <a:pt x="563" y="78"/>
                    <a:pt x="561" y="79"/>
                    <a:pt x="560" y="80"/>
                  </a:cubicBezTo>
                  <a:cubicBezTo>
                    <a:pt x="558" y="80"/>
                    <a:pt x="556" y="80"/>
                    <a:pt x="554" y="80"/>
                  </a:cubicBezTo>
                  <a:cubicBezTo>
                    <a:pt x="551" y="80"/>
                    <a:pt x="549" y="79"/>
                    <a:pt x="546" y="78"/>
                  </a:cubicBezTo>
                  <a:cubicBezTo>
                    <a:pt x="544" y="77"/>
                    <a:pt x="542" y="74"/>
                    <a:pt x="540" y="72"/>
                  </a:cubicBezTo>
                  <a:cubicBezTo>
                    <a:pt x="539" y="69"/>
                    <a:pt x="538" y="65"/>
                    <a:pt x="538" y="62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4" y="62"/>
                    <a:pt x="578" y="61"/>
                    <a:pt x="580" y="60"/>
                  </a:cubicBezTo>
                  <a:moveTo>
                    <a:pt x="390" y="27"/>
                  </a:moveTo>
                  <a:cubicBezTo>
                    <a:pt x="389" y="25"/>
                    <a:pt x="387" y="24"/>
                    <a:pt x="384" y="24"/>
                  </a:cubicBezTo>
                  <a:cubicBezTo>
                    <a:pt x="382" y="24"/>
                    <a:pt x="381" y="25"/>
                    <a:pt x="379" y="26"/>
                  </a:cubicBezTo>
                  <a:cubicBezTo>
                    <a:pt x="378" y="28"/>
                    <a:pt x="377" y="29"/>
                    <a:pt x="377" y="31"/>
                  </a:cubicBezTo>
                  <a:cubicBezTo>
                    <a:pt x="377" y="33"/>
                    <a:pt x="378" y="35"/>
                    <a:pt x="379" y="39"/>
                  </a:cubicBezTo>
                  <a:cubicBezTo>
                    <a:pt x="392" y="78"/>
                    <a:pt x="392" y="78"/>
                    <a:pt x="392" y="78"/>
                  </a:cubicBezTo>
                  <a:cubicBezTo>
                    <a:pt x="393" y="79"/>
                    <a:pt x="393" y="81"/>
                    <a:pt x="394" y="82"/>
                  </a:cubicBezTo>
                  <a:cubicBezTo>
                    <a:pt x="394" y="84"/>
                    <a:pt x="395" y="86"/>
                    <a:pt x="396" y="87"/>
                  </a:cubicBezTo>
                  <a:cubicBezTo>
                    <a:pt x="397" y="88"/>
                    <a:pt x="398" y="89"/>
                    <a:pt x="399" y="90"/>
                  </a:cubicBezTo>
                  <a:cubicBezTo>
                    <a:pt x="400" y="91"/>
                    <a:pt x="402" y="91"/>
                    <a:pt x="404" y="91"/>
                  </a:cubicBezTo>
                  <a:cubicBezTo>
                    <a:pt x="407" y="91"/>
                    <a:pt x="410" y="90"/>
                    <a:pt x="411" y="88"/>
                  </a:cubicBezTo>
                  <a:cubicBezTo>
                    <a:pt x="413" y="85"/>
                    <a:pt x="414" y="82"/>
                    <a:pt x="415" y="78"/>
                  </a:cubicBezTo>
                  <a:cubicBezTo>
                    <a:pt x="424" y="46"/>
                    <a:pt x="424" y="46"/>
                    <a:pt x="424" y="46"/>
                  </a:cubicBezTo>
                  <a:cubicBezTo>
                    <a:pt x="434" y="78"/>
                    <a:pt x="434" y="78"/>
                    <a:pt x="434" y="78"/>
                  </a:cubicBezTo>
                  <a:cubicBezTo>
                    <a:pt x="434" y="80"/>
                    <a:pt x="435" y="83"/>
                    <a:pt x="436" y="85"/>
                  </a:cubicBezTo>
                  <a:cubicBezTo>
                    <a:pt x="436" y="86"/>
                    <a:pt x="438" y="88"/>
                    <a:pt x="439" y="89"/>
                  </a:cubicBezTo>
                  <a:cubicBezTo>
                    <a:pt x="440" y="90"/>
                    <a:pt x="442" y="91"/>
                    <a:pt x="445" y="91"/>
                  </a:cubicBezTo>
                  <a:cubicBezTo>
                    <a:pt x="447" y="91"/>
                    <a:pt x="449" y="91"/>
                    <a:pt x="451" y="89"/>
                  </a:cubicBezTo>
                  <a:cubicBezTo>
                    <a:pt x="452" y="88"/>
                    <a:pt x="453" y="87"/>
                    <a:pt x="454" y="85"/>
                  </a:cubicBezTo>
                  <a:cubicBezTo>
                    <a:pt x="454" y="84"/>
                    <a:pt x="455" y="81"/>
                    <a:pt x="456" y="78"/>
                  </a:cubicBezTo>
                  <a:cubicBezTo>
                    <a:pt x="470" y="39"/>
                    <a:pt x="470" y="39"/>
                    <a:pt x="470" y="39"/>
                  </a:cubicBezTo>
                  <a:cubicBezTo>
                    <a:pt x="471" y="35"/>
                    <a:pt x="472" y="33"/>
                    <a:pt x="472" y="31"/>
                  </a:cubicBezTo>
                  <a:cubicBezTo>
                    <a:pt x="472" y="29"/>
                    <a:pt x="471" y="28"/>
                    <a:pt x="469" y="26"/>
                  </a:cubicBezTo>
                  <a:cubicBezTo>
                    <a:pt x="468" y="25"/>
                    <a:pt x="466" y="24"/>
                    <a:pt x="464" y="24"/>
                  </a:cubicBezTo>
                  <a:cubicBezTo>
                    <a:pt x="462" y="24"/>
                    <a:pt x="461" y="25"/>
                    <a:pt x="460" y="26"/>
                  </a:cubicBezTo>
                  <a:cubicBezTo>
                    <a:pt x="459" y="27"/>
                    <a:pt x="458" y="28"/>
                    <a:pt x="458" y="29"/>
                  </a:cubicBezTo>
                  <a:cubicBezTo>
                    <a:pt x="457" y="30"/>
                    <a:pt x="456" y="32"/>
                    <a:pt x="456" y="35"/>
                  </a:cubicBezTo>
                  <a:cubicBezTo>
                    <a:pt x="445" y="71"/>
                    <a:pt x="445" y="71"/>
                    <a:pt x="445" y="71"/>
                  </a:cubicBezTo>
                  <a:cubicBezTo>
                    <a:pt x="435" y="37"/>
                    <a:pt x="435" y="37"/>
                    <a:pt x="435" y="37"/>
                  </a:cubicBezTo>
                  <a:cubicBezTo>
                    <a:pt x="434" y="34"/>
                    <a:pt x="433" y="31"/>
                    <a:pt x="433" y="30"/>
                  </a:cubicBezTo>
                  <a:cubicBezTo>
                    <a:pt x="432" y="29"/>
                    <a:pt x="431" y="27"/>
                    <a:pt x="430" y="26"/>
                  </a:cubicBezTo>
                  <a:cubicBezTo>
                    <a:pt x="429" y="25"/>
                    <a:pt x="427" y="24"/>
                    <a:pt x="424" y="24"/>
                  </a:cubicBezTo>
                  <a:cubicBezTo>
                    <a:pt x="422" y="24"/>
                    <a:pt x="420" y="25"/>
                    <a:pt x="418" y="26"/>
                  </a:cubicBezTo>
                  <a:cubicBezTo>
                    <a:pt x="417" y="27"/>
                    <a:pt x="416" y="29"/>
                    <a:pt x="416" y="30"/>
                  </a:cubicBezTo>
                  <a:cubicBezTo>
                    <a:pt x="415" y="31"/>
                    <a:pt x="414" y="34"/>
                    <a:pt x="413" y="37"/>
                  </a:cubicBezTo>
                  <a:cubicBezTo>
                    <a:pt x="404" y="71"/>
                    <a:pt x="404" y="71"/>
                    <a:pt x="404" y="71"/>
                  </a:cubicBezTo>
                  <a:cubicBezTo>
                    <a:pt x="393" y="35"/>
                    <a:pt x="393" y="35"/>
                    <a:pt x="393" y="35"/>
                  </a:cubicBezTo>
                  <a:cubicBezTo>
                    <a:pt x="392" y="31"/>
                    <a:pt x="391" y="28"/>
                    <a:pt x="390" y="27"/>
                  </a:cubicBezTo>
                  <a:moveTo>
                    <a:pt x="280" y="42"/>
                  </a:moveTo>
                  <a:cubicBezTo>
                    <a:pt x="282" y="38"/>
                    <a:pt x="286" y="37"/>
                    <a:pt x="291" y="37"/>
                  </a:cubicBezTo>
                  <a:cubicBezTo>
                    <a:pt x="296" y="37"/>
                    <a:pt x="300" y="38"/>
                    <a:pt x="302" y="42"/>
                  </a:cubicBezTo>
                  <a:cubicBezTo>
                    <a:pt x="305" y="46"/>
                    <a:pt x="307" y="51"/>
                    <a:pt x="307" y="58"/>
                  </a:cubicBezTo>
                  <a:cubicBezTo>
                    <a:pt x="307" y="62"/>
                    <a:pt x="306" y="66"/>
                    <a:pt x="305" y="69"/>
                  </a:cubicBezTo>
                  <a:cubicBezTo>
                    <a:pt x="303" y="72"/>
                    <a:pt x="301" y="74"/>
                    <a:pt x="299" y="75"/>
                  </a:cubicBezTo>
                  <a:cubicBezTo>
                    <a:pt x="296" y="77"/>
                    <a:pt x="294" y="77"/>
                    <a:pt x="291" y="77"/>
                  </a:cubicBezTo>
                  <a:cubicBezTo>
                    <a:pt x="286" y="77"/>
                    <a:pt x="283" y="76"/>
                    <a:pt x="280" y="72"/>
                  </a:cubicBezTo>
                  <a:cubicBezTo>
                    <a:pt x="277" y="69"/>
                    <a:pt x="275" y="64"/>
                    <a:pt x="275" y="57"/>
                  </a:cubicBezTo>
                  <a:cubicBezTo>
                    <a:pt x="275" y="51"/>
                    <a:pt x="277" y="46"/>
                    <a:pt x="280" y="42"/>
                  </a:cubicBezTo>
                  <a:moveTo>
                    <a:pt x="321" y="27"/>
                  </a:moveTo>
                  <a:cubicBezTo>
                    <a:pt x="320" y="25"/>
                    <a:pt x="318" y="24"/>
                    <a:pt x="315" y="24"/>
                  </a:cubicBezTo>
                  <a:cubicBezTo>
                    <a:pt x="313" y="24"/>
                    <a:pt x="311" y="25"/>
                    <a:pt x="310" y="27"/>
                  </a:cubicBezTo>
                  <a:cubicBezTo>
                    <a:pt x="308" y="28"/>
                    <a:pt x="308" y="30"/>
                    <a:pt x="308" y="33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5" y="32"/>
                    <a:pt x="301" y="29"/>
                    <a:pt x="298" y="27"/>
                  </a:cubicBezTo>
                  <a:cubicBezTo>
                    <a:pt x="295" y="25"/>
                    <a:pt x="291" y="24"/>
                    <a:pt x="286" y="24"/>
                  </a:cubicBezTo>
                  <a:cubicBezTo>
                    <a:pt x="282" y="24"/>
                    <a:pt x="278" y="25"/>
                    <a:pt x="275" y="27"/>
                  </a:cubicBezTo>
                  <a:cubicBezTo>
                    <a:pt x="272" y="28"/>
                    <a:pt x="269" y="30"/>
                    <a:pt x="267" y="33"/>
                  </a:cubicBezTo>
                  <a:cubicBezTo>
                    <a:pt x="264" y="35"/>
                    <a:pt x="262" y="39"/>
                    <a:pt x="261" y="43"/>
                  </a:cubicBezTo>
                  <a:cubicBezTo>
                    <a:pt x="260" y="47"/>
                    <a:pt x="259" y="51"/>
                    <a:pt x="259" y="56"/>
                  </a:cubicBezTo>
                  <a:cubicBezTo>
                    <a:pt x="259" y="63"/>
                    <a:pt x="260" y="69"/>
                    <a:pt x="262" y="74"/>
                  </a:cubicBezTo>
                  <a:cubicBezTo>
                    <a:pt x="264" y="79"/>
                    <a:pt x="268" y="83"/>
                    <a:pt x="272" y="85"/>
                  </a:cubicBezTo>
                  <a:cubicBezTo>
                    <a:pt x="276" y="88"/>
                    <a:pt x="281" y="90"/>
                    <a:pt x="286" y="90"/>
                  </a:cubicBezTo>
                  <a:cubicBezTo>
                    <a:pt x="291" y="90"/>
                    <a:pt x="295" y="89"/>
                    <a:pt x="298" y="87"/>
                  </a:cubicBezTo>
                  <a:cubicBezTo>
                    <a:pt x="301" y="85"/>
                    <a:pt x="304" y="82"/>
                    <a:pt x="307" y="79"/>
                  </a:cubicBezTo>
                  <a:cubicBezTo>
                    <a:pt x="307" y="84"/>
                    <a:pt x="306" y="88"/>
                    <a:pt x="306" y="90"/>
                  </a:cubicBezTo>
                  <a:cubicBezTo>
                    <a:pt x="306" y="93"/>
                    <a:pt x="306" y="95"/>
                    <a:pt x="305" y="97"/>
                  </a:cubicBezTo>
                  <a:cubicBezTo>
                    <a:pt x="304" y="99"/>
                    <a:pt x="302" y="101"/>
                    <a:pt x="300" y="102"/>
                  </a:cubicBezTo>
                  <a:cubicBezTo>
                    <a:pt x="297" y="103"/>
                    <a:pt x="294" y="104"/>
                    <a:pt x="290" y="104"/>
                  </a:cubicBezTo>
                  <a:cubicBezTo>
                    <a:pt x="288" y="104"/>
                    <a:pt x="286" y="104"/>
                    <a:pt x="284" y="103"/>
                  </a:cubicBezTo>
                  <a:cubicBezTo>
                    <a:pt x="283" y="103"/>
                    <a:pt x="281" y="102"/>
                    <a:pt x="280" y="102"/>
                  </a:cubicBezTo>
                  <a:cubicBezTo>
                    <a:pt x="279" y="101"/>
                    <a:pt x="278" y="100"/>
                    <a:pt x="277" y="99"/>
                  </a:cubicBezTo>
                  <a:cubicBezTo>
                    <a:pt x="276" y="98"/>
                    <a:pt x="275" y="97"/>
                    <a:pt x="274" y="96"/>
                  </a:cubicBezTo>
                  <a:cubicBezTo>
                    <a:pt x="272" y="93"/>
                    <a:pt x="270" y="92"/>
                    <a:pt x="268" y="92"/>
                  </a:cubicBezTo>
                  <a:cubicBezTo>
                    <a:pt x="266" y="92"/>
                    <a:pt x="264" y="93"/>
                    <a:pt x="263" y="94"/>
                  </a:cubicBezTo>
                  <a:cubicBezTo>
                    <a:pt x="262" y="96"/>
                    <a:pt x="261" y="97"/>
                    <a:pt x="261" y="99"/>
                  </a:cubicBezTo>
                  <a:cubicBezTo>
                    <a:pt x="261" y="102"/>
                    <a:pt x="262" y="104"/>
                    <a:pt x="265" y="107"/>
                  </a:cubicBezTo>
                  <a:cubicBezTo>
                    <a:pt x="267" y="109"/>
                    <a:pt x="270" y="112"/>
                    <a:pt x="275" y="113"/>
                  </a:cubicBezTo>
                  <a:cubicBezTo>
                    <a:pt x="279" y="115"/>
                    <a:pt x="284" y="115"/>
                    <a:pt x="290" y="115"/>
                  </a:cubicBezTo>
                  <a:cubicBezTo>
                    <a:pt x="296" y="115"/>
                    <a:pt x="301" y="115"/>
                    <a:pt x="306" y="114"/>
                  </a:cubicBezTo>
                  <a:cubicBezTo>
                    <a:pt x="310" y="112"/>
                    <a:pt x="313" y="110"/>
                    <a:pt x="316" y="108"/>
                  </a:cubicBezTo>
                  <a:cubicBezTo>
                    <a:pt x="318" y="105"/>
                    <a:pt x="320" y="102"/>
                    <a:pt x="321" y="98"/>
                  </a:cubicBezTo>
                  <a:cubicBezTo>
                    <a:pt x="322" y="94"/>
                    <a:pt x="323" y="90"/>
                    <a:pt x="323" y="84"/>
                  </a:cubicBezTo>
                  <a:cubicBezTo>
                    <a:pt x="323" y="36"/>
                    <a:pt x="323" y="36"/>
                    <a:pt x="323" y="36"/>
                  </a:cubicBezTo>
                  <a:cubicBezTo>
                    <a:pt x="323" y="32"/>
                    <a:pt x="322" y="29"/>
                    <a:pt x="321" y="27"/>
                  </a:cubicBezTo>
                  <a:moveTo>
                    <a:pt x="166" y="40"/>
                  </a:moveTo>
                  <a:cubicBezTo>
                    <a:pt x="169" y="37"/>
                    <a:pt x="172" y="36"/>
                    <a:pt x="176" y="36"/>
                  </a:cubicBezTo>
                  <a:cubicBezTo>
                    <a:pt x="181" y="36"/>
                    <a:pt x="184" y="37"/>
                    <a:pt x="187" y="40"/>
                  </a:cubicBezTo>
                  <a:cubicBezTo>
                    <a:pt x="189" y="43"/>
                    <a:pt x="191" y="47"/>
                    <a:pt x="191" y="52"/>
                  </a:cubicBezTo>
                  <a:cubicBezTo>
                    <a:pt x="162" y="52"/>
                    <a:pt x="162" y="52"/>
                    <a:pt x="162" y="52"/>
                  </a:cubicBezTo>
                  <a:cubicBezTo>
                    <a:pt x="162" y="47"/>
                    <a:pt x="164" y="43"/>
                    <a:pt x="166" y="40"/>
                  </a:cubicBezTo>
                  <a:moveTo>
                    <a:pt x="204" y="60"/>
                  </a:moveTo>
                  <a:cubicBezTo>
                    <a:pt x="206" y="59"/>
                    <a:pt x="207" y="56"/>
                    <a:pt x="207" y="52"/>
                  </a:cubicBezTo>
                  <a:cubicBezTo>
                    <a:pt x="207" y="47"/>
                    <a:pt x="206" y="43"/>
                    <a:pt x="204" y="39"/>
                  </a:cubicBezTo>
                  <a:cubicBezTo>
                    <a:pt x="201" y="34"/>
                    <a:pt x="198" y="31"/>
                    <a:pt x="193" y="28"/>
                  </a:cubicBezTo>
                  <a:cubicBezTo>
                    <a:pt x="189" y="26"/>
                    <a:pt x="183" y="24"/>
                    <a:pt x="177" y="24"/>
                  </a:cubicBezTo>
                  <a:cubicBezTo>
                    <a:pt x="172" y="24"/>
                    <a:pt x="167" y="25"/>
                    <a:pt x="163" y="27"/>
                  </a:cubicBezTo>
                  <a:cubicBezTo>
                    <a:pt x="159" y="28"/>
                    <a:pt x="156" y="30"/>
                    <a:pt x="153" y="33"/>
                  </a:cubicBezTo>
                  <a:cubicBezTo>
                    <a:pt x="150" y="36"/>
                    <a:pt x="148" y="40"/>
                    <a:pt x="147" y="44"/>
                  </a:cubicBezTo>
                  <a:cubicBezTo>
                    <a:pt x="145" y="48"/>
                    <a:pt x="145" y="53"/>
                    <a:pt x="145" y="58"/>
                  </a:cubicBezTo>
                  <a:cubicBezTo>
                    <a:pt x="145" y="68"/>
                    <a:pt x="148" y="76"/>
                    <a:pt x="153" y="82"/>
                  </a:cubicBezTo>
                  <a:cubicBezTo>
                    <a:pt x="159" y="88"/>
                    <a:pt x="168" y="91"/>
                    <a:pt x="178" y="91"/>
                  </a:cubicBezTo>
                  <a:cubicBezTo>
                    <a:pt x="183" y="91"/>
                    <a:pt x="187" y="91"/>
                    <a:pt x="190" y="89"/>
                  </a:cubicBezTo>
                  <a:cubicBezTo>
                    <a:pt x="194" y="88"/>
                    <a:pt x="197" y="87"/>
                    <a:pt x="199" y="85"/>
                  </a:cubicBezTo>
                  <a:cubicBezTo>
                    <a:pt x="202" y="83"/>
                    <a:pt x="203" y="81"/>
                    <a:pt x="204" y="79"/>
                  </a:cubicBezTo>
                  <a:cubicBezTo>
                    <a:pt x="206" y="77"/>
                    <a:pt x="206" y="75"/>
                    <a:pt x="206" y="74"/>
                  </a:cubicBezTo>
                  <a:cubicBezTo>
                    <a:pt x="206" y="72"/>
                    <a:pt x="206" y="71"/>
                    <a:pt x="205" y="70"/>
                  </a:cubicBezTo>
                  <a:cubicBezTo>
                    <a:pt x="204" y="69"/>
                    <a:pt x="202" y="69"/>
                    <a:pt x="201" y="69"/>
                  </a:cubicBezTo>
                  <a:cubicBezTo>
                    <a:pt x="199" y="69"/>
                    <a:pt x="198" y="69"/>
                    <a:pt x="197" y="70"/>
                  </a:cubicBezTo>
                  <a:cubicBezTo>
                    <a:pt x="195" y="72"/>
                    <a:pt x="193" y="73"/>
                    <a:pt x="192" y="74"/>
                  </a:cubicBezTo>
                  <a:cubicBezTo>
                    <a:pt x="191" y="75"/>
                    <a:pt x="189" y="76"/>
                    <a:pt x="188" y="77"/>
                  </a:cubicBezTo>
                  <a:cubicBezTo>
                    <a:pt x="186" y="78"/>
                    <a:pt x="185" y="79"/>
                    <a:pt x="183" y="80"/>
                  </a:cubicBezTo>
                  <a:cubicBezTo>
                    <a:pt x="181" y="80"/>
                    <a:pt x="180" y="80"/>
                    <a:pt x="178" y="80"/>
                  </a:cubicBezTo>
                  <a:cubicBezTo>
                    <a:pt x="175" y="80"/>
                    <a:pt x="172" y="79"/>
                    <a:pt x="170" y="78"/>
                  </a:cubicBezTo>
                  <a:cubicBezTo>
                    <a:pt x="167" y="77"/>
                    <a:pt x="165" y="74"/>
                    <a:pt x="164" y="72"/>
                  </a:cubicBezTo>
                  <a:cubicBezTo>
                    <a:pt x="162" y="69"/>
                    <a:pt x="162" y="65"/>
                    <a:pt x="162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8" y="62"/>
                    <a:pt x="201" y="61"/>
                    <a:pt x="204" y="60"/>
                  </a:cubicBezTo>
                  <a:moveTo>
                    <a:pt x="13" y="27"/>
                  </a:moveTo>
                  <a:cubicBezTo>
                    <a:pt x="12" y="25"/>
                    <a:pt x="10" y="24"/>
                    <a:pt x="8" y="24"/>
                  </a:cubicBezTo>
                  <a:cubicBezTo>
                    <a:pt x="6" y="24"/>
                    <a:pt x="4" y="25"/>
                    <a:pt x="3" y="26"/>
                  </a:cubicBezTo>
                  <a:cubicBezTo>
                    <a:pt x="1" y="28"/>
                    <a:pt x="0" y="29"/>
                    <a:pt x="0" y="31"/>
                  </a:cubicBezTo>
                  <a:cubicBezTo>
                    <a:pt x="0" y="33"/>
                    <a:pt x="1" y="35"/>
                    <a:pt x="2" y="3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9"/>
                    <a:pt x="17" y="81"/>
                    <a:pt x="17" y="82"/>
                  </a:cubicBezTo>
                  <a:cubicBezTo>
                    <a:pt x="18" y="84"/>
                    <a:pt x="19" y="86"/>
                    <a:pt x="19" y="87"/>
                  </a:cubicBezTo>
                  <a:cubicBezTo>
                    <a:pt x="20" y="88"/>
                    <a:pt x="21" y="89"/>
                    <a:pt x="23" y="90"/>
                  </a:cubicBezTo>
                  <a:cubicBezTo>
                    <a:pt x="24" y="91"/>
                    <a:pt x="25" y="91"/>
                    <a:pt x="27" y="91"/>
                  </a:cubicBezTo>
                  <a:cubicBezTo>
                    <a:pt x="31" y="91"/>
                    <a:pt x="33" y="90"/>
                    <a:pt x="35" y="88"/>
                  </a:cubicBezTo>
                  <a:cubicBezTo>
                    <a:pt x="36" y="85"/>
                    <a:pt x="37" y="82"/>
                    <a:pt x="39" y="78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80"/>
                    <a:pt x="59" y="83"/>
                    <a:pt x="59" y="85"/>
                  </a:cubicBezTo>
                  <a:cubicBezTo>
                    <a:pt x="60" y="86"/>
                    <a:pt x="61" y="88"/>
                    <a:pt x="62" y="89"/>
                  </a:cubicBezTo>
                  <a:cubicBezTo>
                    <a:pt x="64" y="90"/>
                    <a:pt x="66" y="91"/>
                    <a:pt x="68" y="91"/>
                  </a:cubicBezTo>
                  <a:cubicBezTo>
                    <a:pt x="71" y="91"/>
                    <a:pt x="73" y="91"/>
                    <a:pt x="74" y="89"/>
                  </a:cubicBezTo>
                  <a:cubicBezTo>
                    <a:pt x="75" y="88"/>
                    <a:pt x="76" y="87"/>
                    <a:pt x="77" y="85"/>
                  </a:cubicBezTo>
                  <a:cubicBezTo>
                    <a:pt x="78" y="84"/>
                    <a:pt x="79" y="81"/>
                    <a:pt x="80" y="78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4" y="35"/>
                    <a:pt x="95" y="33"/>
                    <a:pt x="95" y="31"/>
                  </a:cubicBezTo>
                  <a:cubicBezTo>
                    <a:pt x="95" y="29"/>
                    <a:pt x="94" y="28"/>
                    <a:pt x="93" y="26"/>
                  </a:cubicBezTo>
                  <a:cubicBezTo>
                    <a:pt x="91" y="25"/>
                    <a:pt x="90" y="24"/>
                    <a:pt x="88" y="24"/>
                  </a:cubicBezTo>
                  <a:cubicBezTo>
                    <a:pt x="86" y="24"/>
                    <a:pt x="84" y="25"/>
                    <a:pt x="83" y="26"/>
                  </a:cubicBezTo>
                  <a:cubicBezTo>
                    <a:pt x="82" y="27"/>
                    <a:pt x="81" y="28"/>
                    <a:pt x="81" y="29"/>
                  </a:cubicBezTo>
                  <a:cubicBezTo>
                    <a:pt x="81" y="30"/>
                    <a:pt x="80" y="32"/>
                    <a:pt x="79" y="35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8" y="34"/>
                    <a:pt x="57" y="31"/>
                    <a:pt x="56" y="30"/>
                  </a:cubicBezTo>
                  <a:cubicBezTo>
                    <a:pt x="56" y="29"/>
                    <a:pt x="55" y="27"/>
                    <a:pt x="53" y="26"/>
                  </a:cubicBezTo>
                  <a:cubicBezTo>
                    <a:pt x="52" y="25"/>
                    <a:pt x="50" y="24"/>
                    <a:pt x="48" y="24"/>
                  </a:cubicBezTo>
                  <a:cubicBezTo>
                    <a:pt x="45" y="24"/>
                    <a:pt x="43" y="25"/>
                    <a:pt x="42" y="26"/>
                  </a:cubicBezTo>
                  <a:cubicBezTo>
                    <a:pt x="41" y="27"/>
                    <a:pt x="40" y="29"/>
                    <a:pt x="39" y="30"/>
                  </a:cubicBezTo>
                  <a:cubicBezTo>
                    <a:pt x="39" y="31"/>
                    <a:pt x="38" y="34"/>
                    <a:pt x="37" y="37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5" y="31"/>
                    <a:pt x="14" y="28"/>
                    <a:pt x="13" y="27"/>
                  </a:cubicBezTo>
                </a:path>
              </a:pathLst>
            </a:custGeom>
            <a:solidFill>
              <a:srgbClr val="1B3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3A0E33D9-9344-46EB-AF1D-8EA311A7C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" y="2294"/>
              <a:ext cx="5640" cy="433"/>
            </a:xfrm>
            <a:custGeom>
              <a:avLst/>
              <a:gdLst>
                <a:gd name="T0" fmla="*/ 772 w 2376"/>
                <a:gd name="T1" fmla="*/ 64 h 182"/>
                <a:gd name="T2" fmla="*/ 2376 w 2376"/>
                <a:gd name="T3" fmla="*/ 120 h 182"/>
                <a:gd name="T4" fmla="*/ 1025 w 2376"/>
                <a:gd name="T5" fmla="*/ 13 h 182"/>
                <a:gd name="T6" fmla="*/ 27 w 2376"/>
                <a:gd name="T7" fmla="*/ 130 h 182"/>
                <a:gd name="T8" fmla="*/ 772 w 2376"/>
                <a:gd name="T9" fmla="*/ 6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6" h="182">
                  <a:moveTo>
                    <a:pt x="772" y="64"/>
                  </a:moveTo>
                  <a:cubicBezTo>
                    <a:pt x="1999" y="0"/>
                    <a:pt x="2376" y="182"/>
                    <a:pt x="2376" y="120"/>
                  </a:cubicBezTo>
                  <a:cubicBezTo>
                    <a:pt x="2376" y="78"/>
                    <a:pt x="1664" y="3"/>
                    <a:pt x="1025" y="13"/>
                  </a:cubicBezTo>
                  <a:cubicBezTo>
                    <a:pt x="388" y="24"/>
                    <a:pt x="40" y="113"/>
                    <a:pt x="27" y="130"/>
                  </a:cubicBezTo>
                  <a:cubicBezTo>
                    <a:pt x="0" y="166"/>
                    <a:pt x="307" y="89"/>
                    <a:pt x="772" y="64"/>
                  </a:cubicBezTo>
                </a:path>
              </a:pathLst>
            </a:custGeom>
            <a:solidFill>
              <a:srgbClr val="6D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954ADDE3-F886-40F4-8514-29479E627B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7" y="1098"/>
              <a:ext cx="4142" cy="973"/>
            </a:xfrm>
            <a:custGeom>
              <a:avLst/>
              <a:gdLst>
                <a:gd name="T0" fmla="*/ 1574 w 1745"/>
                <a:gd name="T1" fmla="*/ 87 h 409"/>
                <a:gd name="T2" fmla="*/ 1665 w 1745"/>
                <a:gd name="T3" fmla="*/ 403 h 409"/>
                <a:gd name="T4" fmla="*/ 1745 w 1745"/>
                <a:gd name="T5" fmla="*/ 87 h 409"/>
                <a:gd name="T6" fmla="*/ 1497 w 1745"/>
                <a:gd name="T7" fmla="*/ 6 h 409"/>
                <a:gd name="T8" fmla="*/ 1321 w 1745"/>
                <a:gd name="T9" fmla="*/ 83 h 409"/>
                <a:gd name="T10" fmla="*/ 1361 w 1745"/>
                <a:gd name="T11" fmla="*/ 123 h 409"/>
                <a:gd name="T12" fmla="*/ 1317 w 1745"/>
                <a:gd name="T13" fmla="*/ 168 h 409"/>
                <a:gd name="T14" fmla="*/ 1297 w 1745"/>
                <a:gd name="T15" fmla="*/ 83 h 409"/>
                <a:gd name="T16" fmla="*/ 1205 w 1745"/>
                <a:gd name="T17" fmla="*/ 403 h 409"/>
                <a:gd name="T18" fmla="*/ 1297 w 1745"/>
                <a:gd name="T19" fmla="*/ 239 h 409"/>
                <a:gd name="T20" fmla="*/ 1333 w 1745"/>
                <a:gd name="T21" fmla="*/ 252 h 409"/>
                <a:gd name="T22" fmla="*/ 1361 w 1745"/>
                <a:gd name="T23" fmla="*/ 403 h 409"/>
                <a:gd name="T24" fmla="*/ 1434 w 1745"/>
                <a:gd name="T25" fmla="*/ 277 h 409"/>
                <a:gd name="T26" fmla="*/ 1432 w 1745"/>
                <a:gd name="T27" fmla="*/ 167 h 409"/>
                <a:gd name="T28" fmla="*/ 1424 w 1745"/>
                <a:gd name="T29" fmla="*/ 31 h 409"/>
                <a:gd name="T30" fmla="*/ 1205 w 1745"/>
                <a:gd name="T31" fmla="*/ 6 h 409"/>
                <a:gd name="T32" fmla="*/ 941 w 1745"/>
                <a:gd name="T33" fmla="*/ 403 h 409"/>
                <a:gd name="T34" fmla="*/ 1161 w 1745"/>
                <a:gd name="T35" fmla="*/ 322 h 409"/>
                <a:gd name="T36" fmla="*/ 1033 w 1745"/>
                <a:gd name="T37" fmla="*/ 236 h 409"/>
                <a:gd name="T38" fmla="*/ 1161 w 1745"/>
                <a:gd name="T39" fmla="*/ 159 h 409"/>
                <a:gd name="T40" fmla="*/ 1033 w 1745"/>
                <a:gd name="T41" fmla="*/ 86 h 409"/>
                <a:gd name="T42" fmla="*/ 1161 w 1745"/>
                <a:gd name="T43" fmla="*/ 6 h 409"/>
                <a:gd name="T44" fmla="*/ 941 w 1745"/>
                <a:gd name="T45" fmla="*/ 403 h 409"/>
                <a:gd name="T46" fmla="*/ 772 w 1745"/>
                <a:gd name="T47" fmla="*/ 403 h 409"/>
                <a:gd name="T48" fmla="*/ 898 w 1745"/>
                <a:gd name="T49" fmla="*/ 246 h 409"/>
                <a:gd name="T50" fmla="*/ 772 w 1745"/>
                <a:gd name="T51" fmla="*/ 168 h 409"/>
                <a:gd name="T52" fmla="*/ 899 w 1745"/>
                <a:gd name="T53" fmla="*/ 86 h 409"/>
                <a:gd name="T54" fmla="*/ 680 w 1745"/>
                <a:gd name="T55" fmla="*/ 6 h 409"/>
                <a:gd name="T56" fmla="*/ 545 w 1745"/>
                <a:gd name="T57" fmla="*/ 403 h 409"/>
                <a:gd name="T58" fmla="*/ 637 w 1745"/>
                <a:gd name="T59" fmla="*/ 6 h 409"/>
                <a:gd name="T60" fmla="*/ 545 w 1745"/>
                <a:gd name="T61" fmla="*/ 403 h 409"/>
                <a:gd name="T62" fmla="*/ 499 w 1745"/>
                <a:gd name="T63" fmla="*/ 403 h 409"/>
                <a:gd name="T64" fmla="*/ 366 w 1745"/>
                <a:gd name="T65" fmla="*/ 322 h 409"/>
                <a:gd name="T66" fmla="*/ 499 w 1745"/>
                <a:gd name="T67" fmla="*/ 236 h 409"/>
                <a:gd name="T68" fmla="*/ 366 w 1745"/>
                <a:gd name="T69" fmla="*/ 159 h 409"/>
                <a:gd name="T70" fmla="*/ 499 w 1745"/>
                <a:gd name="T71" fmla="*/ 86 h 409"/>
                <a:gd name="T72" fmla="*/ 274 w 1745"/>
                <a:gd name="T73" fmla="*/ 6 h 409"/>
                <a:gd name="T74" fmla="*/ 0 w 1745"/>
                <a:gd name="T75" fmla="*/ 382 h 409"/>
                <a:gd name="T76" fmla="*/ 191 w 1745"/>
                <a:gd name="T77" fmla="*/ 370 h 409"/>
                <a:gd name="T78" fmla="*/ 207 w 1745"/>
                <a:gd name="T79" fmla="*/ 206 h 409"/>
                <a:gd name="T80" fmla="*/ 104 w 1745"/>
                <a:gd name="T81" fmla="*/ 139 h 409"/>
                <a:gd name="T82" fmla="*/ 106 w 1745"/>
                <a:gd name="T83" fmla="*/ 89 h 409"/>
                <a:gd name="T84" fmla="*/ 206 w 1745"/>
                <a:gd name="T85" fmla="*/ 115 h 409"/>
                <a:gd name="T86" fmla="*/ 126 w 1745"/>
                <a:gd name="T87" fmla="*/ 0 h 409"/>
                <a:gd name="T88" fmla="*/ 0 w 1745"/>
                <a:gd name="T89" fmla="*/ 117 h 409"/>
                <a:gd name="T90" fmla="*/ 85 w 1745"/>
                <a:gd name="T91" fmla="*/ 227 h 409"/>
                <a:gd name="T92" fmla="*/ 136 w 1745"/>
                <a:gd name="T93" fmla="*/ 281 h 409"/>
                <a:gd name="T94" fmla="*/ 86 w 1745"/>
                <a:gd name="T95" fmla="*/ 327 h 409"/>
                <a:gd name="T96" fmla="*/ 0 w 1745"/>
                <a:gd name="T97" fmla="*/ 382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45" h="409">
                  <a:moveTo>
                    <a:pt x="1497" y="87"/>
                  </a:moveTo>
                  <a:cubicBezTo>
                    <a:pt x="1574" y="87"/>
                    <a:pt x="1574" y="87"/>
                    <a:pt x="1574" y="87"/>
                  </a:cubicBezTo>
                  <a:cubicBezTo>
                    <a:pt x="1574" y="403"/>
                    <a:pt x="1574" y="403"/>
                    <a:pt x="1574" y="403"/>
                  </a:cubicBezTo>
                  <a:cubicBezTo>
                    <a:pt x="1665" y="403"/>
                    <a:pt x="1665" y="403"/>
                    <a:pt x="1665" y="403"/>
                  </a:cubicBezTo>
                  <a:cubicBezTo>
                    <a:pt x="1665" y="87"/>
                    <a:pt x="1665" y="87"/>
                    <a:pt x="1665" y="87"/>
                  </a:cubicBezTo>
                  <a:cubicBezTo>
                    <a:pt x="1745" y="87"/>
                    <a:pt x="1745" y="87"/>
                    <a:pt x="1745" y="87"/>
                  </a:cubicBezTo>
                  <a:cubicBezTo>
                    <a:pt x="1745" y="6"/>
                    <a:pt x="1745" y="6"/>
                    <a:pt x="1745" y="6"/>
                  </a:cubicBezTo>
                  <a:cubicBezTo>
                    <a:pt x="1497" y="6"/>
                    <a:pt x="1497" y="6"/>
                    <a:pt x="1497" y="6"/>
                  </a:cubicBezTo>
                  <a:lnTo>
                    <a:pt x="1497" y="87"/>
                  </a:lnTo>
                  <a:close/>
                  <a:moveTo>
                    <a:pt x="1321" y="83"/>
                  </a:moveTo>
                  <a:cubicBezTo>
                    <a:pt x="1334" y="83"/>
                    <a:pt x="1344" y="86"/>
                    <a:pt x="1351" y="93"/>
                  </a:cubicBezTo>
                  <a:cubicBezTo>
                    <a:pt x="1357" y="100"/>
                    <a:pt x="1361" y="110"/>
                    <a:pt x="1361" y="123"/>
                  </a:cubicBezTo>
                  <a:cubicBezTo>
                    <a:pt x="1361" y="136"/>
                    <a:pt x="1357" y="147"/>
                    <a:pt x="1349" y="155"/>
                  </a:cubicBezTo>
                  <a:cubicBezTo>
                    <a:pt x="1342" y="164"/>
                    <a:pt x="1331" y="168"/>
                    <a:pt x="1317" y="168"/>
                  </a:cubicBezTo>
                  <a:cubicBezTo>
                    <a:pt x="1297" y="168"/>
                    <a:pt x="1297" y="168"/>
                    <a:pt x="1297" y="168"/>
                  </a:cubicBezTo>
                  <a:cubicBezTo>
                    <a:pt x="1297" y="83"/>
                    <a:pt x="1297" y="83"/>
                    <a:pt x="1297" y="83"/>
                  </a:cubicBezTo>
                  <a:lnTo>
                    <a:pt x="1321" y="83"/>
                  </a:lnTo>
                  <a:close/>
                  <a:moveTo>
                    <a:pt x="1205" y="403"/>
                  </a:moveTo>
                  <a:cubicBezTo>
                    <a:pt x="1297" y="403"/>
                    <a:pt x="1297" y="403"/>
                    <a:pt x="1297" y="403"/>
                  </a:cubicBezTo>
                  <a:cubicBezTo>
                    <a:pt x="1297" y="239"/>
                    <a:pt x="1297" y="239"/>
                    <a:pt x="1297" y="239"/>
                  </a:cubicBezTo>
                  <a:cubicBezTo>
                    <a:pt x="1305" y="239"/>
                    <a:pt x="1305" y="239"/>
                    <a:pt x="1305" y="239"/>
                  </a:cubicBezTo>
                  <a:cubicBezTo>
                    <a:pt x="1318" y="239"/>
                    <a:pt x="1327" y="244"/>
                    <a:pt x="1333" y="252"/>
                  </a:cubicBezTo>
                  <a:cubicBezTo>
                    <a:pt x="1339" y="261"/>
                    <a:pt x="1344" y="274"/>
                    <a:pt x="1346" y="293"/>
                  </a:cubicBezTo>
                  <a:cubicBezTo>
                    <a:pt x="1361" y="403"/>
                    <a:pt x="1361" y="403"/>
                    <a:pt x="1361" y="403"/>
                  </a:cubicBezTo>
                  <a:cubicBezTo>
                    <a:pt x="1461" y="403"/>
                    <a:pt x="1461" y="403"/>
                    <a:pt x="1461" y="403"/>
                  </a:cubicBezTo>
                  <a:cubicBezTo>
                    <a:pt x="1434" y="277"/>
                    <a:pt x="1434" y="277"/>
                    <a:pt x="1434" y="277"/>
                  </a:cubicBezTo>
                  <a:cubicBezTo>
                    <a:pt x="1426" y="237"/>
                    <a:pt x="1404" y="214"/>
                    <a:pt x="1368" y="208"/>
                  </a:cubicBezTo>
                  <a:cubicBezTo>
                    <a:pt x="1397" y="198"/>
                    <a:pt x="1418" y="184"/>
                    <a:pt x="1432" y="167"/>
                  </a:cubicBezTo>
                  <a:cubicBezTo>
                    <a:pt x="1446" y="149"/>
                    <a:pt x="1453" y="127"/>
                    <a:pt x="1453" y="102"/>
                  </a:cubicBezTo>
                  <a:cubicBezTo>
                    <a:pt x="1453" y="71"/>
                    <a:pt x="1443" y="48"/>
                    <a:pt x="1424" y="31"/>
                  </a:cubicBezTo>
                  <a:cubicBezTo>
                    <a:pt x="1404" y="14"/>
                    <a:pt x="1378" y="6"/>
                    <a:pt x="1346" y="6"/>
                  </a:cubicBezTo>
                  <a:cubicBezTo>
                    <a:pt x="1205" y="6"/>
                    <a:pt x="1205" y="6"/>
                    <a:pt x="1205" y="6"/>
                  </a:cubicBezTo>
                  <a:lnTo>
                    <a:pt x="1205" y="403"/>
                  </a:lnTo>
                  <a:close/>
                  <a:moveTo>
                    <a:pt x="941" y="403"/>
                  </a:moveTo>
                  <a:cubicBezTo>
                    <a:pt x="1161" y="403"/>
                    <a:pt x="1161" y="403"/>
                    <a:pt x="1161" y="403"/>
                  </a:cubicBezTo>
                  <a:cubicBezTo>
                    <a:pt x="1161" y="322"/>
                    <a:pt x="1161" y="322"/>
                    <a:pt x="1161" y="322"/>
                  </a:cubicBezTo>
                  <a:cubicBezTo>
                    <a:pt x="1033" y="322"/>
                    <a:pt x="1033" y="322"/>
                    <a:pt x="1033" y="322"/>
                  </a:cubicBezTo>
                  <a:cubicBezTo>
                    <a:pt x="1033" y="236"/>
                    <a:pt x="1033" y="236"/>
                    <a:pt x="1033" y="236"/>
                  </a:cubicBezTo>
                  <a:cubicBezTo>
                    <a:pt x="1161" y="236"/>
                    <a:pt x="1161" y="236"/>
                    <a:pt x="1161" y="236"/>
                  </a:cubicBezTo>
                  <a:cubicBezTo>
                    <a:pt x="1161" y="159"/>
                    <a:pt x="1161" y="159"/>
                    <a:pt x="1161" y="159"/>
                  </a:cubicBezTo>
                  <a:cubicBezTo>
                    <a:pt x="1033" y="159"/>
                    <a:pt x="1033" y="159"/>
                    <a:pt x="1033" y="159"/>
                  </a:cubicBezTo>
                  <a:cubicBezTo>
                    <a:pt x="1033" y="86"/>
                    <a:pt x="1033" y="86"/>
                    <a:pt x="1033" y="86"/>
                  </a:cubicBezTo>
                  <a:cubicBezTo>
                    <a:pt x="1161" y="86"/>
                    <a:pt x="1161" y="86"/>
                    <a:pt x="1161" y="86"/>
                  </a:cubicBezTo>
                  <a:cubicBezTo>
                    <a:pt x="1161" y="6"/>
                    <a:pt x="1161" y="6"/>
                    <a:pt x="1161" y="6"/>
                  </a:cubicBezTo>
                  <a:cubicBezTo>
                    <a:pt x="941" y="6"/>
                    <a:pt x="941" y="6"/>
                    <a:pt x="941" y="6"/>
                  </a:cubicBezTo>
                  <a:lnTo>
                    <a:pt x="941" y="403"/>
                  </a:lnTo>
                  <a:close/>
                  <a:moveTo>
                    <a:pt x="680" y="403"/>
                  </a:moveTo>
                  <a:cubicBezTo>
                    <a:pt x="772" y="403"/>
                    <a:pt x="772" y="403"/>
                    <a:pt x="772" y="403"/>
                  </a:cubicBezTo>
                  <a:cubicBezTo>
                    <a:pt x="772" y="246"/>
                    <a:pt x="772" y="246"/>
                    <a:pt x="772" y="246"/>
                  </a:cubicBezTo>
                  <a:cubicBezTo>
                    <a:pt x="898" y="246"/>
                    <a:pt x="898" y="246"/>
                    <a:pt x="898" y="246"/>
                  </a:cubicBezTo>
                  <a:cubicBezTo>
                    <a:pt x="898" y="168"/>
                    <a:pt x="898" y="168"/>
                    <a:pt x="898" y="168"/>
                  </a:cubicBezTo>
                  <a:cubicBezTo>
                    <a:pt x="772" y="168"/>
                    <a:pt x="772" y="168"/>
                    <a:pt x="772" y="168"/>
                  </a:cubicBezTo>
                  <a:cubicBezTo>
                    <a:pt x="772" y="86"/>
                    <a:pt x="772" y="86"/>
                    <a:pt x="772" y="86"/>
                  </a:cubicBezTo>
                  <a:cubicBezTo>
                    <a:pt x="899" y="86"/>
                    <a:pt x="899" y="86"/>
                    <a:pt x="899" y="86"/>
                  </a:cubicBezTo>
                  <a:cubicBezTo>
                    <a:pt x="899" y="6"/>
                    <a:pt x="899" y="6"/>
                    <a:pt x="899" y="6"/>
                  </a:cubicBezTo>
                  <a:cubicBezTo>
                    <a:pt x="680" y="6"/>
                    <a:pt x="680" y="6"/>
                    <a:pt x="680" y="6"/>
                  </a:cubicBezTo>
                  <a:lnTo>
                    <a:pt x="680" y="403"/>
                  </a:lnTo>
                  <a:close/>
                  <a:moveTo>
                    <a:pt x="545" y="403"/>
                  </a:moveTo>
                  <a:cubicBezTo>
                    <a:pt x="637" y="403"/>
                    <a:pt x="637" y="403"/>
                    <a:pt x="637" y="403"/>
                  </a:cubicBezTo>
                  <a:cubicBezTo>
                    <a:pt x="637" y="6"/>
                    <a:pt x="637" y="6"/>
                    <a:pt x="637" y="6"/>
                  </a:cubicBezTo>
                  <a:cubicBezTo>
                    <a:pt x="545" y="6"/>
                    <a:pt x="545" y="6"/>
                    <a:pt x="545" y="6"/>
                  </a:cubicBezTo>
                  <a:lnTo>
                    <a:pt x="545" y="403"/>
                  </a:lnTo>
                  <a:close/>
                  <a:moveTo>
                    <a:pt x="274" y="403"/>
                  </a:moveTo>
                  <a:cubicBezTo>
                    <a:pt x="499" y="403"/>
                    <a:pt x="499" y="403"/>
                    <a:pt x="499" y="403"/>
                  </a:cubicBezTo>
                  <a:cubicBezTo>
                    <a:pt x="499" y="322"/>
                    <a:pt x="499" y="322"/>
                    <a:pt x="499" y="322"/>
                  </a:cubicBezTo>
                  <a:cubicBezTo>
                    <a:pt x="366" y="322"/>
                    <a:pt x="366" y="322"/>
                    <a:pt x="366" y="322"/>
                  </a:cubicBezTo>
                  <a:cubicBezTo>
                    <a:pt x="366" y="236"/>
                    <a:pt x="366" y="236"/>
                    <a:pt x="366" y="236"/>
                  </a:cubicBezTo>
                  <a:cubicBezTo>
                    <a:pt x="499" y="236"/>
                    <a:pt x="499" y="236"/>
                    <a:pt x="499" y="236"/>
                  </a:cubicBezTo>
                  <a:cubicBezTo>
                    <a:pt x="499" y="159"/>
                    <a:pt x="499" y="159"/>
                    <a:pt x="499" y="159"/>
                  </a:cubicBezTo>
                  <a:cubicBezTo>
                    <a:pt x="366" y="159"/>
                    <a:pt x="366" y="159"/>
                    <a:pt x="366" y="159"/>
                  </a:cubicBezTo>
                  <a:cubicBezTo>
                    <a:pt x="366" y="86"/>
                    <a:pt x="366" y="86"/>
                    <a:pt x="366" y="86"/>
                  </a:cubicBezTo>
                  <a:cubicBezTo>
                    <a:pt x="499" y="86"/>
                    <a:pt x="499" y="86"/>
                    <a:pt x="499" y="86"/>
                  </a:cubicBezTo>
                  <a:cubicBezTo>
                    <a:pt x="499" y="6"/>
                    <a:pt x="499" y="6"/>
                    <a:pt x="499" y="6"/>
                  </a:cubicBezTo>
                  <a:cubicBezTo>
                    <a:pt x="274" y="6"/>
                    <a:pt x="274" y="6"/>
                    <a:pt x="274" y="6"/>
                  </a:cubicBezTo>
                  <a:lnTo>
                    <a:pt x="274" y="403"/>
                  </a:lnTo>
                  <a:close/>
                  <a:moveTo>
                    <a:pt x="0" y="382"/>
                  </a:moveTo>
                  <a:cubicBezTo>
                    <a:pt x="34" y="400"/>
                    <a:pt x="66" y="409"/>
                    <a:pt x="95" y="409"/>
                  </a:cubicBezTo>
                  <a:cubicBezTo>
                    <a:pt x="133" y="409"/>
                    <a:pt x="165" y="396"/>
                    <a:pt x="191" y="370"/>
                  </a:cubicBezTo>
                  <a:cubicBezTo>
                    <a:pt x="217" y="344"/>
                    <a:pt x="230" y="313"/>
                    <a:pt x="230" y="276"/>
                  </a:cubicBezTo>
                  <a:cubicBezTo>
                    <a:pt x="230" y="247"/>
                    <a:pt x="222" y="223"/>
                    <a:pt x="207" y="206"/>
                  </a:cubicBezTo>
                  <a:cubicBezTo>
                    <a:pt x="192" y="189"/>
                    <a:pt x="170" y="174"/>
                    <a:pt x="140" y="161"/>
                  </a:cubicBezTo>
                  <a:cubicBezTo>
                    <a:pt x="122" y="153"/>
                    <a:pt x="110" y="145"/>
                    <a:pt x="104" y="139"/>
                  </a:cubicBezTo>
                  <a:cubicBezTo>
                    <a:pt x="97" y="132"/>
                    <a:pt x="94" y="124"/>
                    <a:pt x="94" y="114"/>
                  </a:cubicBezTo>
                  <a:cubicBezTo>
                    <a:pt x="94" y="104"/>
                    <a:pt x="98" y="96"/>
                    <a:pt x="106" y="89"/>
                  </a:cubicBezTo>
                  <a:cubicBezTo>
                    <a:pt x="114" y="83"/>
                    <a:pt x="124" y="79"/>
                    <a:pt x="135" y="79"/>
                  </a:cubicBezTo>
                  <a:cubicBezTo>
                    <a:pt x="158" y="79"/>
                    <a:pt x="182" y="91"/>
                    <a:pt x="206" y="115"/>
                  </a:cubicBezTo>
                  <a:cubicBezTo>
                    <a:pt x="206" y="21"/>
                    <a:pt x="206" y="21"/>
                    <a:pt x="206" y="21"/>
                  </a:cubicBezTo>
                  <a:cubicBezTo>
                    <a:pt x="178" y="7"/>
                    <a:pt x="152" y="0"/>
                    <a:pt x="126" y="0"/>
                  </a:cubicBezTo>
                  <a:cubicBezTo>
                    <a:pt x="88" y="0"/>
                    <a:pt x="58" y="11"/>
                    <a:pt x="35" y="34"/>
                  </a:cubicBezTo>
                  <a:cubicBezTo>
                    <a:pt x="12" y="56"/>
                    <a:pt x="0" y="84"/>
                    <a:pt x="0" y="117"/>
                  </a:cubicBezTo>
                  <a:cubicBezTo>
                    <a:pt x="0" y="143"/>
                    <a:pt x="8" y="164"/>
                    <a:pt x="22" y="181"/>
                  </a:cubicBezTo>
                  <a:cubicBezTo>
                    <a:pt x="37" y="198"/>
                    <a:pt x="58" y="213"/>
                    <a:pt x="85" y="227"/>
                  </a:cubicBezTo>
                  <a:cubicBezTo>
                    <a:pt x="105" y="237"/>
                    <a:pt x="118" y="246"/>
                    <a:pt x="125" y="254"/>
                  </a:cubicBezTo>
                  <a:cubicBezTo>
                    <a:pt x="132" y="262"/>
                    <a:pt x="136" y="271"/>
                    <a:pt x="136" y="281"/>
                  </a:cubicBezTo>
                  <a:cubicBezTo>
                    <a:pt x="136" y="294"/>
                    <a:pt x="131" y="304"/>
                    <a:pt x="121" y="313"/>
                  </a:cubicBezTo>
                  <a:cubicBezTo>
                    <a:pt x="111" y="322"/>
                    <a:pt x="100" y="327"/>
                    <a:pt x="86" y="327"/>
                  </a:cubicBezTo>
                  <a:cubicBezTo>
                    <a:pt x="59" y="327"/>
                    <a:pt x="31" y="312"/>
                    <a:pt x="0" y="284"/>
                  </a:cubicBezTo>
                  <a:cubicBezTo>
                    <a:pt x="0" y="382"/>
                    <a:pt x="0" y="382"/>
                    <a:pt x="0" y="382"/>
                  </a:cubicBezTo>
                </a:path>
              </a:pathLst>
            </a:custGeom>
            <a:solidFill>
              <a:srgbClr val="1B3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Oval 8">
              <a:extLst>
                <a:ext uri="{FF2B5EF4-FFF2-40B4-BE49-F238E27FC236}">
                  <a16:creationId xmlns:a16="http://schemas.microsoft.com/office/drawing/2014/main" id="{6661AD06-DA22-4E89-9478-B20A9D811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6" y="1100"/>
              <a:ext cx="956" cy="968"/>
            </a:xfrm>
            <a:prstGeom prst="ellipse">
              <a:avLst/>
            </a:prstGeom>
            <a:noFill/>
            <a:ln w="26988" cap="flat">
              <a:solidFill>
                <a:srgbClr val="1B326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7" name="Line 9">
              <a:extLst>
                <a:ext uri="{FF2B5EF4-FFF2-40B4-BE49-F238E27FC236}">
                  <a16:creationId xmlns:a16="http://schemas.microsoft.com/office/drawing/2014/main" id="{A491AEEF-79C1-4EC1-8D3E-C7397448EF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1333"/>
              <a:ext cx="0" cy="505"/>
            </a:xfrm>
            <a:prstGeom prst="line">
              <a:avLst/>
            </a:prstGeom>
            <a:noFill/>
            <a:ln w="26988" cap="flat">
              <a:solidFill>
                <a:srgbClr val="1B326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8CB4A76-1BD8-4461-84DC-DC32B82C6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" y="1243"/>
              <a:ext cx="345" cy="599"/>
            </a:xfrm>
            <a:custGeom>
              <a:avLst/>
              <a:gdLst>
                <a:gd name="T0" fmla="*/ 0 w 345"/>
                <a:gd name="T1" fmla="*/ 0 h 599"/>
                <a:gd name="T2" fmla="*/ 345 w 345"/>
                <a:gd name="T3" fmla="*/ 342 h 599"/>
                <a:gd name="T4" fmla="*/ 86 w 345"/>
                <a:gd name="T5" fmla="*/ 5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599">
                  <a:moveTo>
                    <a:pt x="0" y="0"/>
                  </a:moveTo>
                  <a:lnTo>
                    <a:pt x="345" y="342"/>
                  </a:lnTo>
                  <a:lnTo>
                    <a:pt x="86" y="599"/>
                  </a:lnTo>
                </a:path>
              </a:pathLst>
            </a:custGeom>
            <a:noFill/>
            <a:ln w="26988" cap="flat">
              <a:solidFill>
                <a:srgbClr val="1B326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9" name="Line 11">
              <a:extLst>
                <a:ext uri="{FF2B5EF4-FFF2-40B4-BE49-F238E27FC236}">
                  <a16:creationId xmlns:a16="http://schemas.microsoft.com/office/drawing/2014/main" id="{B48DBD50-B9B3-4D02-92D4-63BE0E1F9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5" y="1585"/>
              <a:ext cx="484" cy="3"/>
            </a:xfrm>
            <a:prstGeom prst="line">
              <a:avLst/>
            </a:prstGeom>
            <a:noFill/>
            <a:ln w="26988" cap="flat">
              <a:solidFill>
                <a:srgbClr val="1B326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22CF8137-5068-4479-BEF5-6D581C5E2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" y="1623"/>
              <a:ext cx="266" cy="269"/>
            </a:xfrm>
            <a:custGeom>
              <a:avLst/>
              <a:gdLst>
                <a:gd name="T0" fmla="*/ 0 w 266"/>
                <a:gd name="T1" fmla="*/ 269 h 269"/>
                <a:gd name="T2" fmla="*/ 266 w 266"/>
                <a:gd name="T3" fmla="*/ 269 h 269"/>
                <a:gd name="T4" fmla="*/ 0 w 266"/>
                <a:gd name="T5" fmla="*/ 0 h 269"/>
                <a:gd name="T6" fmla="*/ 0 w 266"/>
                <a:gd name="T7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269">
                  <a:moveTo>
                    <a:pt x="0" y="269"/>
                  </a:moveTo>
                  <a:lnTo>
                    <a:pt x="266" y="269"/>
                  </a:lnTo>
                  <a:lnTo>
                    <a:pt x="0" y="0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1B3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99F8A295-A7BF-49FF-9B23-7D1B10C75589}"/>
              </a:ext>
            </a:extLst>
          </p:cNvPr>
          <p:cNvGrpSpPr/>
          <p:nvPr/>
        </p:nvGrpSpPr>
        <p:grpSpPr>
          <a:xfrm>
            <a:off x="4404243" y="457775"/>
            <a:ext cx="3383515" cy="1091256"/>
            <a:chOff x="3780656" y="2391519"/>
            <a:chExt cx="4744728" cy="1530277"/>
          </a:xfrm>
        </p:grpSpPr>
        <p:grpSp>
          <p:nvGrpSpPr>
            <p:cNvPr id="52" name="Grupa 51">
              <a:extLst>
                <a:ext uri="{FF2B5EF4-FFF2-40B4-BE49-F238E27FC236}">
                  <a16:creationId xmlns:a16="http://schemas.microsoft.com/office/drawing/2014/main" id="{449F9882-92C6-4802-9CE9-E0BF99450BFD}"/>
                </a:ext>
              </a:extLst>
            </p:cNvPr>
            <p:cNvGrpSpPr/>
            <p:nvPr/>
          </p:nvGrpSpPr>
          <p:grpSpPr>
            <a:xfrm>
              <a:off x="3780656" y="3690937"/>
              <a:ext cx="449364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57" name="Freeform 18">
                <a:extLst>
                  <a:ext uri="{FF2B5EF4-FFF2-40B4-BE49-F238E27FC236}">
                    <a16:creationId xmlns:a16="http://schemas.microsoft.com/office/drawing/2014/main" id="{4DD75165-A60F-4A8B-8920-F81473DC7F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58" name="Grupa 57">
                <a:extLst>
                  <a:ext uri="{FF2B5EF4-FFF2-40B4-BE49-F238E27FC236}">
                    <a16:creationId xmlns:a16="http://schemas.microsoft.com/office/drawing/2014/main" id="{69D532F3-01E2-4A0D-B8F2-ED9CD3DB4F81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59" name="Freeform 14">
                  <a:extLst>
                    <a:ext uri="{FF2B5EF4-FFF2-40B4-BE49-F238E27FC236}">
                      <a16:creationId xmlns:a16="http://schemas.microsoft.com/office/drawing/2014/main" id="{266995AC-454B-4E2A-9F64-628B5C623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0" name="Freeform 16">
                  <a:extLst>
                    <a:ext uri="{FF2B5EF4-FFF2-40B4-BE49-F238E27FC236}">
                      <a16:creationId xmlns:a16="http://schemas.microsoft.com/office/drawing/2014/main" id="{CC1E2479-B205-47D7-AC05-F875238D2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1" name="Freeform 17">
                  <a:extLst>
                    <a:ext uri="{FF2B5EF4-FFF2-40B4-BE49-F238E27FC236}">
                      <a16:creationId xmlns:a16="http://schemas.microsoft.com/office/drawing/2014/main" id="{DC425E4B-2FE6-4E81-801E-C52663ADB6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2" name="Freeform 19">
                  <a:extLst>
                    <a:ext uri="{FF2B5EF4-FFF2-40B4-BE49-F238E27FC236}">
                      <a16:creationId xmlns:a16="http://schemas.microsoft.com/office/drawing/2014/main" id="{60E1A0D6-B78D-42F6-996F-A9A4F7BDB1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3" name="Freeform 20">
                  <a:extLst>
                    <a:ext uri="{FF2B5EF4-FFF2-40B4-BE49-F238E27FC236}">
                      <a16:creationId xmlns:a16="http://schemas.microsoft.com/office/drawing/2014/main" id="{F4390935-977E-4F63-A826-6323DAEB2A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4" name="Freeform 21">
                  <a:extLst>
                    <a:ext uri="{FF2B5EF4-FFF2-40B4-BE49-F238E27FC236}">
                      <a16:creationId xmlns:a16="http://schemas.microsoft.com/office/drawing/2014/main" id="{A80A671A-3026-48B4-92FC-54F1007C8B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5" name="Freeform 22">
                  <a:extLst>
                    <a:ext uri="{FF2B5EF4-FFF2-40B4-BE49-F238E27FC236}">
                      <a16:creationId xmlns:a16="http://schemas.microsoft.com/office/drawing/2014/main" id="{3DA0D7E8-60FC-4D7C-B12D-9E4D8E1A82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6" name="Freeform 23">
                  <a:extLst>
                    <a:ext uri="{FF2B5EF4-FFF2-40B4-BE49-F238E27FC236}">
                      <a16:creationId xmlns:a16="http://schemas.microsoft.com/office/drawing/2014/main" id="{0A150946-E2E0-40C8-BD4B-7FA85779FF7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7" name="Freeform 24">
                  <a:extLst>
                    <a:ext uri="{FF2B5EF4-FFF2-40B4-BE49-F238E27FC236}">
                      <a16:creationId xmlns:a16="http://schemas.microsoft.com/office/drawing/2014/main" id="{7789A4D1-91AF-4925-8799-A0F0CD01FE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8" name="Freeform 25">
                  <a:extLst>
                    <a:ext uri="{FF2B5EF4-FFF2-40B4-BE49-F238E27FC236}">
                      <a16:creationId xmlns:a16="http://schemas.microsoft.com/office/drawing/2014/main" id="{88EF868D-8CB3-49FC-AC88-57D3E8037A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9" name="Freeform 26">
                  <a:extLst>
                    <a:ext uri="{FF2B5EF4-FFF2-40B4-BE49-F238E27FC236}">
                      <a16:creationId xmlns:a16="http://schemas.microsoft.com/office/drawing/2014/main" id="{674DBDED-E99C-476C-97D3-7CB77AD5F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0" name="Freeform 27">
                  <a:extLst>
                    <a:ext uri="{FF2B5EF4-FFF2-40B4-BE49-F238E27FC236}">
                      <a16:creationId xmlns:a16="http://schemas.microsoft.com/office/drawing/2014/main" id="{8546C24A-E117-446F-9F93-092B1E841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1" name="Freeform 29">
                  <a:extLst>
                    <a:ext uri="{FF2B5EF4-FFF2-40B4-BE49-F238E27FC236}">
                      <a16:creationId xmlns:a16="http://schemas.microsoft.com/office/drawing/2014/main" id="{0C7969E6-A85E-4787-BC3B-A00076B04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2" name="Freeform 30">
                  <a:extLst>
                    <a:ext uri="{FF2B5EF4-FFF2-40B4-BE49-F238E27FC236}">
                      <a16:creationId xmlns:a16="http://schemas.microsoft.com/office/drawing/2014/main" id="{DF59D73C-DDAA-46D2-B551-62E450622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3" name="Freeform 31">
                  <a:extLst>
                    <a:ext uri="{FF2B5EF4-FFF2-40B4-BE49-F238E27FC236}">
                      <a16:creationId xmlns:a16="http://schemas.microsoft.com/office/drawing/2014/main" id="{5A5F76CE-BB44-491F-B7E7-98BF9DD9F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4" name="Freeform 32">
                  <a:extLst>
                    <a:ext uri="{FF2B5EF4-FFF2-40B4-BE49-F238E27FC236}">
                      <a16:creationId xmlns:a16="http://schemas.microsoft.com/office/drawing/2014/main" id="{8D4051BD-9133-4555-A293-E5D5DC7D47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5" name="Freeform 33">
                  <a:extLst>
                    <a:ext uri="{FF2B5EF4-FFF2-40B4-BE49-F238E27FC236}">
                      <a16:creationId xmlns:a16="http://schemas.microsoft.com/office/drawing/2014/main" id="{D58F3615-BBE9-410F-B921-EBA49A7431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6" name="Freeform 34">
                  <a:extLst>
                    <a:ext uri="{FF2B5EF4-FFF2-40B4-BE49-F238E27FC236}">
                      <a16:creationId xmlns:a16="http://schemas.microsoft.com/office/drawing/2014/main" id="{CB497DC2-C5A8-43EB-9D3F-3AA3CAED1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7" name="Freeform 35">
                  <a:extLst>
                    <a:ext uri="{FF2B5EF4-FFF2-40B4-BE49-F238E27FC236}">
                      <a16:creationId xmlns:a16="http://schemas.microsoft.com/office/drawing/2014/main" id="{CB48C43B-7285-4112-96AB-DC5CF1C55B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53" name="Grupa 52">
              <a:extLst>
                <a:ext uri="{FF2B5EF4-FFF2-40B4-BE49-F238E27FC236}">
                  <a16:creationId xmlns:a16="http://schemas.microsoft.com/office/drawing/2014/main" id="{8C976EE3-7F8A-40E6-9949-CDAAB411FAED}"/>
                </a:ext>
              </a:extLst>
            </p:cNvPr>
            <p:cNvGrpSpPr/>
            <p:nvPr/>
          </p:nvGrpSpPr>
          <p:grpSpPr>
            <a:xfrm>
              <a:off x="3787036" y="2391519"/>
              <a:ext cx="4738348" cy="1107331"/>
              <a:chOff x="1112838" y="1236663"/>
              <a:chExt cx="3505201" cy="819150"/>
            </a:xfrm>
          </p:grpSpPr>
          <p:sp>
            <p:nvSpPr>
              <p:cNvPr id="54" name="Freeform 5">
                <a:extLst>
                  <a:ext uri="{FF2B5EF4-FFF2-40B4-BE49-F238E27FC236}">
                    <a16:creationId xmlns:a16="http://schemas.microsoft.com/office/drawing/2014/main" id="{05C494EA-7155-4410-BB68-D25E22186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5" name="Freeform 6">
                <a:extLst>
                  <a:ext uri="{FF2B5EF4-FFF2-40B4-BE49-F238E27FC236}">
                    <a16:creationId xmlns:a16="http://schemas.microsoft.com/office/drawing/2014/main" id="{A6CA1A45-2ABE-4CB5-B623-31DEF7EB9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266831BC-A731-4F5E-A0D5-6A3D485427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4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BE2614-77DC-46D7-A61C-ADF71170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>
                <a:solidFill>
                  <a:schemeClr val="tx2"/>
                </a:solidFill>
                <a:ea typeface="Gist Light" panose="02060304020200000003" pitchFamily="18" charset="-18"/>
              </a:rPr>
              <a:t>WYRÓŻNIA NAS JAKOŚĆ</a:t>
            </a:r>
            <a:endParaRPr lang="pl-PL"/>
          </a:p>
        </p:txBody>
      </p:sp>
      <p:sp>
        <p:nvSpPr>
          <p:cNvPr id="6" name="pole tekstowe 28">
            <a:extLst>
              <a:ext uri="{FF2B5EF4-FFF2-40B4-BE49-F238E27FC236}">
                <a16:creationId xmlns:a16="http://schemas.microsoft.com/office/drawing/2014/main" id="{1D9A1CBC-A46E-41A6-B540-142EF2BA9292}"/>
              </a:ext>
            </a:extLst>
          </p:cNvPr>
          <p:cNvSpPr txBox="1"/>
          <p:nvPr/>
        </p:nvSpPr>
        <p:spPr>
          <a:xfrm>
            <a:off x="6246440" y="1250302"/>
            <a:ext cx="5532944" cy="87716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To </a:t>
            </a:r>
            <a:r>
              <a:rPr lang="pl-PL" dirty="0">
                <a:latin typeface="+mj-lt"/>
              </a:rPr>
              <a:t>35 lat doświadczeń </a:t>
            </a:r>
            <a:r>
              <a:rPr lang="pl-PL" dirty="0"/>
              <a:t>i troski o Klientów, pracowników oraz partnerów.  </a:t>
            </a:r>
            <a:br>
              <a:rPr lang="pl-PL" dirty="0"/>
            </a:br>
            <a:r>
              <a:rPr lang="pl-PL" dirty="0">
                <a:latin typeface="+mj-lt"/>
              </a:rPr>
              <a:t>To przyszłość oparta na technologii i innowacjach.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03E50A9-31AB-45D8-B173-6C55B9CCCB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57486" y="3301889"/>
            <a:ext cx="3609284" cy="336297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779F19-DA5E-4F48-AAA0-F61C71F79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060" y="3221895"/>
            <a:ext cx="209212" cy="361967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9" name="pole tekstowe 31">
            <a:extLst>
              <a:ext uri="{FF2B5EF4-FFF2-40B4-BE49-F238E27FC236}">
                <a16:creationId xmlns:a16="http://schemas.microsoft.com/office/drawing/2014/main" id="{5FE998FE-BD0C-4CFD-83C2-02613BEBE8C1}"/>
              </a:ext>
            </a:extLst>
          </p:cNvPr>
          <p:cNvSpPr txBox="1"/>
          <p:nvPr/>
        </p:nvSpPr>
        <p:spPr>
          <a:xfrm>
            <a:off x="9424980" y="3268347"/>
            <a:ext cx="481030" cy="1692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500" b="1">
                <a:solidFill>
                  <a:schemeClr val="bg1"/>
                </a:solidFill>
              </a:rPr>
              <a:t>GDAŃSK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A1BE260-01CC-4415-B20C-9255E1D8E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241" y="3409651"/>
            <a:ext cx="209212" cy="361967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11" name="pole tekstowe 35">
            <a:extLst>
              <a:ext uri="{FF2B5EF4-FFF2-40B4-BE49-F238E27FC236}">
                <a16:creationId xmlns:a16="http://schemas.microsoft.com/office/drawing/2014/main" id="{E7F05FC0-3BD9-4170-9A6C-338647079F7D}"/>
              </a:ext>
            </a:extLst>
          </p:cNvPr>
          <p:cNvSpPr txBox="1"/>
          <p:nvPr/>
        </p:nvSpPr>
        <p:spPr>
          <a:xfrm>
            <a:off x="8495768" y="3640527"/>
            <a:ext cx="775473" cy="1692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500" b="1">
                <a:solidFill>
                  <a:schemeClr val="bg1"/>
                </a:solidFill>
              </a:rPr>
              <a:t>PRUSZCZ GDAŃSKI</a:t>
            </a:r>
          </a:p>
        </p:txBody>
      </p:sp>
      <p:sp>
        <p:nvSpPr>
          <p:cNvPr id="12" name="pole tekstowe 38">
            <a:hlinkClick r:id="rId4" action="ppaction://hlinksldjump"/>
            <a:extLst>
              <a:ext uri="{FF2B5EF4-FFF2-40B4-BE49-F238E27FC236}">
                <a16:creationId xmlns:a16="http://schemas.microsoft.com/office/drawing/2014/main" id="{F2BE388B-D98A-4356-A701-E76F3E652624}"/>
              </a:ext>
            </a:extLst>
          </p:cNvPr>
          <p:cNvSpPr txBox="1"/>
          <p:nvPr/>
        </p:nvSpPr>
        <p:spPr>
          <a:xfrm>
            <a:off x="6331784" y="2311547"/>
            <a:ext cx="286434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200" b="1">
                <a:solidFill>
                  <a:schemeClr val="bg1"/>
                </a:solidFill>
              </a:rPr>
              <a:t>POZNAJ NASZE INNOWACJE</a:t>
            </a:r>
          </a:p>
        </p:txBody>
      </p:sp>
      <p:sp>
        <p:nvSpPr>
          <p:cNvPr id="16" name="pole tekstowe 105">
            <a:extLst>
              <a:ext uri="{FF2B5EF4-FFF2-40B4-BE49-F238E27FC236}">
                <a16:creationId xmlns:a16="http://schemas.microsoft.com/office/drawing/2014/main" id="{683D967F-C811-4322-B4CD-539F4C618B82}"/>
              </a:ext>
            </a:extLst>
          </p:cNvPr>
          <p:cNvSpPr txBox="1"/>
          <p:nvPr/>
        </p:nvSpPr>
        <p:spPr>
          <a:xfrm>
            <a:off x="4699832" y="4872934"/>
            <a:ext cx="264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err="1"/>
              <a:t>B1</a:t>
            </a:r>
            <a:r>
              <a:rPr lang="pl-PL" sz="1200"/>
              <a:t> – Główna hala produkcyjna</a:t>
            </a:r>
          </a:p>
          <a:p>
            <a:r>
              <a:rPr lang="pl-PL" sz="1200" err="1"/>
              <a:t>B2</a:t>
            </a:r>
            <a:r>
              <a:rPr lang="pl-PL" sz="1200"/>
              <a:t> – Pomocnicza hala produkcyjna</a:t>
            </a:r>
          </a:p>
          <a:p>
            <a:r>
              <a:rPr lang="pl-PL" sz="1200" err="1"/>
              <a:t>B3</a:t>
            </a:r>
            <a:r>
              <a:rPr lang="pl-PL" sz="1200"/>
              <a:t> – Hala dużych konstrukcji</a:t>
            </a:r>
          </a:p>
          <a:p>
            <a:r>
              <a:rPr lang="pl-PL" sz="1200"/>
              <a:t>B4 – Dział handlowy/prefabrykacja</a:t>
            </a:r>
          </a:p>
          <a:p>
            <a:r>
              <a:rPr lang="pl-PL" sz="1200"/>
              <a:t>B5 – Biuro zarządu</a:t>
            </a:r>
          </a:p>
          <a:p>
            <a:r>
              <a:rPr lang="pl-PL" sz="1200"/>
              <a:t>B6 – Montaż ostateczny/Magazyn</a:t>
            </a:r>
          </a:p>
          <a:p>
            <a:r>
              <a:rPr lang="pl-PL" sz="1200" err="1"/>
              <a:t>B7</a:t>
            </a:r>
            <a:r>
              <a:rPr lang="pl-PL" sz="1200"/>
              <a:t> – Malarnie</a:t>
            </a:r>
          </a:p>
        </p:txBody>
      </p:sp>
      <p:sp>
        <p:nvSpPr>
          <p:cNvPr id="17" name="pole tekstowe 106">
            <a:extLst>
              <a:ext uri="{FF2B5EF4-FFF2-40B4-BE49-F238E27FC236}">
                <a16:creationId xmlns:a16="http://schemas.microsoft.com/office/drawing/2014/main" id="{22A7E01A-D8FB-4011-9575-2A983FD9D050}"/>
              </a:ext>
            </a:extLst>
          </p:cNvPr>
          <p:cNvSpPr txBox="1"/>
          <p:nvPr/>
        </p:nvSpPr>
        <p:spPr>
          <a:xfrm>
            <a:off x="431018" y="3889389"/>
            <a:ext cx="1745382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/>
              <a:t>Zakład</a:t>
            </a:r>
            <a:r>
              <a:rPr lang="pl-PL" b="1">
                <a:latin typeface="+mj-lt"/>
                <a:ea typeface="Gist Light" panose="02060304020200000003" pitchFamily="18" charset="-18"/>
              </a:rPr>
              <a:t> </a:t>
            </a:r>
            <a:r>
              <a:rPr lang="pl-PL" sz="1200" b="1"/>
              <a:t>produkcyjny</a:t>
            </a:r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748CCD2A-039D-4BB8-B8C1-721DFB1B99ED}"/>
              </a:ext>
            </a:extLst>
          </p:cNvPr>
          <p:cNvGrpSpPr/>
          <p:nvPr/>
        </p:nvGrpSpPr>
        <p:grpSpPr>
          <a:xfrm>
            <a:off x="1086679" y="3189258"/>
            <a:ext cx="3418059" cy="3961120"/>
            <a:chOff x="-1490165" y="2840355"/>
            <a:chExt cx="2384435" cy="3803653"/>
          </a:xfrm>
          <a:effectLst>
            <a:outerShdw blurRad="215900" dist="38100" dir="8100000" algn="tr" rotWithShape="0">
              <a:prstClr val="black">
                <a:alpha val="52000"/>
              </a:prstClr>
            </a:outerShdw>
          </a:effectLst>
          <a:scene3d>
            <a:camera prst="isometricOffAxis1Top">
              <a:rot lat="18664799" lon="19558760" rev="2510692"/>
            </a:camera>
            <a:lightRig rig="threePt" dir="t"/>
          </a:scene3d>
        </p:grpSpPr>
        <p:grpSp>
          <p:nvGrpSpPr>
            <p:cNvPr id="40" name="Grupa 39">
              <a:extLst>
                <a:ext uri="{FF2B5EF4-FFF2-40B4-BE49-F238E27FC236}">
                  <a16:creationId xmlns:a16="http://schemas.microsoft.com/office/drawing/2014/main" id="{F120A051-EA36-4F21-B217-52F506DEF6CB}"/>
                </a:ext>
              </a:extLst>
            </p:cNvPr>
            <p:cNvGrpSpPr/>
            <p:nvPr/>
          </p:nvGrpSpPr>
          <p:grpSpPr>
            <a:xfrm>
              <a:off x="-1490165" y="2840355"/>
              <a:ext cx="2384435" cy="3803653"/>
              <a:chOff x="-1490159" y="2840352"/>
              <a:chExt cx="2384427" cy="3803650"/>
            </a:xfrm>
          </p:grpSpPr>
          <p:sp>
            <p:nvSpPr>
              <p:cNvPr id="59" name="Freeform 8">
                <a:extLst>
                  <a:ext uri="{FF2B5EF4-FFF2-40B4-BE49-F238E27FC236}">
                    <a16:creationId xmlns:a16="http://schemas.microsoft.com/office/drawing/2014/main" id="{0ED96079-A4EF-44F5-A691-49B03E425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42" y="5889940"/>
                <a:ext cx="269875" cy="709613"/>
              </a:xfrm>
              <a:custGeom>
                <a:avLst/>
                <a:gdLst>
                  <a:gd name="T0" fmla="*/ 0 w 170"/>
                  <a:gd name="T1" fmla="*/ 440 h 447"/>
                  <a:gd name="T2" fmla="*/ 11 w 170"/>
                  <a:gd name="T3" fmla="*/ 1 h 447"/>
                  <a:gd name="T4" fmla="*/ 170 w 170"/>
                  <a:gd name="T5" fmla="*/ 0 h 447"/>
                  <a:gd name="T6" fmla="*/ 160 w 170"/>
                  <a:gd name="T7" fmla="*/ 447 h 447"/>
                  <a:gd name="T8" fmla="*/ 0 w 170"/>
                  <a:gd name="T9" fmla="*/ 44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447">
                    <a:moveTo>
                      <a:pt x="0" y="440"/>
                    </a:moveTo>
                    <a:lnTo>
                      <a:pt x="11" y="1"/>
                    </a:lnTo>
                    <a:lnTo>
                      <a:pt x="170" y="0"/>
                    </a:lnTo>
                    <a:lnTo>
                      <a:pt x="160" y="447"/>
                    </a:lnTo>
                    <a:lnTo>
                      <a:pt x="0" y="44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sp3d extrusionH="254000">
                <a:bevelT w="31750" h="3175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0" name="Freeform 9">
                <a:extLst>
                  <a:ext uri="{FF2B5EF4-FFF2-40B4-BE49-F238E27FC236}">
                    <a16:creationId xmlns:a16="http://schemas.microsoft.com/office/drawing/2014/main" id="{7027E6D0-7747-4875-98D3-82E0B8C42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67" y="4689790"/>
                <a:ext cx="315913" cy="1122363"/>
              </a:xfrm>
              <a:custGeom>
                <a:avLst/>
                <a:gdLst>
                  <a:gd name="T0" fmla="*/ 0 w 199"/>
                  <a:gd name="T1" fmla="*/ 707 h 707"/>
                  <a:gd name="T2" fmla="*/ 1 w 199"/>
                  <a:gd name="T3" fmla="*/ 2 h 707"/>
                  <a:gd name="T4" fmla="*/ 193 w 199"/>
                  <a:gd name="T5" fmla="*/ 0 h 707"/>
                  <a:gd name="T6" fmla="*/ 199 w 199"/>
                  <a:gd name="T7" fmla="*/ 705 h 707"/>
                  <a:gd name="T8" fmla="*/ 0 w 199"/>
                  <a:gd name="T9" fmla="*/ 707 h 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707">
                    <a:moveTo>
                      <a:pt x="0" y="707"/>
                    </a:moveTo>
                    <a:lnTo>
                      <a:pt x="1" y="2"/>
                    </a:lnTo>
                    <a:lnTo>
                      <a:pt x="193" y="0"/>
                    </a:lnTo>
                    <a:lnTo>
                      <a:pt x="199" y="705"/>
                    </a:lnTo>
                    <a:lnTo>
                      <a:pt x="0" y="707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sp3d extrusionH="254000">
                <a:bevelT w="31750" h="3175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tx1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1" name="Freeform 10">
                <a:extLst>
                  <a:ext uri="{FF2B5EF4-FFF2-40B4-BE49-F238E27FC236}">
                    <a16:creationId xmlns:a16="http://schemas.microsoft.com/office/drawing/2014/main" id="{B7178155-DD0E-4369-A848-1457EC948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80" y="2862577"/>
                <a:ext cx="763588" cy="1695450"/>
              </a:xfrm>
              <a:custGeom>
                <a:avLst/>
                <a:gdLst>
                  <a:gd name="T0" fmla="*/ 232 w 481"/>
                  <a:gd name="T1" fmla="*/ 1068 h 1068"/>
                  <a:gd name="T2" fmla="*/ 80 w 481"/>
                  <a:gd name="T3" fmla="*/ 1066 h 1068"/>
                  <a:gd name="T4" fmla="*/ 79 w 481"/>
                  <a:gd name="T5" fmla="*/ 975 h 1068"/>
                  <a:gd name="T6" fmla="*/ 0 w 481"/>
                  <a:gd name="T7" fmla="*/ 971 h 1068"/>
                  <a:gd name="T8" fmla="*/ 2 w 481"/>
                  <a:gd name="T9" fmla="*/ 1 h 1068"/>
                  <a:gd name="T10" fmla="*/ 480 w 481"/>
                  <a:gd name="T11" fmla="*/ 0 h 1068"/>
                  <a:gd name="T12" fmla="*/ 481 w 481"/>
                  <a:gd name="T13" fmla="*/ 280 h 1068"/>
                  <a:gd name="T14" fmla="*/ 340 w 481"/>
                  <a:gd name="T15" fmla="*/ 283 h 1068"/>
                  <a:gd name="T16" fmla="*/ 339 w 481"/>
                  <a:gd name="T17" fmla="*/ 972 h 1068"/>
                  <a:gd name="T18" fmla="*/ 232 w 481"/>
                  <a:gd name="T19" fmla="*/ 979 h 1068"/>
                  <a:gd name="T20" fmla="*/ 232 w 481"/>
                  <a:gd name="T21" fmla="*/ 1068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1" h="1068">
                    <a:moveTo>
                      <a:pt x="232" y="1068"/>
                    </a:moveTo>
                    <a:lnTo>
                      <a:pt x="80" y="1066"/>
                    </a:lnTo>
                    <a:lnTo>
                      <a:pt x="79" y="975"/>
                    </a:lnTo>
                    <a:lnTo>
                      <a:pt x="0" y="971"/>
                    </a:lnTo>
                    <a:lnTo>
                      <a:pt x="2" y="1"/>
                    </a:lnTo>
                    <a:lnTo>
                      <a:pt x="480" y="0"/>
                    </a:lnTo>
                    <a:lnTo>
                      <a:pt x="481" y="280"/>
                    </a:lnTo>
                    <a:lnTo>
                      <a:pt x="340" y="283"/>
                    </a:lnTo>
                    <a:lnTo>
                      <a:pt x="339" y="972"/>
                    </a:lnTo>
                    <a:lnTo>
                      <a:pt x="232" y="979"/>
                    </a:lnTo>
                    <a:lnTo>
                      <a:pt x="232" y="1068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sp3d extrusionH="254000">
                <a:bevelT w="31750" h="3175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tx1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0ABAFCB5-643C-4369-B33C-6FD1D6989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20295" y="6151877"/>
                <a:ext cx="1216025" cy="492125"/>
              </a:xfrm>
              <a:custGeom>
                <a:avLst/>
                <a:gdLst>
                  <a:gd name="T0" fmla="*/ 766 w 766"/>
                  <a:gd name="T1" fmla="*/ 14 h 310"/>
                  <a:gd name="T2" fmla="*/ 758 w 766"/>
                  <a:gd name="T3" fmla="*/ 259 h 310"/>
                  <a:gd name="T4" fmla="*/ 445 w 766"/>
                  <a:gd name="T5" fmla="*/ 248 h 310"/>
                  <a:gd name="T6" fmla="*/ 444 w 766"/>
                  <a:gd name="T7" fmla="*/ 310 h 310"/>
                  <a:gd name="T8" fmla="*/ 183 w 766"/>
                  <a:gd name="T9" fmla="*/ 304 h 310"/>
                  <a:gd name="T10" fmla="*/ 185 w 766"/>
                  <a:gd name="T11" fmla="*/ 242 h 310"/>
                  <a:gd name="T12" fmla="*/ 0 w 766"/>
                  <a:gd name="T13" fmla="*/ 243 h 310"/>
                  <a:gd name="T14" fmla="*/ 8 w 766"/>
                  <a:gd name="T15" fmla="*/ 0 h 310"/>
                  <a:gd name="T16" fmla="*/ 196 w 766"/>
                  <a:gd name="T17" fmla="*/ 2 h 310"/>
                  <a:gd name="T18" fmla="*/ 195 w 766"/>
                  <a:gd name="T19" fmla="*/ 41 h 310"/>
                  <a:gd name="T20" fmla="*/ 448 w 766"/>
                  <a:gd name="T21" fmla="*/ 45 h 310"/>
                  <a:gd name="T22" fmla="*/ 450 w 766"/>
                  <a:gd name="T23" fmla="*/ 5 h 310"/>
                  <a:gd name="T24" fmla="*/ 766 w 766"/>
                  <a:gd name="T25" fmla="*/ 14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6" h="310">
                    <a:moveTo>
                      <a:pt x="766" y="14"/>
                    </a:moveTo>
                    <a:lnTo>
                      <a:pt x="758" y="259"/>
                    </a:lnTo>
                    <a:lnTo>
                      <a:pt x="445" y="248"/>
                    </a:lnTo>
                    <a:lnTo>
                      <a:pt x="444" y="310"/>
                    </a:lnTo>
                    <a:lnTo>
                      <a:pt x="183" y="304"/>
                    </a:lnTo>
                    <a:lnTo>
                      <a:pt x="185" y="242"/>
                    </a:lnTo>
                    <a:lnTo>
                      <a:pt x="0" y="243"/>
                    </a:lnTo>
                    <a:lnTo>
                      <a:pt x="8" y="0"/>
                    </a:lnTo>
                    <a:lnTo>
                      <a:pt x="196" y="2"/>
                    </a:lnTo>
                    <a:lnTo>
                      <a:pt x="195" y="41"/>
                    </a:lnTo>
                    <a:lnTo>
                      <a:pt x="448" y="45"/>
                    </a:lnTo>
                    <a:lnTo>
                      <a:pt x="450" y="5"/>
                    </a:lnTo>
                    <a:lnTo>
                      <a:pt x="766" y="14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sp3d extrusionH="254000">
                <a:bevelT w="31750" h="3175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3" name="Dowolny kształt: kształt 62">
                <a:extLst>
                  <a:ext uri="{FF2B5EF4-FFF2-40B4-BE49-F238E27FC236}">
                    <a16:creationId xmlns:a16="http://schemas.microsoft.com/office/drawing/2014/main" id="{82AADD8F-3B21-401F-9F44-131671C93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90159" y="2840352"/>
                <a:ext cx="1330326" cy="3092450"/>
              </a:xfrm>
              <a:custGeom>
                <a:avLst/>
                <a:gdLst>
                  <a:gd name="connsiteX0" fmla="*/ 68263 w 1330326"/>
                  <a:gd name="connsiteY0" fmla="*/ 0 h 3092450"/>
                  <a:gd name="connsiteX1" fmla="*/ 449251 w 1330326"/>
                  <a:gd name="connsiteY1" fmla="*/ 8033 h 3092450"/>
                  <a:gd name="connsiteX2" fmla="*/ 449263 w 1330326"/>
                  <a:gd name="connsiteY2" fmla="*/ 7938 h 3092450"/>
                  <a:gd name="connsiteX3" fmla="*/ 472233 w 1330326"/>
                  <a:gd name="connsiteY3" fmla="*/ 8518 h 3092450"/>
                  <a:gd name="connsiteX4" fmla="*/ 595313 w 1330326"/>
                  <a:gd name="connsiteY4" fmla="*/ 11113 h 3092450"/>
                  <a:gd name="connsiteX5" fmla="*/ 595300 w 1330326"/>
                  <a:gd name="connsiteY5" fmla="*/ 11622 h 3092450"/>
                  <a:gd name="connsiteX6" fmla="*/ 1330326 w 1330326"/>
                  <a:gd name="connsiteY6" fmla="*/ 30163 h 3092450"/>
                  <a:gd name="connsiteX7" fmla="*/ 1316038 w 1330326"/>
                  <a:gd name="connsiteY7" fmla="*/ 1573213 h 3092450"/>
                  <a:gd name="connsiteX8" fmla="*/ 900113 w 1330326"/>
                  <a:gd name="connsiteY8" fmla="*/ 1573213 h 3092450"/>
                  <a:gd name="connsiteX9" fmla="*/ 912147 w 1330326"/>
                  <a:gd name="connsiteY9" fmla="*/ 403467 h 3092450"/>
                  <a:gd name="connsiteX10" fmla="*/ 585551 w 1330326"/>
                  <a:gd name="connsiteY10" fmla="*/ 397219 h 3092450"/>
                  <a:gd name="connsiteX11" fmla="*/ 517525 w 1330326"/>
                  <a:gd name="connsiteY11" fmla="*/ 3087688 h 3092450"/>
                  <a:gd name="connsiteX12" fmla="*/ 0 w 1330326"/>
                  <a:gd name="connsiteY12" fmla="*/ 3092450 h 309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0326" h="3092450">
                    <a:moveTo>
                      <a:pt x="68263" y="0"/>
                    </a:moveTo>
                    <a:lnTo>
                      <a:pt x="449251" y="8033"/>
                    </a:lnTo>
                    <a:lnTo>
                      <a:pt x="449263" y="7938"/>
                    </a:lnTo>
                    <a:lnTo>
                      <a:pt x="472233" y="8518"/>
                    </a:lnTo>
                    <a:lnTo>
                      <a:pt x="595313" y="11113"/>
                    </a:lnTo>
                    <a:lnTo>
                      <a:pt x="595300" y="11622"/>
                    </a:lnTo>
                    <a:lnTo>
                      <a:pt x="1330326" y="30163"/>
                    </a:lnTo>
                    <a:lnTo>
                      <a:pt x="1316038" y="1573213"/>
                    </a:lnTo>
                    <a:lnTo>
                      <a:pt x="900113" y="1573213"/>
                    </a:lnTo>
                    <a:lnTo>
                      <a:pt x="912147" y="403467"/>
                    </a:lnTo>
                    <a:lnTo>
                      <a:pt x="585551" y="397219"/>
                    </a:lnTo>
                    <a:lnTo>
                      <a:pt x="517525" y="3087688"/>
                    </a:lnTo>
                    <a:lnTo>
                      <a:pt x="0" y="309245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sp3d extrusionH="254000">
                <a:bevelT w="31750" h="254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 b="1">
                  <a:solidFill>
                    <a:schemeClr val="tx1">
                      <a:lumMod val="50000"/>
                    </a:schemeClr>
                  </a:solidFill>
                  <a:latin typeface="+mj-lt"/>
                </a:endParaRPr>
              </a:p>
            </p:txBody>
          </p:sp>
        </p:grp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49EB30CF-7810-4DC1-B455-701C2582D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54717" y="3522103"/>
              <a:ext cx="80963" cy="103188"/>
            </a:xfrm>
            <a:custGeom>
              <a:avLst/>
              <a:gdLst>
                <a:gd name="T0" fmla="*/ 2 w 341"/>
                <a:gd name="T1" fmla="*/ 0 h 444"/>
                <a:gd name="T2" fmla="*/ 176 w 341"/>
                <a:gd name="T3" fmla="*/ 0 h 444"/>
                <a:gd name="T4" fmla="*/ 330 w 341"/>
                <a:gd name="T5" fmla="*/ 122 h 444"/>
                <a:gd name="T6" fmla="*/ 250 w 341"/>
                <a:gd name="T7" fmla="*/ 219 h 444"/>
                <a:gd name="T8" fmla="*/ 250 w 341"/>
                <a:gd name="T9" fmla="*/ 219 h 444"/>
                <a:gd name="T10" fmla="*/ 341 w 341"/>
                <a:gd name="T11" fmla="*/ 321 h 444"/>
                <a:gd name="T12" fmla="*/ 178 w 341"/>
                <a:gd name="T13" fmla="*/ 443 h 444"/>
                <a:gd name="T14" fmla="*/ 0 w 341"/>
                <a:gd name="T15" fmla="*/ 443 h 444"/>
                <a:gd name="T16" fmla="*/ 2 w 341"/>
                <a:gd name="T17" fmla="*/ 0 h 444"/>
                <a:gd name="T18" fmla="*/ 171 w 341"/>
                <a:gd name="T19" fmla="*/ 191 h 444"/>
                <a:gd name="T20" fmla="*/ 255 w 341"/>
                <a:gd name="T21" fmla="*/ 126 h 444"/>
                <a:gd name="T22" fmla="*/ 171 w 341"/>
                <a:gd name="T23" fmla="*/ 61 h 444"/>
                <a:gd name="T24" fmla="*/ 72 w 341"/>
                <a:gd name="T25" fmla="*/ 60 h 444"/>
                <a:gd name="T26" fmla="*/ 72 w 341"/>
                <a:gd name="T27" fmla="*/ 191 h 444"/>
                <a:gd name="T28" fmla="*/ 171 w 341"/>
                <a:gd name="T29" fmla="*/ 191 h 444"/>
                <a:gd name="T30" fmla="*/ 181 w 341"/>
                <a:gd name="T31" fmla="*/ 384 h 444"/>
                <a:gd name="T32" fmla="*/ 266 w 341"/>
                <a:gd name="T33" fmla="*/ 317 h 444"/>
                <a:gd name="T34" fmla="*/ 182 w 341"/>
                <a:gd name="T35" fmla="*/ 251 h 444"/>
                <a:gd name="T36" fmla="*/ 72 w 341"/>
                <a:gd name="T37" fmla="*/ 250 h 444"/>
                <a:gd name="T38" fmla="*/ 71 w 341"/>
                <a:gd name="T39" fmla="*/ 383 h 444"/>
                <a:gd name="T40" fmla="*/ 181 w 341"/>
                <a:gd name="T41" fmla="*/ 38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1" h="444">
                  <a:moveTo>
                    <a:pt x="2" y="0"/>
                  </a:moveTo>
                  <a:cubicBezTo>
                    <a:pt x="176" y="0"/>
                    <a:pt x="176" y="0"/>
                    <a:pt x="176" y="0"/>
                  </a:cubicBezTo>
                  <a:cubicBezTo>
                    <a:pt x="283" y="0"/>
                    <a:pt x="330" y="46"/>
                    <a:pt x="330" y="122"/>
                  </a:cubicBezTo>
                  <a:cubicBezTo>
                    <a:pt x="330" y="169"/>
                    <a:pt x="302" y="209"/>
                    <a:pt x="250" y="219"/>
                  </a:cubicBezTo>
                  <a:cubicBezTo>
                    <a:pt x="250" y="219"/>
                    <a:pt x="250" y="219"/>
                    <a:pt x="250" y="219"/>
                  </a:cubicBezTo>
                  <a:cubicBezTo>
                    <a:pt x="307" y="229"/>
                    <a:pt x="341" y="271"/>
                    <a:pt x="341" y="321"/>
                  </a:cubicBezTo>
                  <a:cubicBezTo>
                    <a:pt x="340" y="397"/>
                    <a:pt x="283" y="444"/>
                    <a:pt x="178" y="443"/>
                  </a:cubicBezTo>
                  <a:cubicBezTo>
                    <a:pt x="0" y="443"/>
                    <a:pt x="0" y="443"/>
                    <a:pt x="0" y="443"/>
                  </a:cubicBezTo>
                  <a:lnTo>
                    <a:pt x="2" y="0"/>
                  </a:lnTo>
                  <a:close/>
                  <a:moveTo>
                    <a:pt x="171" y="191"/>
                  </a:moveTo>
                  <a:cubicBezTo>
                    <a:pt x="227" y="191"/>
                    <a:pt x="255" y="170"/>
                    <a:pt x="255" y="126"/>
                  </a:cubicBezTo>
                  <a:cubicBezTo>
                    <a:pt x="255" y="82"/>
                    <a:pt x="227" y="61"/>
                    <a:pt x="171" y="61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2" y="191"/>
                    <a:pt x="72" y="191"/>
                    <a:pt x="72" y="191"/>
                  </a:cubicBezTo>
                  <a:lnTo>
                    <a:pt x="171" y="191"/>
                  </a:lnTo>
                  <a:close/>
                  <a:moveTo>
                    <a:pt x="181" y="384"/>
                  </a:moveTo>
                  <a:cubicBezTo>
                    <a:pt x="238" y="384"/>
                    <a:pt x="266" y="360"/>
                    <a:pt x="266" y="317"/>
                  </a:cubicBezTo>
                  <a:cubicBezTo>
                    <a:pt x="266" y="275"/>
                    <a:pt x="238" y="251"/>
                    <a:pt x="182" y="251"/>
                  </a:cubicBezTo>
                  <a:cubicBezTo>
                    <a:pt x="72" y="250"/>
                    <a:pt x="72" y="250"/>
                    <a:pt x="72" y="250"/>
                  </a:cubicBezTo>
                  <a:cubicBezTo>
                    <a:pt x="71" y="383"/>
                    <a:pt x="71" y="383"/>
                    <a:pt x="71" y="383"/>
                  </a:cubicBezTo>
                  <a:lnTo>
                    <a:pt x="181" y="384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b="1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DCF83C03-F94B-4AE1-8D9D-4C449EA38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59471" y="3522107"/>
              <a:ext cx="46038" cy="103188"/>
            </a:xfrm>
            <a:custGeom>
              <a:avLst/>
              <a:gdLst>
                <a:gd name="T0" fmla="*/ 195 w 195"/>
                <a:gd name="T1" fmla="*/ 0 h 444"/>
                <a:gd name="T2" fmla="*/ 194 w 195"/>
                <a:gd name="T3" fmla="*/ 444 h 444"/>
                <a:gd name="T4" fmla="*/ 123 w 195"/>
                <a:gd name="T5" fmla="*/ 444 h 444"/>
                <a:gd name="T6" fmla="*/ 124 w 195"/>
                <a:gd name="T7" fmla="*/ 116 h 444"/>
                <a:gd name="T8" fmla="*/ 126 w 195"/>
                <a:gd name="T9" fmla="*/ 80 h 444"/>
                <a:gd name="T10" fmla="*/ 14 w 195"/>
                <a:gd name="T11" fmla="*/ 141 h 444"/>
                <a:gd name="T12" fmla="*/ 0 w 195"/>
                <a:gd name="T13" fmla="*/ 78 h 444"/>
                <a:gd name="T14" fmla="*/ 135 w 195"/>
                <a:gd name="T15" fmla="*/ 0 h 444"/>
                <a:gd name="T16" fmla="*/ 195 w 195"/>
                <a:gd name="T17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444">
                  <a:moveTo>
                    <a:pt x="195" y="0"/>
                  </a:moveTo>
                  <a:cubicBezTo>
                    <a:pt x="194" y="444"/>
                    <a:pt x="194" y="444"/>
                    <a:pt x="194" y="444"/>
                  </a:cubicBezTo>
                  <a:cubicBezTo>
                    <a:pt x="123" y="444"/>
                    <a:pt x="123" y="444"/>
                    <a:pt x="123" y="444"/>
                  </a:cubicBezTo>
                  <a:cubicBezTo>
                    <a:pt x="124" y="116"/>
                    <a:pt x="124" y="116"/>
                    <a:pt x="124" y="116"/>
                  </a:cubicBezTo>
                  <a:cubicBezTo>
                    <a:pt x="124" y="105"/>
                    <a:pt x="125" y="93"/>
                    <a:pt x="126" y="80"/>
                  </a:cubicBezTo>
                  <a:cubicBezTo>
                    <a:pt x="95" y="110"/>
                    <a:pt x="54" y="132"/>
                    <a:pt x="14" y="14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6" y="74"/>
                    <a:pt x="111" y="34"/>
                    <a:pt x="135" y="0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b="1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43" name="Grupa 42">
              <a:extLst>
                <a:ext uri="{FF2B5EF4-FFF2-40B4-BE49-F238E27FC236}">
                  <a16:creationId xmlns:a16="http://schemas.microsoft.com/office/drawing/2014/main" id="{72B3B90E-5ED8-42D8-9FEF-C29B19F2301A}"/>
                </a:ext>
              </a:extLst>
            </p:cNvPr>
            <p:cNvGrpSpPr/>
            <p:nvPr/>
          </p:nvGrpSpPr>
          <p:grpSpPr>
            <a:xfrm>
              <a:off x="-1334953" y="5345077"/>
              <a:ext cx="173039" cy="109538"/>
              <a:chOff x="-3864180" y="4966452"/>
              <a:chExt cx="173038" cy="109538"/>
            </a:xfrm>
          </p:grpSpPr>
          <p:sp>
            <p:nvSpPr>
              <p:cNvPr id="57" name="Freeform 19">
                <a:extLst>
                  <a:ext uri="{FF2B5EF4-FFF2-40B4-BE49-F238E27FC236}">
                    <a16:creationId xmlns:a16="http://schemas.microsoft.com/office/drawing/2014/main" id="{D83D7946-DD7D-4BEA-8D04-6AAFE71892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864180" y="4969627"/>
                <a:ext cx="80963" cy="106363"/>
              </a:xfrm>
              <a:custGeom>
                <a:avLst/>
                <a:gdLst>
                  <a:gd name="T0" fmla="*/ 0 w 347"/>
                  <a:gd name="T1" fmla="*/ 5 h 449"/>
                  <a:gd name="T2" fmla="*/ 175 w 347"/>
                  <a:gd name="T3" fmla="*/ 2 h 449"/>
                  <a:gd name="T4" fmla="*/ 331 w 347"/>
                  <a:gd name="T5" fmla="*/ 121 h 449"/>
                  <a:gd name="T6" fmla="*/ 253 w 347"/>
                  <a:gd name="T7" fmla="*/ 219 h 449"/>
                  <a:gd name="T8" fmla="*/ 254 w 347"/>
                  <a:gd name="T9" fmla="*/ 220 h 449"/>
                  <a:gd name="T10" fmla="*/ 346 w 347"/>
                  <a:gd name="T11" fmla="*/ 320 h 449"/>
                  <a:gd name="T12" fmla="*/ 186 w 347"/>
                  <a:gd name="T13" fmla="*/ 445 h 449"/>
                  <a:gd name="T14" fmla="*/ 8 w 347"/>
                  <a:gd name="T15" fmla="*/ 449 h 449"/>
                  <a:gd name="T16" fmla="*/ 0 w 347"/>
                  <a:gd name="T17" fmla="*/ 5 h 449"/>
                  <a:gd name="T18" fmla="*/ 173 w 347"/>
                  <a:gd name="T19" fmla="*/ 193 h 449"/>
                  <a:gd name="T20" fmla="*/ 257 w 347"/>
                  <a:gd name="T21" fmla="*/ 126 h 449"/>
                  <a:gd name="T22" fmla="*/ 171 w 347"/>
                  <a:gd name="T23" fmla="*/ 63 h 449"/>
                  <a:gd name="T24" fmla="*/ 72 w 347"/>
                  <a:gd name="T25" fmla="*/ 65 h 449"/>
                  <a:gd name="T26" fmla="*/ 74 w 347"/>
                  <a:gd name="T27" fmla="*/ 195 h 449"/>
                  <a:gd name="T28" fmla="*/ 173 w 347"/>
                  <a:gd name="T29" fmla="*/ 193 h 449"/>
                  <a:gd name="T30" fmla="*/ 188 w 347"/>
                  <a:gd name="T31" fmla="*/ 386 h 449"/>
                  <a:gd name="T32" fmla="*/ 271 w 347"/>
                  <a:gd name="T33" fmla="*/ 318 h 449"/>
                  <a:gd name="T34" fmla="*/ 186 w 347"/>
                  <a:gd name="T35" fmla="*/ 253 h 449"/>
                  <a:gd name="T36" fmla="*/ 75 w 347"/>
                  <a:gd name="T37" fmla="*/ 255 h 449"/>
                  <a:gd name="T38" fmla="*/ 78 w 347"/>
                  <a:gd name="T39" fmla="*/ 388 h 449"/>
                  <a:gd name="T40" fmla="*/ 188 w 347"/>
                  <a:gd name="T41" fmla="*/ 386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7" h="449">
                    <a:moveTo>
                      <a:pt x="0" y="5"/>
                    </a:moveTo>
                    <a:cubicBezTo>
                      <a:pt x="175" y="2"/>
                      <a:pt x="175" y="2"/>
                      <a:pt x="175" y="2"/>
                    </a:cubicBezTo>
                    <a:cubicBezTo>
                      <a:pt x="281" y="0"/>
                      <a:pt x="330" y="45"/>
                      <a:pt x="331" y="121"/>
                    </a:cubicBezTo>
                    <a:cubicBezTo>
                      <a:pt x="332" y="167"/>
                      <a:pt x="305" y="209"/>
                      <a:pt x="253" y="219"/>
                    </a:cubicBezTo>
                    <a:cubicBezTo>
                      <a:pt x="254" y="220"/>
                      <a:pt x="254" y="220"/>
                      <a:pt x="254" y="220"/>
                    </a:cubicBezTo>
                    <a:cubicBezTo>
                      <a:pt x="311" y="228"/>
                      <a:pt x="345" y="270"/>
                      <a:pt x="346" y="320"/>
                    </a:cubicBezTo>
                    <a:cubicBezTo>
                      <a:pt x="347" y="395"/>
                      <a:pt x="291" y="444"/>
                      <a:pt x="186" y="445"/>
                    </a:cubicBezTo>
                    <a:cubicBezTo>
                      <a:pt x="8" y="449"/>
                      <a:pt x="8" y="449"/>
                      <a:pt x="8" y="449"/>
                    </a:cubicBezTo>
                    <a:lnTo>
                      <a:pt x="0" y="5"/>
                    </a:lnTo>
                    <a:close/>
                    <a:moveTo>
                      <a:pt x="173" y="193"/>
                    </a:moveTo>
                    <a:cubicBezTo>
                      <a:pt x="229" y="192"/>
                      <a:pt x="257" y="170"/>
                      <a:pt x="257" y="126"/>
                    </a:cubicBezTo>
                    <a:cubicBezTo>
                      <a:pt x="256" y="83"/>
                      <a:pt x="227" y="62"/>
                      <a:pt x="171" y="63"/>
                    </a:cubicBezTo>
                    <a:cubicBezTo>
                      <a:pt x="72" y="65"/>
                      <a:pt x="72" y="65"/>
                      <a:pt x="72" y="65"/>
                    </a:cubicBezTo>
                    <a:cubicBezTo>
                      <a:pt x="74" y="195"/>
                      <a:pt x="74" y="195"/>
                      <a:pt x="74" y="195"/>
                    </a:cubicBezTo>
                    <a:lnTo>
                      <a:pt x="173" y="193"/>
                    </a:lnTo>
                    <a:close/>
                    <a:moveTo>
                      <a:pt x="188" y="386"/>
                    </a:moveTo>
                    <a:cubicBezTo>
                      <a:pt x="244" y="385"/>
                      <a:pt x="272" y="360"/>
                      <a:pt x="271" y="318"/>
                    </a:cubicBezTo>
                    <a:cubicBezTo>
                      <a:pt x="271" y="275"/>
                      <a:pt x="242" y="252"/>
                      <a:pt x="186" y="253"/>
                    </a:cubicBezTo>
                    <a:cubicBezTo>
                      <a:pt x="75" y="255"/>
                      <a:pt x="75" y="255"/>
                      <a:pt x="75" y="255"/>
                    </a:cubicBezTo>
                    <a:cubicBezTo>
                      <a:pt x="78" y="388"/>
                      <a:pt x="78" y="388"/>
                      <a:pt x="78" y="388"/>
                    </a:cubicBezTo>
                    <a:lnTo>
                      <a:pt x="188" y="386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8" name="Freeform 20">
                <a:extLst>
                  <a:ext uri="{FF2B5EF4-FFF2-40B4-BE49-F238E27FC236}">
                    <a16:creationId xmlns:a16="http://schemas.microsoft.com/office/drawing/2014/main" id="{84BD71DE-7C12-4F36-9DA6-63414D4CD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65755" y="4966452"/>
                <a:ext cx="74613" cy="107950"/>
              </a:xfrm>
              <a:custGeom>
                <a:avLst/>
                <a:gdLst>
                  <a:gd name="T0" fmla="*/ 306 w 322"/>
                  <a:gd name="T1" fmla="*/ 117 h 459"/>
                  <a:gd name="T2" fmla="*/ 225 w 322"/>
                  <a:gd name="T3" fmla="*/ 226 h 459"/>
                  <a:gd name="T4" fmla="*/ 225 w 322"/>
                  <a:gd name="T5" fmla="*/ 227 h 459"/>
                  <a:gd name="T6" fmla="*/ 320 w 322"/>
                  <a:gd name="T7" fmla="*/ 329 h 459"/>
                  <a:gd name="T8" fmla="*/ 161 w 322"/>
                  <a:gd name="T9" fmla="*/ 458 h 459"/>
                  <a:gd name="T10" fmla="*/ 0 w 322"/>
                  <a:gd name="T11" fmla="*/ 353 h 459"/>
                  <a:gd name="T12" fmla="*/ 65 w 322"/>
                  <a:gd name="T13" fmla="*/ 321 h 459"/>
                  <a:gd name="T14" fmla="*/ 163 w 322"/>
                  <a:gd name="T15" fmla="*/ 396 h 459"/>
                  <a:gd name="T16" fmla="*/ 248 w 322"/>
                  <a:gd name="T17" fmla="*/ 321 h 459"/>
                  <a:gd name="T18" fmla="*/ 155 w 322"/>
                  <a:gd name="T19" fmla="*/ 257 h 459"/>
                  <a:gd name="T20" fmla="*/ 135 w 322"/>
                  <a:gd name="T21" fmla="*/ 258 h 459"/>
                  <a:gd name="T22" fmla="*/ 134 w 322"/>
                  <a:gd name="T23" fmla="*/ 201 h 459"/>
                  <a:gd name="T24" fmla="*/ 152 w 322"/>
                  <a:gd name="T25" fmla="*/ 200 h 459"/>
                  <a:gd name="T26" fmla="*/ 234 w 322"/>
                  <a:gd name="T27" fmla="*/ 132 h 459"/>
                  <a:gd name="T28" fmla="*/ 160 w 322"/>
                  <a:gd name="T29" fmla="*/ 63 h 459"/>
                  <a:gd name="T30" fmla="*/ 77 w 322"/>
                  <a:gd name="T31" fmla="*/ 130 h 459"/>
                  <a:gd name="T32" fmla="*/ 11 w 322"/>
                  <a:gd name="T33" fmla="*/ 105 h 459"/>
                  <a:gd name="T34" fmla="*/ 160 w 322"/>
                  <a:gd name="T35" fmla="*/ 1 h 459"/>
                  <a:gd name="T36" fmla="*/ 306 w 322"/>
                  <a:gd name="T37" fmla="*/ 117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2" h="459">
                    <a:moveTo>
                      <a:pt x="306" y="117"/>
                    </a:moveTo>
                    <a:cubicBezTo>
                      <a:pt x="308" y="183"/>
                      <a:pt x="264" y="225"/>
                      <a:pt x="225" y="226"/>
                    </a:cubicBezTo>
                    <a:cubicBezTo>
                      <a:pt x="225" y="227"/>
                      <a:pt x="225" y="227"/>
                      <a:pt x="225" y="227"/>
                    </a:cubicBezTo>
                    <a:cubicBezTo>
                      <a:pt x="275" y="226"/>
                      <a:pt x="319" y="266"/>
                      <a:pt x="320" y="329"/>
                    </a:cubicBezTo>
                    <a:cubicBezTo>
                      <a:pt x="322" y="402"/>
                      <a:pt x="258" y="456"/>
                      <a:pt x="161" y="458"/>
                    </a:cubicBezTo>
                    <a:cubicBezTo>
                      <a:pt x="81" y="459"/>
                      <a:pt x="28" y="425"/>
                      <a:pt x="0" y="353"/>
                    </a:cubicBezTo>
                    <a:cubicBezTo>
                      <a:pt x="65" y="321"/>
                      <a:pt x="65" y="321"/>
                      <a:pt x="65" y="321"/>
                    </a:cubicBezTo>
                    <a:cubicBezTo>
                      <a:pt x="79" y="370"/>
                      <a:pt x="105" y="397"/>
                      <a:pt x="163" y="396"/>
                    </a:cubicBezTo>
                    <a:cubicBezTo>
                      <a:pt x="218" y="395"/>
                      <a:pt x="249" y="364"/>
                      <a:pt x="248" y="321"/>
                    </a:cubicBezTo>
                    <a:cubicBezTo>
                      <a:pt x="246" y="272"/>
                      <a:pt x="216" y="256"/>
                      <a:pt x="155" y="257"/>
                    </a:cubicBezTo>
                    <a:cubicBezTo>
                      <a:pt x="135" y="258"/>
                      <a:pt x="135" y="258"/>
                      <a:pt x="135" y="258"/>
                    </a:cubicBezTo>
                    <a:cubicBezTo>
                      <a:pt x="134" y="201"/>
                      <a:pt x="134" y="201"/>
                      <a:pt x="134" y="201"/>
                    </a:cubicBezTo>
                    <a:cubicBezTo>
                      <a:pt x="152" y="200"/>
                      <a:pt x="152" y="200"/>
                      <a:pt x="152" y="200"/>
                    </a:cubicBezTo>
                    <a:cubicBezTo>
                      <a:pt x="207" y="199"/>
                      <a:pt x="234" y="177"/>
                      <a:pt x="234" y="132"/>
                    </a:cubicBezTo>
                    <a:cubicBezTo>
                      <a:pt x="234" y="86"/>
                      <a:pt x="207" y="62"/>
                      <a:pt x="160" y="63"/>
                    </a:cubicBezTo>
                    <a:cubicBezTo>
                      <a:pt x="112" y="64"/>
                      <a:pt x="84" y="89"/>
                      <a:pt x="77" y="130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29" y="39"/>
                      <a:pt x="87" y="3"/>
                      <a:pt x="160" y="1"/>
                    </a:cubicBezTo>
                    <a:cubicBezTo>
                      <a:pt x="254" y="0"/>
                      <a:pt x="305" y="52"/>
                      <a:pt x="306" y="117"/>
                    </a:cubicBezTo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44" name="Grupa 43">
              <a:extLst>
                <a:ext uri="{FF2B5EF4-FFF2-40B4-BE49-F238E27FC236}">
                  <a16:creationId xmlns:a16="http://schemas.microsoft.com/office/drawing/2014/main" id="{1F599AA9-11F0-4AEA-BEA1-C13D9F3B4661}"/>
                </a:ext>
              </a:extLst>
            </p:cNvPr>
            <p:cNvGrpSpPr/>
            <p:nvPr/>
          </p:nvGrpSpPr>
          <p:grpSpPr>
            <a:xfrm>
              <a:off x="-794332" y="6345556"/>
              <a:ext cx="180975" cy="104775"/>
              <a:chOff x="-3433967" y="5860215"/>
              <a:chExt cx="180975" cy="104775"/>
            </a:xfrm>
          </p:grpSpPr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11140BE1-7F32-407D-A314-3268681F4A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433967" y="5860215"/>
                <a:ext cx="79375" cy="104775"/>
              </a:xfrm>
              <a:custGeom>
                <a:avLst/>
                <a:gdLst>
                  <a:gd name="T0" fmla="*/ 0 w 342"/>
                  <a:gd name="T1" fmla="*/ 2 h 445"/>
                  <a:gd name="T2" fmla="*/ 175 w 342"/>
                  <a:gd name="T3" fmla="*/ 1 h 445"/>
                  <a:gd name="T4" fmla="*/ 329 w 342"/>
                  <a:gd name="T5" fmla="*/ 122 h 445"/>
                  <a:gd name="T6" fmla="*/ 250 w 342"/>
                  <a:gd name="T7" fmla="*/ 219 h 445"/>
                  <a:gd name="T8" fmla="*/ 250 w 342"/>
                  <a:gd name="T9" fmla="*/ 220 h 445"/>
                  <a:gd name="T10" fmla="*/ 342 w 342"/>
                  <a:gd name="T11" fmla="*/ 320 h 445"/>
                  <a:gd name="T12" fmla="*/ 180 w 342"/>
                  <a:gd name="T13" fmla="*/ 444 h 445"/>
                  <a:gd name="T14" fmla="*/ 3 w 342"/>
                  <a:gd name="T15" fmla="*/ 445 h 445"/>
                  <a:gd name="T16" fmla="*/ 0 w 342"/>
                  <a:gd name="T17" fmla="*/ 2 h 445"/>
                  <a:gd name="T18" fmla="*/ 170 w 342"/>
                  <a:gd name="T19" fmla="*/ 192 h 445"/>
                  <a:gd name="T20" fmla="*/ 255 w 342"/>
                  <a:gd name="T21" fmla="*/ 126 h 445"/>
                  <a:gd name="T22" fmla="*/ 170 w 342"/>
                  <a:gd name="T23" fmla="*/ 62 h 445"/>
                  <a:gd name="T24" fmla="*/ 71 w 342"/>
                  <a:gd name="T25" fmla="*/ 62 h 445"/>
                  <a:gd name="T26" fmla="*/ 72 w 342"/>
                  <a:gd name="T27" fmla="*/ 192 h 445"/>
                  <a:gd name="T28" fmla="*/ 170 w 342"/>
                  <a:gd name="T29" fmla="*/ 192 h 445"/>
                  <a:gd name="T30" fmla="*/ 183 w 342"/>
                  <a:gd name="T31" fmla="*/ 385 h 445"/>
                  <a:gd name="T32" fmla="*/ 267 w 342"/>
                  <a:gd name="T33" fmla="*/ 318 h 445"/>
                  <a:gd name="T34" fmla="*/ 182 w 342"/>
                  <a:gd name="T35" fmla="*/ 252 h 445"/>
                  <a:gd name="T36" fmla="*/ 72 w 342"/>
                  <a:gd name="T37" fmla="*/ 252 h 445"/>
                  <a:gd name="T38" fmla="*/ 73 w 342"/>
                  <a:gd name="T39" fmla="*/ 385 h 445"/>
                  <a:gd name="T40" fmla="*/ 183 w 342"/>
                  <a:gd name="T41" fmla="*/ 38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2" h="445">
                    <a:moveTo>
                      <a:pt x="0" y="2"/>
                    </a:moveTo>
                    <a:cubicBezTo>
                      <a:pt x="175" y="1"/>
                      <a:pt x="175" y="1"/>
                      <a:pt x="175" y="1"/>
                    </a:cubicBezTo>
                    <a:cubicBezTo>
                      <a:pt x="281" y="0"/>
                      <a:pt x="329" y="46"/>
                      <a:pt x="329" y="122"/>
                    </a:cubicBezTo>
                    <a:cubicBezTo>
                      <a:pt x="329" y="168"/>
                      <a:pt x="302" y="209"/>
                      <a:pt x="250" y="219"/>
                    </a:cubicBezTo>
                    <a:cubicBezTo>
                      <a:pt x="250" y="220"/>
                      <a:pt x="250" y="220"/>
                      <a:pt x="250" y="220"/>
                    </a:cubicBezTo>
                    <a:cubicBezTo>
                      <a:pt x="308" y="229"/>
                      <a:pt x="341" y="271"/>
                      <a:pt x="342" y="320"/>
                    </a:cubicBezTo>
                    <a:cubicBezTo>
                      <a:pt x="342" y="396"/>
                      <a:pt x="285" y="444"/>
                      <a:pt x="180" y="444"/>
                    </a:cubicBezTo>
                    <a:cubicBezTo>
                      <a:pt x="3" y="445"/>
                      <a:pt x="3" y="445"/>
                      <a:pt x="3" y="445"/>
                    </a:cubicBezTo>
                    <a:lnTo>
                      <a:pt x="0" y="2"/>
                    </a:lnTo>
                    <a:close/>
                    <a:moveTo>
                      <a:pt x="170" y="192"/>
                    </a:moveTo>
                    <a:cubicBezTo>
                      <a:pt x="227" y="192"/>
                      <a:pt x="255" y="170"/>
                      <a:pt x="255" y="126"/>
                    </a:cubicBezTo>
                    <a:cubicBezTo>
                      <a:pt x="254" y="83"/>
                      <a:pt x="226" y="61"/>
                      <a:pt x="170" y="62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2" y="192"/>
                      <a:pt x="72" y="192"/>
                      <a:pt x="72" y="192"/>
                    </a:cubicBezTo>
                    <a:lnTo>
                      <a:pt x="170" y="192"/>
                    </a:lnTo>
                    <a:close/>
                    <a:moveTo>
                      <a:pt x="183" y="385"/>
                    </a:moveTo>
                    <a:cubicBezTo>
                      <a:pt x="239" y="384"/>
                      <a:pt x="267" y="360"/>
                      <a:pt x="267" y="318"/>
                    </a:cubicBezTo>
                    <a:cubicBezTo>
                      <a:pt x="267" y="275"/>
                      <a:pt x="239" y="251"/>
                      <a:pt x="182" y="252"/>
                    </a:cubicBezTo>
                    <a:cubicBezTo>
                      <a:pt x="72" y="252"/>
                      <a:pt x="72" y="252"/>
                      <a:pt x="72" y="252"/>
                    </a:cubicBezTo>
                    <a:cubicBezTo>
                      <a:pt x="73" y="385"/>
                      <a:pt x="73" y="385"/>
                      <a:pt x="73" y="385"/>
                    </a:cubicBezTo>
                    <a:lnTo>
                      <a:pt x="183" y="38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:a16="http://schemas.microsoft.com/office/drawing/2014/main" id="{E7924857-3F1C-4B03-9D6A-120C60C02E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338717" y="5860215"/>
                <a:ext cx="85725" cy="104775"/>
              </a:xfrm>
              <a:custGeom>
                <a:avLst/>
                <a:gdLst>
                  <a:gd name="T0" fmla="*/ 362 w 362"/>
                  <a:gd name="T1" fmla="*/ 332 h 444"/>
                  <a:gd name="T2" fmla="*/ 286 w 362"/>
                  <a:gd name="T3" fmla="*/ 332 h 444"/>
                  <a:gd name="T4" fmla="*/ 287 w 362"/>
                  <a:gd name="T5" fmla="*/ 443 h 444"/>
                  <a:gd name="T6" fmla="*/ 219 w 362"/>
                  <a:gd name="T7" fmla="*/ 444 h 444"/>
                  <a:gd name="T8" fmla="*/ 219 w 362"/>
                  <a:gd name="T9" fmla="*/ 333 h 444"/>
                  <a:gd name="T10" fmla="*/ 0 w 362"/>
                  <a:gd name="T11" fmla="*/ 334 h 444"/>
                  <a:gd name="T12" fmla="*/ 0 w 362"/>
                  <a:gd name="T13" fmla="*/ 291 h 444"/>
                  <a:gd name="T14" fmla="*/ 196 w 362"/>
                  <a:gd name="T15" fmla="*/ 1 h 444"/>
                  <a:gd name="T16" fmla="*/ 284 w 362"/>
                  <a:gd name="T17" fmla="*/ 0 h 444"/>
                  <a:gd name="T18" fmla="*/ 286 w 362"/>
                  <a:gd name="T19" fmla="*/ 277 h 444"/>
                  <a:gd name="T20" fmla="*/ 361 w 362"/>
                  <a:gd name="T21" fmla="*/ 276 h 444"/>
                  <a:gd name="T22" fmla="*/ 362 w 362"/>
                  <a:gd name="T23" fmla="*/ 332 h 444"/>
                  <a:gd name="T24" fmla="*/ 72 w 362"/>
                  <a:gd name="T25" fmla="*/ 278 h 444"/>
                  <a:gd name="T26" fmla="*/ 218 w 362"/>
                  <a:gd name="T27" fmla="*/ 277 h 444"/>
                  <a:gd name="T28" fmla="*/ 217 w 362"/>
                  <a:gd name="T29" fmla="*/ 125 h 444"/>
                  <a:gd name="T30" fmla="*/ 220 w 362"/>
                  <a:gd name="T31" fmla="*/ 53 h 444"/>
                  <a:gd name="T32" fmla="*/ 218 w 362"/>
                  <a:gd name="T33" fmla="*/ 53 h 444"/>
                  <a:gd name="T34" fmla="*/ 176 w 362"/>
                  <a:gd name="T35" fmla="*/ 128 h 444"/>
                  <a:gd name="T36" fmla="*/ 72 w 362"/>
                  <a:gd name="T37" fmla="*/ 278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2" h="444">
                    <a:moveTo>
                      <a:pt x="362" y="332"/>
                    </a:moveTo>
                    <a:cubicBezTo>
                      <a:pt x="286" y="332"/>
                      <a:pt x="286" y="332"/>
                      <a:pt x="286" y="332"/>
                    </a:cubicBezTo>
                    <a:cubicBezTo>
                      <a:pt x="287" y="443"/>
                      <a:pt x="287" y="443"/>
                      <a:pt x="287" y="443"/>
                    </a:cubicBezTo>
                    <a:cubicBezTo>
                      <a:pt x="219" y="444"/>
                      <a:pt x="219" y="444"/>
                      <a:pt x="219" y="444"/>
                    </a:cubicBezTo>
                    <a:cubicBezTo>
                      <a:pt x="219" y="333"/>
                      <a:pt x="219" y="333"/>
                      <a:pt x="219" y="333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291"/>
                      <a:pt x="0" y="291"/>
                      <a:pt x="0" y="291"/>
                    </a:cubicBezTo>
                    <a:cubicBezTo>
                      <a:pt x="196" y="1"/>
                      <a:pt x="196" y="1"/>
                      <a:pt x="196" y="1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286" y="277"/>
                      <a:pt x="286" y="277"/>
                      <a:pt x="286" y="277"/>
                    </a:cubicBezTo>
                    <a:cubicBezTo>
                      <a:pt x="361" y="276"/>
                      <a:pt x="361" y="276"/>
                      <a:pt x="361" y="276"/>
                    </a:cubicBezTo>
                    <a:lnTo>
                      <a:pt x="362" y="332"/>
                    </a:lnTo>
                    <a:close/>
                    <a:moveTo>
                      <a:pt x="72" y="278"/>
                    </a:moveTo>
                    <a:cubicBezTo>
                      <a:pt x="218" y="277"/>
                      <a:pt x="218" y="277"/>
                      <a:pt x="218" y="277"/>
                    </a:cubicBezTo>
                    <a:cubicBezTo>
                      <a:pt x="217" y="125"/>
                      <a:pt x="217" y="125"/>
                      <a:pt x="217" y="125"/>
                    </a:cubicBezTo>
                    <a:cubicBezTo>
                      <a:pt x="220" y="53"/>
                      <a:pt x="220" y="53"/>
                      <a:pt x="220" y="53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08" y="76"/>
                      <a:pt x="190" y="107"/>
                      <a:pt x="176" y="128"/>
                    </a:cubicBezTo>
                    <a:lnTo>
                      <a:pt x="72" y="278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45" name="Grupa 44">
              <a:extLst>
                <a:ext uri="{FF2B5EF4-FFF2-40B4-BE49-F238E27FC236}">
                  <a16:creationId xmlns:a16="http://schemas.microsoft.com/office/drawing/2014/main" id="{C1E9396E-8BC8-4886-ACFE-273F13CA321F}"/>
                </a:ext>
              </a:extLst>
            </p:cNvPr>
            <p:cNvGrpSpPr/>
            <p:nvPr/>
          </p:nvGrpSpPr>
          <p:grpSpPr>
            <a:xfrm>
              <a:off x="273554" y="5141437"/>
              <a:ext cx="179388" cy="109538"/>
              <a:chOff x="-2286205" y="4620377"/>
              <a:chExt cx="179388" cy="109538"/>
            </a:xfrm>
          </p:grpSpPr>
          <p:sp>
            <p:nvSpPr>
              <p:cNvPr id="53" name="Freeform 23">
                <a:extLst>
                  <a:ext uri="{FF2B5EF4-FFF2-40B4-BE49-F238E27FC236}">
                    <a16:creationId xmlns:a16="http://schemas.microsoft.com/office/drawing/2014/main" id="{7A56CA9C-69AD-46CE-BDFB-87D5E95CF4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286205" y="4625140"/>
                <a:ext cx="80963" cy="104775"/>
              </a:xfrm>
              <a:custGeom>
                <a:avLst/>
                <a:gdLst>
                  <a:gd name="T0" fmla="*/ 0 w 350"/>
                  <a:gd name="T1" fmla="*/ 7 h 450"/>
                  <a:gd name="T2" fmla="*/ 174 w 350"/>
                  <a:gd name="T3" fmla="*/ 2 h 450"/>
                  <a:gd name="T4" fmla="*/ 331 w 350"/>
                  <a:gd name="T5" fmla="*/ 120 h 450"/>
                  <a:gd name="T6" fmla="*/ 254 w 350"/>
                  <a:gd name="T7" fmla="*/ 219 h 450"/>
                  <a:gd name="T8" fmla="*/ 254 w 350"/>
                  <a:gd name="T9" fmla="*/ 219 h 450"/>
                  <a:gd name="T10" fmla="*/ 348 w 350"/>
                  <a:gd name="T11" fmla="*/ 318 h 450"/>
                  <a:gd name="T12" fmla="*/ 188 w 350"/>
                  <a:gd name="T13" fmla="*/ 446 h 450"/>
                  <a:gd name="T14" fmla="*/ 11 w 350"/>
                  <a:gd name="T15" fmla="*/ 450 h 450"/>
                  <a:gd name="T16" fmla="*/ 0 w 350"/>
                  <a:gd name="T17" fmla="*/ 7 h 450"/>
                  <a:gd name="T18" fmla="*/ 174 w 350"/>
                  <a:gd name="T19" fmla="*/ 193 h 450"/>
                  <a:gd name="T20" fmla="*/ 257 w 350"/>
                  <a:gd name="T21" fmla="*/ 126 h 450"/>
                  <a:gd name="T22" fmla="*/ 170 w 350"/>
                  <a:gd name="T23" fmla="*/ 63 h 450"/>
                  <a:gd name="T24" fmla="*/ 72 w 350"/>
                  <a:gd name="T25" fmla="*/ 66 h 450"/>
                  <a:gd name="T26" fmla="*/ 75 w 350"/>
                  <a:gd name="T27" fmla="*/ 196 h 450"/>
                  <a:gd name="T28" fmla="*/ 174 w 350"/>
                  <a:gd name="T29" fmla="*/ 193 h 450"/>
                  <a:gd name="T30" fmla="*/ 190 w 350"/>
                  <a:gd name="T31" fmla="*/ 386 h 450"/>
                  <a:gd name="T32" fmla="*/ 273 w 350"/>
                  <a:gd name="T33" fmla="*/ 317 h 450"/>
                  <a:gd name="T34" fmla="*/ 187 w 350"/>
                  <a:gd name="T35" fmla="*/ 253 h 450"/>
                  <a:gd name="T36" fmla="*/ 77 w 350"/>
                  <a:gd name="T37" fmla="*/ 256 h 450"/>
                  <a:gd name="T38" fmla="*/ 80 w 350"/>
                  <a:gd name="T39" fmla="*/ 389 h 450"/>
                  <a:gd name="T40" fmla="*/ 190 w 350"/>
                  <a:gd name="T41" fmla="*/ 386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0" h="450">
                    <a:moveTo>
                      <a:pt x="0" y="7"/>
                    </a:moveTo>
                    <a:cubicBezTo>
                      <a:pt x="174" y="2"/>
                      <a:pt x="174" y="2"/>
                      <a:pt x="174" y="2"/>
                    </a:cubicBezTo>
                    <a:cubicBezTo>
                      <a:pt x="280" y="0"/>
                      <a:pt x="329" y="44"/>
                      <a:pt x="331" y="120"/>
                    </a:cubicBezTo>
                    <a:cubicBezTo>
                      <a:pt x="332" y="166"/>
                      <a:pt x="306" y="208"/>
                      <a:pt x="254" y="219"/>
                    </a:cubicBezTo>
                    <a:cubicBezTo>
                      <a:pt x="254" y="219"/>
                      <a:pt x="254" y="219"/>
                      <a:pt x="254" y="219"/>
                    </a:cubicBezTo>
                    <a:cubicBezTo>
                      <a:pt x="312" y="227"/>
                      <a:pt x="346" y="269"/>
                      <a:pt x="348" y="318"/>
                    </a:cubicBezTo>
                    <a:cubicBezTo>
                      <a:pt x="350" y="394"/>
                      <a:pt x="294" y="443"/>
                      <a:pt x="188" y="446"/>
                    </a:cubicBezTo>
                    <a:cubicBezTo>
                      <a:pt x="11" y="450"/>
                      <a:pt x="11" y="450"/>
                      <a:pt x="11" y="450"/>
                    </a:cubicBezTo>
                    <a:lnTo>
                      <a:pt x="0" y="7"/>
                    </a:lnTo>
                    <a:close/>
                    <a:moveTo>
                      <a:pt x="174" y="193"/>
                    </a:moveTo>
                    <a:cubicBezTo>
                      <a:pt x="230" y="192"/>
                      <a:pt x="258" y="170"/>
                      <a:pt x="257" y="126"/>
                    </a:cubicBezTo>
                    <a:cubicBezTo>
                      <a:pt x="256" y="82"/>
                      <a:pt x="227" y="62"/>
                      <a:pt x="170" y="63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5" y="196"/>
                      <a:pt x="75" y="196"/>
                      <a:pt x="75" y="196"/>
                    </a:cubicBezTo>
                    <a:lnTo>
                      <a:pt x="174" y="193"/>
                    </a:lnTo>
                    <a:close/>
                    <a:moveTo>
                      <a:pt x="190" y="386"/>
                    </a:moveTo>
                    <a:cubicBezTo>
                      <a:pt x="247" y="384"/>
                      <a:pt x="274" y="359"/>
                      <a:pt x="273" y="317"/>
                    </a:cubicBezTo>
                    <a:cubicBezTo>
                      <a:pt x="272" y="275"/>
                      <a:pt x="243" y="251"/>
                      <a:pt x="187" y="253"/>
                    </a:cubicBezTo>
                    <a:cubicBezTo>
                      <a:pt x="77" y="256"/>
                      <a:pt x="77" y="256"/>
                      <a:pt x="77" y="256"/>
                    </a:cubicBezTo>
                    <a:cubicBezTo>
                      <a:pt x="80" y="389"/>
                      <a:pt x="80" y="389"/>
                      <a:pt x="80" y="389"/>
                    </a:cubicBezTo>
                    <a:lnTo>
                      <a:pt x="190" y="386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DC3392DC-3BB4-42ED-AF9D-2536C760C0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187780" y="4620377"/>
                <a:ext cx="80963" cy="109538"/>
              </a:xfrm>
              <a:custGeom>
                <a:avLst/>
                <a:gdLst>
                  <a:gd name="T0" fmla="*/ 325 w 341"/>
                  <a:gd name="T1" fmla="*/ 93 h 461"/>
                  <a:gd name="T2" fmla="*/ 262 w 341"/>
                  <a:gd name="T3" fmla="*/ 125 h 461"/>
                  <a:gd name="T4" fmla="*/ 175 w 341"/>
                  <a:gd name="T5" fmla="*/ 64 h 461"/>
                  <a:gd name="T6" fmla="*/ 70 w 341"/>
                  <a:gd name="T7" fmla="*/ 238 h 461"/>
                  <a:gd name="T8" fmla="*/ 70 w 341"/>
                  <a:gd name="T9" fmla="*/ 250 h 461"/>
                  <a:gd name="T10" fmla="*/ 73 w 341"/>
                  <a:gd name="T11" fmla="*/ 250 h 461"/>
                  <a:gd name="T12" fmla="*/ 188 w 341"/>
                  <a:gd name="T13" fmla="*/ 172 h 461"/>
                  <a:gd name="T14" fmla="*/ 339 w 341"/>
                  <a:gd name="T15" fmla="*/ 310 h 461"/>
                  <a:gd name="T16" fmla="*/ 185 w 341"/>
                  <a:gd name="T17" fmla="*/ 458 h 461"/>
                  <a:gd name="T18" fmla="*/ 4 w 341"/>
                  <a:gd name="T19" fmla="*/ 235 h 461"/>
                  <a:gd name="T20" fmla="*/ 177 w 341"/>
                  <a:gd name="T21" fmla="*/ 2 h 461"/>
                  <a:gd name="T22" fmla="*/ 325 w 341"/>
                  <a:gd name="T23" fmla="*/ 93 h 461"/>
                  <a:gd name="T24" fmla="*/ 95 w 341"/>
                  <a:gd name="T25" fmla="*/ 316 h 461"/>
                  <a:gd name="T26" fmla="*/ 183 w 341"/>
                  <a:gd name="T27" fmla="*/ 397 h 461"/>
                  <a:gd name="T28" fmla="*/ 268 w 341"/>
                  <a:gd name="T29" fmla="*/ 311 h 461"/>
                  <a:gd name="T30" fmla="*/ 179 w 341"/>
                  <a:gd name="T31" fmla="*/ 232 h 461"/>
                  <a:gd name="T32" fmla="*/ 95 w 341"/>
                  <a:gd name="T33" fmla="*/ 316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1" h="461">
                    <a:moveTo>
                      <a:pt x="325" y="93"/>
                    </a:moveTo>
                    <a:cubicBezTo>
                      <a:pt x="262" y="125"/>
                      <a:pt x="262" y="125"/>
                      <a:pt x="262" y="125"/>
                    </a:cubicBezTo>
                    <a:cubicBezTo>
                      <a:pt x="249" y="86"/>
                      <a:pt x="222" y="63"/>
                      <a:pt x="175" y="64"/>
                    </a:cubicBezTo>
                    <a:cubicBezTo>
                      <a:pt x="110" y="66"/>
                      <a:pt x="67" y="140"/>
                      <a:pt x="70" y="238"/>
                    </a:cubicBezTo>
                    <a:cubicBezTo>
                      <a:pt x="70" y="250"/>
                      <a:pt x="70" y="250"/>
                      <a:pt x="70" y="250"/>
                    </a:cubicBezTo>
                    <a:cubicBezTo>
                      <a:pt x="73" y="250"/>
                      <a:pt x="73" y="250"/>
                      <a:pt x="73" y="250"/>
                    </a:cubicBezTo>
                    <a:cubicBezTo>
                      <a:pt x="86" y="198"/>
                      <a:pt x="139" y="173"/>
                      <a:pt x="188" y="172"/>
                    </a:cubicBezTo>
                    <a:cubicBezTo>
                      <a:pt x="276" y="170"/>
                      <a:pt x="337" y="223"/>
                      <a:pt x="339" y="310"/>
                    </a:cubicBezTo>
                    <a:cubicBezTo>
                      <a:pt x="341" y="399"/>
                      <a:pt x="282" y="456"/>
                      <a:pt x="185" y="458"/>
                    </a:cubicBezTo>
                    <a:cubicBezTo>
                      <a:pt x="71" y="461"/>
                      <a:pt x="7" y="372"/>
                      <a:pt x="4" y="235"/>
                    </a:cubicBezTo>
                    <a:cubicBezTo>
                      <a:pt x="0" y="84"/>
                      <a:pt x="75" y="4"/>
                      <a:pt x="177" y="2"/>
                    </a:cubicBezTo>
                    <a:cubicBezTo>
                      <a:pt x="248" y="0"/>
                      <a:pt x="297" y="26"/>
                      <a:pt x="325" y="93"/>
                    </a:cubicBezTo>
                    <a:moveTo>
                      <a:pt x="95" y="316"/>
                    </a:moveTo>
                    <a:cubicBezTo>
                      <a:pt x="96" y="366"/>
                      <a:pt x="131" y="398"/>
                      <a:pt x="183" y="397"/>
                    </a:cubicBezTo>
                    <a:cubicBezTo>
                      <a:pt x="238" y="395"/>
                      <a:pt x="269" y="364"/>
                      <a:pt x="268" y="311"/>
                    </a:cubicBezTo>
                    <a:cubicBezTo>
                      <a:pt x="266" y="261"/>
                      <a:pt x="234" y="231"/>
                      <a:pt x="179" y="232"/>
                    </a:cubicBezTo>
                    <a:cubicBezTo>
                      <a:pt x="127" y="234"/>
                      <a:pt x="93" y="267"/>
                      <a:pt x="95" y="316"/>
                    </a:cubicBezTo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38E50E24-1C0B-48AD-9708-EE5DCD5FE1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20" y="3522106"/>
              <a:ext cx="85725" cy="106363"/>
            </a:xfrm>
            <a:custGeom>
              <a:avLst/>
              <a:gdLst>
                <a:gd name="T0" fmla="*/ 0 w 359"/>
                <a:gd name="T1" fmla="*/ 14 h 457"/>
                <a:gd name="T2" fmla="*/ 174 w 359"/>
                <a:gd name="T3" fmla="*/ 5 h 457"/>
                <a:gd name="T4" fmla="*/ 334 w 359"/>
                <a:gd name="T5" fmla="*/ 119 h 457"/>
                <a:gd name="T6" fmla="*/ 260 w 359"/>
                <a:gd name="T7" fmla="*/ 220 h 457"/>
                <a:gd name="T8" fmla="*/ 260 w 359"/>
                <a:gd name="T9" fmla="*/ 220 h 457"/>
                <a:gd name="T10" fmla="*/ 356 w 359"/>
                <a:gd name="T11" fmla="*/ 317 h 457"/>
                <a:gd name="T12" fmla="*/ 200 w 359"/>
                <a:gd name="T13" fmla="*/ 448 h 457"/>
                <a:gd name="T14" fmla="*/ 22 w 359"/>
                <a:gd name="T15" fmla="*/ 457 h 457"/>
                <a:gd name="T16" fmla="*/ 0 w 359"/>
                <a:gd name="T17" fmla="*/ 14 h 457"/>
                <a:gd name="T18" fmla="*/ 179 w 359"/>
                <a:gd name="T19" fmla="*/ 196 h 457"/>
                <a:gd name="T20" fmla="*/ 260 w 359"/>
                <a:gd name="T21" fmla="*/ 127 h 457"/>
                <a:gd name="T22" fmla="*/ 172 w 359"/>
                <a:gd name="T23" fmla="*/ 66 h 457"/>
                <a:gd name="T24" fmla="*/ 73 w 359"/>
                <a:gd name="T25" fmla="*/ 71 h 457"/>
                <a:gd name="T26" fmla="*/ 80 w 359"/>
                <a:gd name="T27" fmla="*/ 201 h 457"/>
                <a:gd name="T28" fmla="*/ 179 w 359"/>
                <a:gd name="T29" fmla="*/ 196 h 457"/>
                <a:gd name="T30" fmla="*/ 200 w 359"/>
                <a:gd name="T31" fmla="*/ 388 h 457"/>
                <a:gd name="T32" fmla="*/ 281 w 359"/>
                <a:gd name="T33" fmla="*/ 317 h 457"/>
                <a:gd name="T34" fmla="*/ 193 w 359"/>
                <a:gd name="T35" fmla="*/ 255 h 457"/>
                <a:gd name="T36" fmla="*/ 83 w 359"/>
                <a:gd name="T37" fmla="*/ 261 h 457"/>
                <a:gd name="T38" fmla="*/ 90 w 359"/>
                <a:gd name="T39" fmla="*/ 394 h 457"/>
                <a:gd name="T40" fmla="*/ 200 w 359"/>
                <a:gd name="T41" fmla="*/ 388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9" h="457">
                  <a:moveTo>
                    <a:pt x="0" y="1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280" y="0"/>
                    <a:pt x="330" y="43"/>
                    <a:pt x="334" y="119"/>
                  </a:cubicBezTo>
                  <a:cubicBezTo>
                    <a:pt x="337" y="165"/>
                    <a:pt x="311" y="208"/>
                    <a:pt x="260" y="220"/>
                  </a:cubicBezTo>
                  <a:cubicBezTo>
                    <a:pt x="260" y="220"/>
                    <a:pt x="260" y="220"/>
                    <a:pt x="260" y="220"/>
                  </a:cubicBezTo>
                  <a:cubicBezTo>
                    <a:pt x="317" y="227"/>
                    <a:pt x="353" y="267"/>
                    <a:pt x="356" y="317"/>
                  </a:cubicBezTo>
                  <a:cubicBezTo>
                    <a:pt x="359" y="393"/>
                    <a:pt x="305" y="443"/>
                    <a:pt x="200" y="448"/>
                  </a:cubicBezTo>
                  <a:cubicBezTo>
                    <a:pt x="22" y="457"/>
                    <a:pt x="22" y="457"/>
                    <a:pt x="22" y="457"/>
                  </a:cubicBezTo>
                  <a:lnTo>
                    <a:pt x="0" y="14"/>
                  </a:lnTo>
                  <a:close/>
                  <a:moveTo>
                    <a:pt x="179" y="196"/>
                  </a:moveTo>
                  <a:cubicBezTo>
                    <a:pt x="235" y="193"/>
                    <a:pt x="262" y="170"/>
                    <a:pt x="260" y="127"/>
                  </a:cubicBezTo>
                  <a:cubicBezTo>
                    <a:pt x="258" y="83"/>
                    <a:pt x="228" y="63"/>
                    <a:pt x="172" y="66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80" y="201"/>
                    <a:pt x="80" y="201"/>
                    <a:pt x="80" y="201"/>
                  </a:cubicBezTo>
                  <a:lnTo>
                    <a:pt x="179" y="196"/>
                  </a:lnTo>
                  <a:close/>
                  <a:moveTo>
                    <a:pt x="200" y="388"/>
                  </a:moveTo>
                  <a:cubicBezTo>
                    <a:pt x="256" y="385"/>
                    <a:pt x="283" y="360"/>
                    <a:pt x="281" y="317"/>
                  </a:cubicBezTo>
                  <a:cubicBezTo>
                    <a:pt x="279" y="275"/>
                    <a:pt x="249" y="252"/>
                    <a:pt x="193" y="255"/>
                  </a:cubicBezTo>
                  <a:cubicBezTo>
                    <a:pt x="83" y="261"/>
                    <a:pt x="83" y="261"/>
                    <a:pt x="83" y="261"/>
                  </a:cubicBezTo>
                  <a:cubicBezTo>
                    <a:pt x="90" y="394"/>
                    <a:pt x="90" y="394"/>
                    <a:pt x="90" y="394"/>
                  </a:cubicBezTo>
                  <a:lnTo>
                    <a:pt x="200" y="388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CF547363-85C1-435F-9F02-27BE6E707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59" y="3522106"/>
              <a:ext cx="79375" cy="106363"/>
            </a:xfrm>
            <a:custGeom>
              <a:avLst/>
              <a:gdLst>
                <a:gd name="T0" fmla="*/ 337 w 340"/>
                <a:gd name="T1" fmla="*/ 0 h 454"/>
                <a:gd name="T2" fmla="*/ 340 w 340"/>
                <a:gd name="T3" fmla="*/ 59 h 454"/>
                <a:gd name="T4" fmla="*/ 205 w 340"/>
                <a:gd name="T5" fmla="*/ 450 h 454"/>
                <a:gd name="T6" fmla="*/ 132 w 340"/>
                <a:gd name="T7" fmla="*/ 454 h 454"/>
                <a:gd name="T8" fmla="*/ 267 w 340"/>
                <a:gd name="T9" fmla="*/ 66 h 454"/>
                <a:gd name="T10" fmla="*/ 3 w 340"/>
                <a:gd name="T11" fmla="*/ 79 h 454"/>
                <a:gd name="T12" fmla="*/ 0 w 340"/>
                <a:gd name="T13" fmla="*/ 17 h 454"/>
                <a:gd name="T14" fmla="*/ 337 w 340"/>
                <a:gd name="T15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" h="454">
                  <a:moveTo>
                    <a:pt x="337" y="0"/>
                  </a:moveTo>
                  <a:cubicBezTo>
                    <a:pt x="340" y="59"/>
                    <a:pt x="340" y="59"/>
                    <a:pt x="340" y="59"/>
                  </a:cubicBezTo>
                  <a:cubicBezTo>
                    <a:pt x="234" y="180"/>
                    <a:pt x="198" y="305"/>
                    <a:pt x="205" y="450"/>
                  </a:cubicBezTo>
                  <a:cubicBezTo>
                    <a:pt x="132" y="454"/>
                    <a:pt x="132" y="454"/>
                    <a:pt x="132" y="454"/>
                  </a:cubicBezTo>
                  <a:cubicBezTo>
                    <a:pt x="125" y="314"/>
                    <a:pt x="168" y="181"/>
                    <a:pt x="267" y="66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0" y="17"/>
                    <a:pt x="0" y="17"/>
                    <a:pt x="0" y="17"/>
                  </a:cubicBezTo>
                  <a:lnTo>
                    <a:pt x="337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48" name="Grupa 47">
              <a:extLst>
                <a:ext uri="{FF2B5EF4-FFF2-40B4-BE49-F238E27FC236}">
                  <a16:creationId xmlns:a16="http://schemas.microsoft.com/office/drawing/2014/main" id="{2E34C6EB-BEA4-41DD-BF8A-4C5B8EE3C6D9}"/>
                </a:ext>
              </a:extLst>
            </p:cNvPr>
            <p:cNvGrpSpPr/>
            <p:nvPr/>
          </p:nvGrpSpPr>
          <p:grpSpPr>
            <a:xfrm>
              <a:off x="165605" y="6214589"/>
              <a:ext cx="174626" cy="107950"/>
              <a:chOff x="-2395742" y="5723690"/>
              <a:chExt cx="174625" cy="107950"/>
            </a:xfrm>
          </p:grpSpPr>
          <p:sp>
            <p:nvSpPr>
              <p:cNvPr id="51" name="Freeform 27">
                <a:extLst>
                  <a:ext uri="{FF2B5EF4-FFF2-40B4-BE49-F238E27FC236}">
                    <a16:creationId xmlns:a16="http://schemas.microsoft.com/office/drawing/2014/main" id="{1916B0A6-5D6C-454E-9471-30B458B9E5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95742" y="5725277"/>
                <a:ext cx="82550" cy="106363"/>
              </a:xfrm>
              <a:custGeom>
                <a:avLst/>
                <a:gdLst>
                  <a:gd name="T0" fmla="*/ 0 w 348"/>
                  <a:gd name="T1" fmla="*/ 6 h 450"/>
                  <a:gd name="T2" fmla="*/ 175 w 348"/>
                  <a:gd name="T3" fmla="*/ 3 h 450"/>
                  <a:gd name="T4" fmla="*/ 331 w 348"/>
                  <a:gd name="T5" fmla="*/ 121 h 450"/>
                  <a:gd name="T6" fmla="*/ 254 w 348"/>
                  <a:gd name="T7" fmla="*/ 219 h 450"/>
                  <a:gd name="T8" fmla="*/ 254 w 348"/>
                  <a:gd name="T9" fmla="*/ 220 h 450"/>
                  <a:gd name="T10" fmla="*/ 347 w 348"/>
                  <a:gd name="T11" fmla="*/ 320 h 450"/>
                  <a:gd name="T12" fmla="*/ 187 w 348"/>
                  <a:gd name="T13" fmla="*/ 446 h 450"/>
                  <a:gd name="T14" fmla="*/ 9 w 348"/>
                  <a:gd name="T15" fmla="*/ 450 h 450"/>
                  <a:gd name="T16" fmla="*/ 0 w 348"/>
                  <a:gd name="T17" fmla="*/ 6 h 450"/>
                  <a:gd name="T18" fmla="*/ 173 w 348"/>
                  <a:gd name="T19" fmla="*/ 194 h 450"/>
                  <a:gd name="T20" fmla="*/ 257 w 348"/>
                  <a:gd name="T21" fmla="*/ 127 h 450"/>
                  <a:gd name="T22" fmla="*/ 171 w 348"/>
                  <a:gd name="T23" fmla="*/ 63 h 450"/>
                  <a:gd name="T24" fmla="*/ 72 w 348"/>
                  <a:gd name="T25" fmla="*/ 65 h 450"/>
                  <a:gd name="T26" fmla="*/ 75 w 348"/>
                  <a:gd name="T27" fmla="*/ 196 h 450"/>
                  <a:gd name="T28" fmla="*/ 173 w 348"/>
                  <a:gd name="T29" fmla="*/ 194 h 450"/>
                  <a:gd name="T30" fmla="*/ 189 w 348"/>
                  <a:gd name="T31" fmla="*/ 386 h 450"/>
                  <a:gd name="T32" fmla="*/ 272 w 348"/>
                  <a:gd name="T33" fmla="*/ 318 h 450"/>
                  <a:gd name="T34" fmla="*/ 186 w 348"/>
                  <a:gd name="T35" fmla="*/ 253 h 450"/>
                  <a:gd name="T36" fmla="*/ 76 w 348"/>
                  <a:gd name="T37" fmla="*/ 255 h 450"/>
                  <a:gd name="T38" fmla="*/ 79 w 348"/>
                  <a:gd name="T39" fmla="*/ 388 h 450"/>
                  <a:gd name="T40" fmla="*/ 189 w 348"/>
                  <a:gd name="T41" fmla="*/ 386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8" h="450">
                    <a:moveTo>
                      <a:pt x="0" y="6"/>
                    </a:moveTo>
                    <a:cubicBezTo>
                      <a:pt x="175" y="3"/>
                      <a:pt x="175" y="3"/>
                      <a:pt x="175" y="3"/>
                    </a:cubicBezTo>
                    <a:cubicBezTo>
                      <a:pt x="281" y="0"/>
                      <a:pt x="329" y="45"/>
                      <a:pt x="331" y="121"/>
                    </a:cubicBezTo>
                    <a:cubicBezTo>
                      <a:pt x="332" y="167"/>
                      <a:pt x="305" y="209"/>
                      <a:pt x="254" y="219"/>
                    </a:cubicBezTo>
                    <a:cubicBezTo>
                      <a:pt x="254" y="220"/>
                      <a:pt x="254" y="220"/>
                      <a:pt x="254" y="220"/>
                    </a:cubicBezTo>
                    <a:cubicBezTo>
                      <a:pt x="311" y="228"/>
                      <a:pt x="346" y="270"/>
                      <a:pt x="347" y="320"/>
                    </a:cubicBezTo>
                    <a:cubicBezTo>
                      <a:pt x="348" y="395"/>
                      <a:pt x="292" y="444"/>
                      <a:pt x="187" y="446"/>
                    </a:cubicBezTo>
                    <a:cubicBezTo>
                      <a:pt x="9" y="450"/>
                      <a:pt x="9" y="450"/>
                      <a:pt x="9" y="450"/>
                    </a:cubicBezTo>
                    <a:lnTo>
                      <a:pt x="0" y="6"/>
                    </a:lnTo>
                    <a:close/>
                    <a:moveTo>
                      <a:pt x="173" y="194"/>
                    </a:moveTo>
                    <a:cubicBezTo>
                      <a:pt x="230" y="192"/>
                      <a:pt x="257" y="170"/>
                      <a:pt x="257" y="127"/>
                    </a:cubicBezTo>
                    <a:cubicBezTo>
                      <a:pt x="256" y="83"/>
                      <a:pt x="227" y="62"/>
                      <a:pt x="171" y="63"/>
                    </a:cubicBezTo>
                    <a:cubicBezTo>
                      <a:pt x="72" y="65"/>
                      <a:pt x="72" y="65"/>
                      <a:pt x="72" y="65"/>
                    </a:cubicBezTo>
                    <a:cubicBezTo>
                      <a:pt x="75" y="196"/>
                      <a:pt x="75" y="196"/>
                      <a:pt x="75" y="196"/>
                    </a:cubicBezTo>
                    <a:lnTo>
                      <a:pt x="173" y="194"/>
                    </a:lnTo>
                    <a:close/>
                    <a:moveTo>
                      <a:pt x="189" y="386"/>
                    </a:moveTo>
                    <a:cubicBezTo>
                      <a:pt x="245" y="385"/>
                      <a:pt x="273" y="360"/>
                      <a:pt x="272" y="318"/>
                    </a:cubicBezTo>
                    <a:cubicBezTo>
                      <a:pt x="271" y="275"/>
                      <a:pt x="242" y="252"/>
                      <a:pt x="186" y="253"/>
                    </a:cubicBezTo>
                    <a:cubicBezTo>
                      <a:pt x="76" y="255"/>
                      <a:pt x="76" y="255"/>
                      <a:pt x="76" y="255"/>
                    </a:cubicBezTo>
                    <a:cubicBezTo>
                      <a:pt x="79" y="388"/>
                      <a:pt x="79" y="388"/>
                      <a:pt x="79" y="388"/>
                    </a:cubicBezTo>
                    <a:lnTo>
                      <a:pt x="189" y="386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2" name="Freeform 28">
                <a:extLst>
                  <a:ext uri="{FF2B5EF4-FFF2-40B4-BE49-F238E27FC236}">
                    <a16:creationId xmlns:a16="http://schemas.microsoft.com/office/drawing/2014/main" id="{235A0641-975D-4FBE-97C5-123DD604F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95730" y="5723690"/>
                <a:ext cx="74613" cy="106363"/>
              </a:xfrm>
              <a:custGeom>
                <a:avLst/>
                <a:gdLst>
                  <a:gd name="T0" fmla="*/ 317 w 319"/>
                  <a:gd name="T1" fmla="*/ 298 h 454"/>
                  <a:gd name="T2" fmla="*/ 162 w 319"/>
                  <a:gd name="T3" fmla="*/ 452 h 454"/>
                  <a:gd name="T4" fmla="*/ 0 w 319"/>
                  <a:gd name="T5" fmla="*/ 358 h 454"/>
                  <a:gd name="T6" fmla="*/ 66 w 319"/>
                  <a:gd name="T7" fmla="*/ 320 h 454"/>
                  <a:gd name="T8" fmla="*/ 160 w 319"/>
                  <a:gd name="T9" fmla="*/ 391 h 454"/>
                  <a:gd name="T10" fmla="*/ 247 w 319"/>
                  <a:gd name="T11" fmla="*/ 303 h 454"/>
                  <a:gd name="T12" fmla="*/ 159 w 319"/>
                  <a:gd name="T13" fmla="*/ 220 h 454"/>
                  <a:gd name="T14" fmla="*/ 70 w 319"/>
                  <a:gd name="T15" fmla="*/ 260 h 454"/>
                  <a:gd name="T16" fmla="*/ 10 w 319"/>
                  <a:gd name="T17" fmla="*/ 257 h 454"/>
                  <a:gd name="T18" fmla="*/ 32 w 319"/>
                  <a:gd name="T19" fmla="*/ 5 h 454"/>
                  <a:gd name="T20" fmla="*/ 289 w 319"/>
                  <a:gd name="T21" fmla="*/ 0 h 454"/>
                  <a:gd name="T22" fmla="*/ 291 w 319"/>
                  <a:gd name="T23" fmla="*/ 61 h 454"/>
                  <a:gd name="T24" fmla="*/ 90 w 319"/>
                  <a:gd name="T25" fmla="*/ 66 h 454"/>
                  <a:gd name="T26" fmla="*/ 78 w 319"/>
                  <a:gd name="T27" fmla="*/ 189 h 454"/>
                  <a:gd name="T28" fmla="*/ 76 w 319"/>
                  <a:gd name="T29" fmla="*/ 198 h 454"/>
                  <a:gd name="T30" fmla="*/ 77 w 319"/>
                  <a:gd name="T31" fmla="*/ 198 h 454"/>
                  <a:gd name="T32" fmla="*/ 174 w 319"/>
                  <a:gd name="T33" fmla="*/ 160 h 454"/>
                  <a:gd name="T34" fmla="*/ 317 w 319"/>
                  <a:gd name="T35" fmla="*/ 298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9" h="454">
                    <a:moveTo>
                      <a:pt x="317" y="298"/>
                    </a:moveTo>
                    <a:cubicBezTo>
                      <a:pt x="319" y="395"/>
                      <a:pt x="256" y="450"/>
                      <a:pt x="162" y="452"/>
                    </a:cubicBezTo>
                    <a:cubicBezTo>
                      <a:pt x="80" y="454"/>
                      <a:pt x="31" y="421"/>
                      <a:pt x="0" y="358"/>
                    </a:cubicBezTo>
                    <a:cubicBezTo>
                      <a:pt x="66" y="320"/>
                      <a:pt x="66" y="320"/>
                      <a:pt x="66" y="320"/>
                    </a:cubicBezTo>
                    <a:cubicBezTo>
                      <a:pt x="79" y="364"/>
                      <a:pt x="102" y="392"/>
                      <a:pt x="160" y="391"/>
                    </a:cubicBezTo>
                    <a:cubicBezTo>
                      <a:pt x="215" y="390"/>
                      <a:pt x="248" y="358"/>
                      <a:pt x="247" y="303"/>
                    </a:cubicBezTo>
                    <a:cubicBezTo>
                      <a:pt x="245" y="248"/>
                      <a:pt x="214" y="219"/>
                      <a:pt x="159" y="220"/>
                    </a:cubicBezTo>
                    <a:cubicBezTo>
                      <a:pt x="120" y="221"/>
                      <a:pt x="88" y="233"/>
                      <a:pt x="70" y="260"/>
                    </a:cubicBezTo>
                    <a:cubicBezTo>
                      <a:pt x="10" y="257"/>
                      <a:pt x="10" y="257"/>
                      <a:pt x="10" y="257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91" y="61"/>
                      <a:pt x="291" y="61"/>
                      <a:pt x="291" y="61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78" y="189"/>
                      <a:pt x="78" y="189"/>
                      <a:pt x="78" y="189"/>
                    </a:cubicBezTo>
                    <a:cubicBezTo>
                      <a:pt x="76" y="198"/>
                      <a:pt x="76" y="198"/>
                      <a:pt x="76" y="198"/>
                    </a:cubicBezTo>
                    <a:cubicBezTo>
                      <a:pt x="77" y="198"/>
                      <a:pt x="77" y="198"/>
                      <a:pt x="77" y="198"/>
                    </a:cubicBezTo>
                    <a:cubicBezTo>
                      <a:pt x="97" y="176"/>
                      <a:pt x="129" y="161"/>
                      <a:pt x="174" y="160"/>
                    </a:cubicBezTo>
                    <a:cubicBezTo>
                      <a:pt x="260" y="159"/>
                      <a:pt x="315" y="215"/>
                      <a:pt x="317" y="298"/>
                    </a:cubicBezTo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B9309CF9-C4DE-43BD-820D-C725226408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4457" y="3522106"/>
              <a:ext cx="84138" cy="106363"/>
            </a:xfrm>
            <a:custGeom>
              <a:avLst/>
              <a:gdLst>
                <a:gd name="T0" fmla="*/ 0 w 357"/>
                <a:gd name="T1" fmla="*/ 13 h 455"/>
                <a:gd name="T2" fmla="*/ 175 w 357"/>
                <a:gd name="T3" fmla="*/ 5 h 455"/>
                <a:gd name="T4" fmla="*/ 333 w 357"/>
                <a:gd name="T5" fmla="*/ 120 h 455"/>
                <a:gd name="T6" fmla="*/ 258 w 357"/>
                <a:gd name="T7" fmla="*/ 220 h 455"/>
                <a:gd name="T8" fmla="*/ 258 w 357"/>
                <a:gd name="T9" fmla="*/ 220 h 455"/>
                <a:gd name="T10" fmla="*/ 353 w 357"/>
                <a:gd name="T11" fmla="*/ 318 h 455"/>
                <a:gd name="T12" fmla="*/ 196 w 357"/>
                <a:gd name="T13" fmla="*/ 448 h 455"/>
                <a:gd name="T14" fmla="*/ 19 w 357"/>
                <a:gd name="T15" fmla="*/ 455 h 455"/>
                <a:gd name="T16" fmla="*/ 0 w 357"/>
                <a:gd name="T17" fmla="*/ 13 h 455"/>
                <a:gd name="T18" fmla="*/ 177 w 357"/>
                <a:gd name="T19" fmla="*/ 196 h 455"/>
                <a:gd name="T20" fmla="*/ 259 w 357"/>
                <a:gd name="T21" fmla="*/ 127 h 455"/>
                <a:gd name="T22" fmla="*/ 172 w 357"/>
                <a:gd name="T23" fmla="*/ 66 h 455"/>
                <a:gd name="T24" fmla="*/ 73 w 357"/>
                <a:gd name="T25" fmla="*/ 70 h 455"/>
                <a:gd name="T26" fmla="*/ 79 w 357"/>
                <a:gd name="T27" fmla="*/ 200 h 455"/>
                <a:gd name="T28" fmla="*/ 177 w 357"/>
                <a:gd name="T29" fmla="*/ 196 h 455"/>
                <a:gd name="T30" fmla="*/ 197 w 357"/>
                <a:gd name="T31" fmla="*/ 388 h 455"/>
                <a:gd name="T32" fmla="*/ 279 w 357"/>
                <a:gd name="T33" fmla="*/ 318 h 455"/>
                <a:gd name="T34" fmla="*/ 191 w 357"/>
                <a:gd name="T35" fmla="*/ 255 h 455"/>
                <a:gd name="T36" fmla="*/ 81 w 357"/>
                <a:gd name="T37" fmla="*/ 260 h 455"/>
                <a:gd name="T38" fmla="*/ 87 w 357"/>
                <a:gd name="T39" fmla="*/ 393 h 455"/>
                <a:gd name="T40" fmla="*/ 197 w 357"/>
                <a:gd name="T41" fmla="*/ 38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7" h="455">
                  <a:moveTo>
                    <a:pt x="0" y="13"/>
                  </a:moveTo>
                  <a:cubicBezTo>
                    <a:pt x="175" y="5"/>
                    <a:pt x="175" y="5"/>
                    <a:pt x="175" y="5"/>
                  </a:cubicBezTo>
                  <a:cubicBezTo>
                    <a:pt x="281" y="0"/>
                    <a:pt x="330" y="44"/>
                    <a:pt x="333" y="120"/>
                  </a:cubicBezTo>
                  <a:cubicBezTo>
                    <a:pt x="335" y="166"/>
                    <a:pt x="310" y="208"/>
                    <a:pt x="258" y="220"/>
                  </a:cubicBezTo>
                  <a:cubicBezTo>
                    <a:pt x="258" y="220"/>
                    <a:pt x="258" y="220"/>
                    <a:pt x="258" y="220"/>
                  </a:cubicBezTo>
                  <a:cubicBezTo>
                    <a:pt x="316" y="227"/>
                    <a:pt x="351" y="268"/>
                    <a:pt x="353" y="318"/>
                  </a:cubicBezTo>
                  <a:cubicBezTo>
                    <a:pt x="357" y="394"/>
                    <a:pt x="302" y="443"/>
                    <a:pt x="196" y="448"/>
                  </a:cubicBezTo>
                  <a:cubicBezTo>
                    <a:pt x="19" y="455"/>
                    <a:pt x="19" y="455"/>
                    <a:pt x="19" y="455"/>
                  </a:cubicBezTo>
                  <a:lnTo>
                    <a:pt x="0" y="13"/>
                  </a:lnTo>
                  <a:close/>
                  <a:moveTo>
                    <a:pt x="177" y="196"/>
                  </a:moveTo>
                  <a:cubicBezTo>
                    <a:pt x="234" y="193"/>
                    <a:pt x="261" y="171"/>
                    <a:pt x="259" y="127"/>
                  </a:cubicBezTo>
                  <a:cubicBezTo>
                    <a:pt x="257" y="83"/>
                    <a:pt x="228" y="63"/>
                    <a:pt x="172" y="66"/>
                  </a:cubicBezTo>
                  <a:cubicBezTo>
                    <a:pt x="73" y="70"/>
                    <a:pt x="73" y="70"/>
                    <a:pt x="73" y="70"/>
                  </a:cubicBezTo>
                  <a:cubicBezTo>
                    <a:pt x="79" y="200"/>
                    <a:pt x="79" y="200"/>
                    <a:pt x="79" y="200"/>
                  </a:cubicBezTo>
                  <a:lnTo>
                    <a:pt x="177" y="196"/>
                  </a:lnTo>
                  <a:close/>
                  <a:moveTo>
                    <a:pt x="197" y="388"/>
                  </a:moveTo>
                  <a:cubicBezTo>
                    <a:pt x="254" y="385"/>
                    <a:pt x="281" y="360"/>
                    <a:pt x="279" y="318"/>
                  </a:cubicBezTo>
                  <a:cubicBezTo>
                    <a:pt x="277" y="275"/>
                    <a:pt x="248" y="253"/>
                    <a:pt x="191" y="255"/>
                  </a:cubicBezTo>
                  <a:cubicBezTo>
                    <a:pt x="81" y="260"/>
                    <a:pt x="81" y="260"/>
                    <a:pt x="81" y="260"/>
                  </a:cubicBezTo>
                  <a:cubicBezTo>
                    <a:pt x="87" y="393"/>
                    <a:pt x="87" y="393"/>
                    <a:pt x="87" y="393"/>
                  </a:cubicBezTo>
                  <a:lnTo>
                    <a:pt x="197" y="388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4B47F7B2-A877-46C0-B33D-09521A39C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7617" y="3522103"/>
              <a:ext cx="79375" cy="107950"/>
            </a:xfrm>
            <a:custGeom>
              <a:avLst/>
              <a:gdLst>
                <a:gd name="T0" fmla="*/ 25 w 336"/>
                <a:gd name="T1" fmla="*/ 407 h 460"/>
                <a:gd name="T2" fmla="*/ 241 w 336"/>
                <a:gd name="T3" fmla="*/ 143 h 460"/>
                <a:gd name="T4" fmla="*/ 153 w 336"/>
                <a:gd name="T5" fmla="*/ 67 h 460"/>
                <a:gd name="T6" fmla="*/ 64 w 336"/>
                <a:gd name="T7" fmla="*/ 175 h 460"/>
                <a:gd name="T8" fmla="*/ 0 w 336"/>
                <a:gd name="T9" fmla="*/ 149 h 460"/>
                <a:gd name="T10" fmla="*/ 155 w 336"/>
                <a:gd name="T11" fmla="*/ 4 h 460"/>
                <a:gd name="T12" fmla="*/ 314 w 336"/>
                <a:gd name="T13" fmla="*/ 137 h 460"/>
                <a:gd name="T14" fmla="*/ 120 w 336"/>
                <a:gd name="T15" fmla="*/ 395 h 460"/>
                <a:gd name="T16" fmla="*/ 120 w 336"/>
                <a:gd name="T17" fmla="*/ 397 h 460"/>
                <a:gd name="T18" fmla="*/ 193 w 336"/>
                <a:gd name="T19" fmla="*/ 391 h 460"/>
                <a:gd name="T20" fmla="*/ 333 w 336"/>
                <a:gd name="T21" fmla="*/ 385 h 460"/>
                <a:gd name="T22" fmla="*/ 336 w 336"/>
                <a:gd name="T23" fmla="*/ 447 h 460"/>
                <a:gd name="T24" fmla="*/ 28 w 336"/>
                <a:gd name="T25" fmla="*/ 460 h 460"/>
                <a:gd name="T26" fmla="*/ 25 w 336"/>
                <a:gd name="T27" fmla="*/ 40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460">
                  <a:moveTo>
                    <a:pt x="25" y="407"/>
                  </a:moveTo>
                  <a:cubicBezTo>
                    <a:pt x="190" y="280"/>
                    <a:pt x="244" y="217"/>
                    <a:pt x="241" y="143"/>
                  </a:cubicBezTo>
                  <a:cubicBezTo>
                    <a:pt x="238" y="96"/>
                    <a:pt x="206" y="64"/>
                    <a:pt x="153" y="67"/>
                  </a:cubicBezTo>
                  <a:cubicBezTo>
                    <a:pt x="97" y="69"/>
                    <a:pt x="66" y="110"/>
                    <a:pt x="64" y="175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" y="64"/>
                    <a:pt x="61" y="8"/>
                    <a:pt x="155" y="4"/>
                  </a:cubicBezTo>
                  <a:cubicBezTo>
                    <a:pt x="252" y="0"/>
                    <a:pt x="311" y="59"/>
                    <a:pt x="314" y="137"/>
                  </a:cubicBezTo>
                  <a:cubicBezTo>
                    <a:pt x="318" y="221"/>
                    <a:pt x="263" y="295"/>
                    <a:pt x="120" y="395"/>
                  </a:cubicBezTo>
                  <a:cubicBezTo>
                    <a:pt x="120" y="397"/>
                    <a:pt x="120" y="397"/>
                    <a:pt x="120" y="397"/>
                  </a:cubicBezTo>
                  <a:cubicBezTo>
                    <a:pt x="137" y="395"/>
                    <a:pt x="175" y="392"/>
                    <a:pt x="193" y="391"/>
                  </a:cubicBezTo>
                  <a:cubicBezTo>
                    <a:pt x="333" y="385"/>
                    <a:pt x="333" y="385"/>
                    <a:pt x="333" y="385"/>
                  </a:cubicBezTo>
                  <a:cubicBezTo>
                    <a:pt x="336" y="447"/>
                    <a:pt x="336" y="447"/>
                    <a:pt x="336" y="447"/>
                  </a:cubicBezTo>
                  <a:cubicBezTo>
                    <a:pt x="28" y="460"/>
                    <a:pt x="28" y="460"/>
                    <a:pt x="28" y="460"/>
                  </a:cubicBezTo>
                  <a:lnTo>
                    <a:pt x="25" y="407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8" name="Grupa 97">
            <a:extLst>
              <a:ext uri="{FF2B5EF4-FFF2-40B4-BE49-F238E27FC236}">
                <a16:creationId xmlns:a16="http://schemas.microsoft.com/office/drawing/2014/main" id="{E6208844-AC16-4BF7-B7C1-3693D36402AA}"/>
              </a:ext>
            </a:extLst>
          </p:cNvPr>
          <p:cNvGrpSpPr/>
          <p:nvPr/>
        </p:nvGrpSpPr>
        <p:grpSpPr>
          <a:xfrm>
            <a:off x="3" y="1231228"/>
            <a:ext cx="6096000" cy="2393945"/>
            <a:chOff x="3" y="1231228"/>
            <a:chExt cx="6096000" cy="2393945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54044A3C-07C5-4923-A2C2-22D8D00D57E7}"/>
                </a:ext>
              </a:extLst>
            </p:cNvPr>
            <p:cNvSpPr/>
            <p:nvPr/>
          </p:nvSpPr>
          <p:spPr>
            <a:xfrm>
              <a:off x="3" y="1231228"/>
              <a:ext cx="6096000" cy="23939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pole tekstowe 39">
              <a:extLst>
                <a:ext uri="{FF2B5EF4-FFF2-40B4-BE49-F238E27FC236}">
                  <a16:creationId xmlns:a16="http://schemas.microsoft.com/office/drawing/2014/main" id="{5C10251A-162E-4250-8613-16F588239A8C}"/>
                </a:ext>
              </a:extLst>
            </p:cNvPr>
            <p:cNvSpPr txBox="1"/>
            <p:nvPr/>
          </p:nvSpPr>
          <p:spPr>
            <a:xfrm>
              <a:off x="2176399" y="2655558"/>
              <a:ext cx="1882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>
                  <a:solidFill>
                    <a:schemeClr val="bg1"/>
                  </a:solidFill>
                </a:rPr>
                <a:t>powierzchni </a:t>
              </a:r>
              <a:r>
                <a:rPr lang="pl-PL" b="1">
                  <a:solidFill>
                    <a:schemeClr val="bg1"/>
                  </a:solidFill>
                </a:rPr>
                <a:t>hal</a:t>
              </a:r>
              <a:r>
                <a:rPr lang="pl-PL">
                  <a:solidFill>
                    <a:schemeClr val="bg1"/>
                  </a:solidFill>
                </a:rPr>
                <a:t> produkcyjnych</a:t>
              </a:r>
            </a:p>
          </p:txBody>
        </p:sp>
        <p:sp>
          <p:nvSpPr>
            <p:cNvPr id="14" name="pole tekstowe 40">
              <a:extLst>
                <a:ext uri="{FF2B5EF4-FFF2-40B4-BE49-F238E27FC236}">
                  <a16:creationId xmlns:a16="http://schemas.microsoft.com/office/drawing/2014/main" id="{96D89D0F-59EE-4B10-98AC-3258ADBAB873}"/>
                </a:ext>
              </a:extLst>
            </p:cNvPr>
            <p:cNvSpPr txBox="1"/>
            <p:nvPr/>
          </p:nvSpPr>
          <p:spPr>
            <a:xfrm>
              <a:off x="205257" y="2655558"/>
              <a:ext cx="19050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>
                  <a:solidFill>
                    <a:schemeClr val="bg1"/>
                  </a:solidFill>
                </a:rPr>
                <a:t>zatrudnionych </a:t>
              </a:r>
              <a:r>
                <a:rPr lang="pl-PL" b="1">
                  <a:solidFill>
                    <a:schemeClr val="bg1"/>
                  </a:solidFill>
                </a:rPr>
                <a:t>pracowników</a:t>
              </a:r>
            </a:p>
          </p:txBody>
        </p:sp>
        <p:sp>
          <p:nvSpPr>
            <p:cNvPr id="15" name="pole tekstowe 41">
              <a:extLst>
                <a:ext uri="{FF2B5EF4-FFF2-40B4-BE49-F238E27FC236}">
                  <a16:creationId xmlns:a16="http://schemas.microsoft.com/office/drawing/2014/main" id="{8193DE8B-EF76-431E-ADF4-80C52640039F}"/>
                </a:ext>
              </a:extLst>
            </p:cNvPr>
            <p:cNvSpPr txBox="1"/>
            <p:nvPr/>
          </p:nvSpPr>
          <p:spPr>
            <a:xfrm>
              <a:off x="4076853" y="2655558"/>
              <a:ext cx="18616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>
                  <a:solidFill>
                    <a:schemeClr val="bg1"/>
                  </a:solidFill>
                </a:rPr>
                <a:t>roczna </a:t>
              </a:r>
              <a:r>
                <a:rPr lang="pl-PL" b="1">
                  <a:solidFill>
                    <a:schemeClr val="bg1"/>
                  </a:solidFill>
                </a:rPr>
                <a:t>wartość</a:t>
              </a:r>
              <a:r>
                <a:rPr lang="pl-PL">
                  <a:solidFill>
                    <a:schemeClr val="bg1"/>
                  </a:solidFill>
                </a:rPr>
                <a:t> produkcji</a:t>
              </a: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9DB0FF08-DFB9-48F5-B07F-71F7D521A42F}"/>
                </a:ext>
              </a:extLst>
            </p:cNvPr>
            <p:cNvSpPr/>
            <p:nvPr/>
          </p:nvSpPr>
          <p:spPr>
            <a:xfrm>
              <a:off x="4109869" y="2098875"/>
              <a:ext cx="1871833" cy="490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30 mln PLN 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785D2928-9866-416B-978B-EF468F0A9A62}"/>
                </a:ext>
              </a:extLst>
            </p:cNvPr>
            <p:cNvSpPr/>
            <p:nvPr/>
          </p:nvSpPr>
          <p:spPr>
            <a:xfrm>
              <a:off x="2160567" y="2098875"/>
              <a:ext cx="1913666" cy="490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10 000 </a:t>
              </a:r>
              <a:r>
                <a:rPr lang="pl-PL" sz="2000" b="1" err="1">
                  <a:solidFill>
                    <a:schemeClr val="bg1"/>
                  </a:solidFill>
                </a:rPr>
                <a:t>m</a:t>
              </a:r>
              <a:r>
                <a:rPr lang="pl-PL" sz="2000" b="1" baseline="30000" err="1">
                  <a:solidFill>
                    <a:schemeClr val="bg1"/>
                  </a:solidFill>
                </a:rPr>
                <a:t>2</a:t>
              </a:r>
              <a:r>
                <a:rPr lang="pl-PL" sz="2000" b="1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C9235B28-BA28-4C32-BFCC-A1EE59FB0487}"/>
                </a:ext>
              </a:extLst>
            </p:cNvPr>
            <p:cNvSpPr/>
            <p:nvPr/>
          </p:nvSpPr>
          <p:spPr>
            <a:xfrm>
              <a:off x="218774" y="2098875"/>
              <a:ext cx="1878011" cy="490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100</a:t>
              </a:r>
            </a:p>
          </p:txBody>
        </p: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76663083-1E30-4DC5-A3A7-242025C079C7}"/>
                </a:ext>
              </a:extLst>
            </p:cNvPr>
            <p:cNvGrpSpPr/>
            <p:nvPr/>
          </p:nvGrpSpPr>
          <p:grpSpPr>
            <a:xfrm>
              <a:off x="918552" y="1492148"/>
              <a:ext cx="478454" cy="490176"/>
              <a:chOff x="-1257300" y="3775075"/>
              <a:chExt cx="1101725" cy="1128713"/>
            </a:xfrm>
            <a:solidFill>
              <a:schemeClr val="bg1"/>
            </a:solidFill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14CDB37A-0C08-44D7-A5D3-E044A5DDA4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31850" y="3775075"/>
                <a:ext cx="239713" cy="242888"/>
              </a:xfrm>
              <a:custGeom>
                <a:avLst/>
                <a:gdLst>
                  <a:gd name="T0" fmla="*/ 32 w 63"/>
                  <a:gd name="T1" fmla="*/ 64 h 64"/>
                  <a:gd name="T2" fmla="*/ 63 w 63"/>
                  <a:gd name="T3" fmla="*/ 32 h 64"/>
                  <a:gd name="T4" fmla="*/ 32 w 63"/>
                  <a:gd name="T5" fmla="*/ 0 h 64"/>
                  <a:gd name="T6" fmla="*/ 0 w 63"/>
                  <a:gd name="T7" fmla="*/ 32 h 64"/>
                  <a:gd name="T8" fmla="*/ 32 w 63"/>
                  <a:gd name="T9" fmla="*/ 64 h 64"/>
                  <a:gd name="T10" fmla="*/ 32 w 63"/>
                  <a:gd name="T11" fmla="*/ 13 h 64"/>
                  <a:gd name="T12" fmla="*/ 51 w 63"/>
                  <a:gd name="T13" fmla="*/ 32 h 64"/>
                  <a:gd name="T14" fmla="*/ 32 w 63"/>
                  <a:gd name="T15" fmla="*/ 51 h 64"/>
                  <a:gd name="T16" fmla="*/ 13 w 63"/>
                  <a:gd name="T17" fmla="*/ 32 h 64"/>
                  <a:gd name="T18" fmla="*/ 32 w 63"/>
                  <a:gd name="T19" fmla="*/ 1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4">
                    <a:moveTo>
                      <a:pt x="32" y="64"/>
                    </a:moveTo>
                    <a:cubicBezTo>
                      <a:pt x="49" y="64"/>
                      <a:pt x="63" y="50"/>
                      <a:pt x="63" y="32"/>
                    </a:cubicBezTo>
                    <a:cubicBezTo>
                      <a:pt x="63" y="15"/>
                      <a:pt x="49" y="0"/>
                      <a:pt x="32" y="0"/>
                    </a:cubicBezTo>
                    <a:cubicBezTo>
                      <a:pt x="14" y="0"/>
                      <a:pt x="0" y="15"/>
                      <a:pt x="0" y="32"/>
                    </a:cubicBezTo>
                    <a:cubicBezTo>
                      <a:pt x="0" y="50"/>
                      <a:pt x="14" y="64"/>
                      <a:pt x="32" y="64"/>
                    </a:cubicBezTo>
                    <a:close/>
                    <a:moveTo>
                      <a:pt x="32" y="13"/>
                    </a:moveTo>
                    <a:cubicBezTo>
                      <a:pt x="42" y="13"/>
                      <a:pt x="51" y="22"/>
                      <a:pt x="51" y="32"/>
                    </a:cubicBezTo>
                    <a:cubicBezTo>
                      <a:pt x="51" y="42"/>
                      <a:pt x="42" y="51"/>
                      <a:pt x="32" y="51"/>
                    </a:cubicBezTo>
                    <a:cubicBezTo>
                      <a:pt x="21" y="51"/>
                      <a:pt x="13" y="42"/>
                      <a:pt x="13" y="32"/>
                    </a:cubicBezTo>
                    <a:cubicBezTo>
                      <a:pt x="13" y="22"/>
                      <a:pt x="21" y="13"/>
                      <a:pt x="3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EA237526-258C-4533-AE85-ABBFB8CAC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84250" y="4071938"/>
                <a:ext cx="544513" cy="831850"/>
              </a:xfrm>
              <a:custGeom>
                <a:avLst/>
                <a:gdLst>
                  <a:gd name="T0" fmla="*/ 121 w 143"/>
                  <a:gd name="T1" fmla="*/ 0 h 219"/>
                  <a:gd name="T2" fmla="*/ 22 w 143"/>
                  <a:gd name="T3" fmla="*/ 0 h 219"/>
                  <a:gd name="T4" fmla="*/ 0 w 143"/>
                  <a:gd name="T5" fmla="*/ 22 h 219"/>
                  <a:gd name="T6" fmla="*/ 0 w 143"/>
                  <a:gd name="T7" fmla="*/ 101 h 219"/>
                  <a:gd name="T8" fmla="*/ 22 w 143"/>
                  <a:gd name="T9" fmla="*/ 124 h 219"/>
                  <a:gd name="T10" fmla="*/ 30 w 143"/>
                  <a:gd name="T11" fmla="*/ 124 h 219"/>
                  <a:gd name="T12" fmla="*/ 30 w 143"/>
                  <a:gd name="T13" fmla="*/ 197 h 219"/>
                  <a:gd name="T14" fmla="*/ 53 w 143"/>
                  <a:gd name="T15" fmla="*/ 219 h 219"/>
                  <a:gd name="T16" fmla="*/ 55 w 143"/>
                  <a:gd name="T17" fmla="*/ 219 h 219"/>
                  <a:gd name="T18" fmla="*/ 72 w 143"/>
                  <a:gd name="T19" fmla="*/ 211 h 219"/>
                  <a:gd name="T20" fmla="*/ 88 w 143"/>
                  <a:gd name="T21" fmla="*/ 219 h 219"/>
                  <a:gd name="T22" fmla="*/ 90 w 143"/>
                  <a:gd name="T23" fmla="*/ 219 h 219"/>
                  <a:gd name="T24" fmla="*/ 113 w 143"/>
                  <a:gd name="T25" fmla="*/ 197 h 219"/>
                  <a:gd name="T26" fmla="*/ 113 w 143"/>
                  <a:gd name="T27" fmla="*/ 124 h 219"/>
                  <a:gd name="T28" fmla="*/ 121 w 143"/>
                  <a:gd name="T29" fmla="*/ 124 h 219"/>
                  <a:gd name="T30" fmla="*/ 143 w 143"/>
                  <a:gd name="T31" fmla="*/ 101 h 219"/>
                  <a:gd name="T32" fmla="*/ 143 w 143"/>
                  <a:gd name="T33" fmla="*/ 22 h 219"/>
                  <a:gd name="T34" fmla="*/ 121 w 143"/>
                  <a:gd name="T35" fmla="*/ 0 h 219"/>
                  <a:gd name="T36" fmla="*/ 130 w 143"/>
                  <a:gd name="T37" fmla="*/ 101 h 219"/>
                  <a:gd name="T38" fmla="*/ 121 w 143"/>
                  <a:gd name="T39" fmla="*/ 111 h 219"/>
                  <a:gd name="T40" fmla="*/ 113 w 143"/>
                  <a:gd name="T41" fmla="*/ 111 h 219"/>
                  <a:gd name="T42" fmla="*/ 113 w 143"/>
                  <a:gd name="T43" fmla="*/ 43 h 219"/>
                  <a:gd name="T44" fmla="*/ 100 w 143"/>
                  <a:gd name="T45" fmla="*/ 43 h 219"/>
                  <a:gd name="T46" fmla="*/ 100 w 143"/>
                  <a:gd name="T47" fmla="*/ 197 h 219"/>
                  <a:gd name="T48" fmla="*/ 90 w 143"/>
                  <a:gd name="T49" fmla="*/ 206 h 219"/>
                  <a:gd name="T50" fmla="*/ 88 w 143"/>
                  <a:gd name="T51" fmla="*/ 206 h 219"/>
                  <a:gd name="T52" fmla="*/ 79 w 143"/>
                  <a:gd name="T53" fmla="*/ 197 h 219"/>
                  <a:gd name="T54" fmla="*/ 79 w 143"/>
                  <a:gd name="T55" fmla="*/ 116 h 219"/>
                  <a:gd name="T56" fmla="*/ 64 w 143"/>
                  <a:gd name="T57" fmla="*/ 116 h 219"/>
                  <a:gd name="T58" fmla="*/ 64 w 143"/>
                  <a:gd name="T59" fmla="*/ 197 h 219"/>
                  <a:gd name="T60" fmla="*/ 55 w 143"/>
                  <a:gd name="T61" fmla="*/ 206 h 219"/>
                  <a:gd name="T62" fmla="*/ 53 w 143"/>
                  <a:gd name="T63" fmla="*/ 206 h 219"/>
                  <a:gd name="T64" fmla="*/ 43 w 143"/>
                  <a:gd name="T65" fmla="*/ 197 h 219"/>
                  <a:gd name="T66" fmla="*/ 43 w 143"/>
                  <a:gd name="T67" fmla="*/ 43 h 219"/>
                  <a:gd name="T68" fmla="*/ 30 w 143"/>
                  <a:gd name="T69" fmla="*/ 43 h 219"/>
                  <a:gd name="T70" fmla="*/ 30 w 143"/>
                  <a:gd name="T71" fmla="*/ 111 h 219"/>
                  <a:gd name="T72" fmla="*/ 22 w 143"/>
                  <a:gd name="T73" fmla="*/ 111 h 219"/>
                  <a:gd name="T74" fmla="*/ 13 w 143"/>
                  <a:gd name="T75" fmla="*/ 101 h 219"/>
                  <a:gd name="T76" fmla="*/ 13 w 143"/>
                  <a:gd name="T77" fmla="*/ 22 h 219"/>
                  <a:gd name="T78" fmla="*/ 22 w 143"/>
                  <a:gd name="T79" fmla="*/ 13 h 219"/>
                  <a:gd name="T80" fmla="*/ 121 w 143"/>
                  <a:gd name="T81" fmla="*/ 13 h 219"/>
                  <a:gd name="T82" fmla="*/ 130 w 143"/>
                  <a:gd name="T83" fmla="*/ 22 h 219"/>
                  <a:gd name="T84" fmla="*/ 130 w 143"/>
                  <a:gd name="T85" fmla="*/ 10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3" h="219">
                    <a:moveTo>
                      <a:pt x="121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14"/>
                      <a:pt x="10" y="124"/>
                      <a:pt x="22" y="124"/>
                    </a:cubicBezTo>
                    <a:cubicBezTo>
                      <a:pt x="30" y="124"/>
                      <a:pt x="30" y="124"/>
                      <a:pt x="30" y="124"/>
                    </a:cubicBezTo>
                    <a:cubicBezTo>
                      <a:pt x="30" y="197"/>
                      <a:pt x="30" y="197"/>
                      <a:pt x="30" y="197"/>
                    </a:cubicBezTo>
                    <a:cubicBezTo>
                      <a:pt x="30" y="209"/>
                      <a:pt x="40" y="219"/>
                      <a:pt x="53" y="219"/>
                    </a:cubicBezTo>
                    <a:cubicBezTo>
                      <a:pt x="55" y="219"/>
                      <a:pt x="55" y="219"/>
                      <a:pt x="55" y="219"/>
                    </a:cubicBezTo>
                    <a:cubicBezTo>
                      <a:pt x="61" y="219"/>
                      <a:pt x="67" y="216"/>
                      <a:pt x="72" y="211"/>
                    </a:cubicBezTo>
                    <a:cubicBezTo>
                      <a:pt x="76" y="216"/>
                      <a:pt x="82" y="219"/>
                      <a:pt x="88" y="219"/>
                    </a:cubicBezTo>
                    <a:cubicBezTo>
                      <a:pt x="90" y="219"/>
                      <a:pt x="90" y="219"/>
                      <a:pt x="90" y="219"/>
                    </a:cubicBezTo>
                    <a:cubicBezTo>
                      <a:pt x="103" y="219"/>
                      <a:pt x="113" y="209"/>
                      <a:pt x="113" y="197"/>
                    </a:cubicBezTo>
                    <a:cubicBezTo>
                      <a:pt x="113" y="124"/>
                      <a:pt x="113" y="124"/>
                      <a:pt x="113" y="124"/>
                    </a:cubicBezTo>
                    <a:cubicBezTo>
                      <a:pt x="121" y="124"/>
                      <a:pt x="121" y="124"/>
                      <a:pt x="121" y="124"/>
                    </a:cubicBezTo>
                    <a:cubicBezTo>
                      <a:pt x="133" y="124"/>
                      <a:pt x="143" y="114"/>
                      <a:pt x="143" y="101"/>
                    </a:cubicBezTo>
                    <a:cubicBezTo>
                      <a:pt x="143" y="22"/>
                      <a:pt x="143" y="22"/>
                      <a:pt x="143" y="22"/>
                    </a:cubicBezTo>
                    <a:cubicBezTo>
                      <a:pt x="143" y="10"/>
                      <a:pt x="133" y="0"/>
                      <a:pt x="121" y="0"/>
                    </a:cubicBezTo>
                    <a:close/>
                    <a:moveTo>
                      <a:pt x="130" y="101"/>
                    </a:moveTo>
                    <a:cubicBezTo>
                      <a:pt x="130" y="107"/>
                      <a:pt x="126" y="111"/>
                      <a:pt x="121" y="111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100" y="197"/>
                      <a:pt x="100" y="197"/>
                      <a:pt x="100" y="197"/>
                    </a:cubicBezTo>
                    <a:cubicBezTo>
                      <a:pt x="100" y="202"/>
                      <a:pt x="95" y="206"/>
                      <a:pt x="90" y="206"/>
                    </a:cubicBezTo>
                    <a:cubicBezTo>
                      <a:pt x="88" y="206"/>
                      <a:pt x="88" y="206"/>
                      <a:pt x="88" y="206"/>
                    </a:cubicBezTo>
                    <a:cubicBezTo>
                      <a:pt x="83" y="206"/>
                      <a:pt x="79" y="202"/>
                      <a:pt x="79" y="197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4" y="197"/>
                      <a:pt x="64" y="197"/>
                      <a:pt x="64" y="197"/>
                    </a:cubicBezTo>
                    <a:cubicBezTo>
                      <a:pt x="64" y="202"/>
                      <a:pt x="60" y="206"/>
                      <a:pt x="55" y="206"/>
                    </a:cubicBezTo>
                    <a:cubicBezTo>
                      <a:pt x="53" y="206"/>
                      <a:pt x="53" y="206"/>
                      <a:pt x="53" y="206"/>
                    </a:cubicBezTo>
                    <a:cubicBezTo>
                      <a:pt x="48" y="206"/>
                      <a:pt x="43" y="202"/>
                      <a:pt x="43" y="197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111"/>
                      <a:pt x="30" y="111"/>
                      <a:pt x="30" y="111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17" y="111"/>
                      <a:pt x="13" y="107"/>
                      <a:pt x="13" y="10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17"/>
                      <a:pt x="17" y="13"/>
                      <a:pt x="22" y="13"/>
                    </a:cubicBezTo>
                    <a:cubicBezTo>
                      <a:pt x="121" y="13"/>
                      <a:pt x="121" y="13"/>
                      <a:pt x="121" y="13"/>
                    </a:cubicBezTo>
                    <a:cubicBezTo>
                      <a:pt x="126" y="13"/>
                      <a:pt x="130" y="17"/>
                      <a:pt x="130" y="22"/>
                    </a:cubicBezTo>
                    <a:lnTo>
                      <a:pt x="130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8380B9F0-1CD7-4B10-99F4-F57FA274EE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128713" y="3851275"/>
                <a:ext cx="204788" cy="204788"/>
              </a:xfrm>
              <a:custGeom>
                <a:avLst/>
                <a:gdLst>
                  <a:gd name="T0" fmla="*/ 27 w 54"/>
                  <a:gd name="T1" fmla="*/ 54 h 54"/>
                  <a:gd name="T2" fmla="*/ 54 w 54"/>
                  <a:gd name="T3" fmla="*/ 27 h 54"/>
                  <a:gd name="T4" fmla="*/ 27 w 54"/>
                  <a:gd name="T5" fmla="*/ 0 h 54"/>
                  <a:gd name="T6" fmla="*/ 0 w 54"/>
                  <a:gd name="T7" fmla="*/ 27 h 54"/>
                  <a:gd name="T8" fmla="*/ 27 w 54"/>
                  <a:gd name="T9" fmla="*/ 54 h 54"/>
                  <a:gd name="T10" fmla="*/ 27 w 54"/>
                  <a:gd name="T11" fmla="*/ 13 h 54"/>
                  <a:gd name="T12" fmla="*/ 41 w 54"/>
                  <a:gd name="T13" fmla="*/ 27 h 54"/>
                  <a:gd name="T14" fmla="*/ 27 w 54"/>
                  <a:gd name="T15" fmla="*/ 41 h 54"/>
                  <a:gd name="T16" fmla="*/ 13 w 54"/>
                  <a:gd name="T17" fmla="*/ 27 h 54"/>
                  <a:gd name="T18" fmla="*/ 27 w 54"/>
                  <a:gd name="T1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54">
                    <a:moveTo>
                      <a:pt x="27" y="54"/>
                    </a:moveTo>
                    <a:cubicBezTo>
                      <a:pt x="42" y="54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4"/>
                      <a:pt x="27" y="54"/>
                    </a:cubicBezTo>
                    <a:close/>
                    <a:moveTo>
                      <a:pt x="27" y="13"/>
                    </a:moveTo>
                    <a:cubicBezTo>
                      <a:pt x="35" y="13"/>
                      <a:pt x="41" y="19"/>
                      <a:pt x="41" y="27"/>
                    </a:cubicBezTo>
                    <a:cubicBezTo>
                      <a:pt x="41" y="35"/>
                      <a:pt x="35" y="41"/>
                      <a:pt x="27" y="41"/>
                    </a:cubicBezTo>
                    <a:cubicBezTo>
                      <a:pt x="20" y="41"/>
                      <a:pt x="13" y="35"/>
                      <a:pt x="13" y="27"/>
                    </a:cubicBezTo>
                    <a:cubicBezTo>
                      <a:pt x="13" y="19"/>
                      <a:pt x="20" y="13"/>
                      <a:pt x="2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CBB42E25-AF78-4D69-9135-D317A89A8D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96888" y="3851275"/>
                <a:ext cx="204788" cy="204788"/>
              </a:xfrm>
              <a:custGeom>
                <a:avLst/>
                <a:gdLst>
                  <a:gd name="T0" fmla="*/ 27 w 54"/>
                  <a:gd name="T1" fmla="*/ 54 h 54"/>
                  <a:gd name="T2" fmla="*/ 54 w 54"/>
                  <a:gd name="T3" fmla="*/ 27 h 54"/>
                  <a:gd name="T4" fmla="*/ 27 w 54"/>
                  <a:gd name="T5" fmla="*/ 0 h 54"/>
                  <a:gd name="T6" fmla="*/ 0 w 54"/>
                  <a:gd name="T7" fmla="*/ 27 h 54"/>
                  <a:gd name="T8" fmla="*/ 27 w 54"/>
                  <a:gd name="T9" fmla="*/ 54 h 54"/>
                  <a:gd name="T10" fmla="*/ 27 w 54"/>
                  <a:gd name="T11" fmla="*/ 13 h 54"/>
                  <a:gd name="T12" fmla="*/ 41 w 54"/>
                  <a:gd name="T13" fmla="*/ 27 h 54"/>
                  <a:gd name="T14" fmla="*/ 27 w 54"/>
                  <a:gd name="T15" fmla="*/ 41 h 54"/>
                  <a:gd name="T16" fmla="*/ 13 w 54"/>
                  <a:gd name="T17" fmla="*/ 27 h 54"/>
                  <a:gd name="T18" fmla="*/ 27 w 54"/>
                  <a:gd name="T1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54">
                    <a:moveTo>
                      <a:pt x="27" y="54"/>
                    </a:moveTo>
                    <a:cubicBezTo>
                      <a:pt x="42" y="54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4"/>
                      <a:pt x="27" y="54"/>
                    </a:cubicBezTo>
                    <a:close/>
                    <a:moveTo>
                      <a:pt x="27" y="13"/>
                    </a:moveTo>
                    <a:cubicBezTo>
                      <a:pt x="35" y="13"/>
                      <a:pt x="41" y="19"/>
                      <a:pt x="41" y="27"/>
                    </a:cubicBezTo>
                    <a:cubicBezTo>
                      <a:pt x="41" y="35"/>
                      <a:pt x="35" y="41"/>
                      <a:pt x="27" y="41"/>
                    </a:cubicBezTo>
                    <a:cubicBezTo>
                      <a:pt x="19" y="41"/>
                      <a:pt x="13" y="35"/>
                      <a:pt x="13" y="27"/>
                    </a:cubicBezTo>
                    <a:cubicBezTo>
                      <a:pt x="13" y="19"/>
                      <a:pt x="19" y="13"/>
                      <a:pt x="2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1381349D-2795-4381-A65D-5FBBDB037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57300" y="4097338"/>
                <a:ext cx="269875" cy="700088"/>
              </a:xfrm>
              <a:custGeom>
                <a:avLst/>
                <a:gdLst>
                  <a:gd name="T0" fmla="*/ 58 w 71"/>
                  <a:gd name="T1" fmla="*/ 129 h 184"/>
                  <a:gd name="T2" fmla="*/ 58 w 71"/>
                  <a:gd name="T3" fmla="*/ 164 h 184"/>
                  <a:gd name="T4" fmla="*/ 49 w 71"/>
                  <a:gd name="T5" fmla="*/ 173 h 184"/>
                  <a:gd name="T6" fmla="*/ 47 w 71"/>
                  <a:gd name="T7" fmla="*/ 173 h 184"/>
                  <a:gd name="T8" fmla="*/ 39 w 71"/>
                  <a:gd name="T9" fmla="*/ 164 h 184"/>
                  <a:gd name="T10" fmla="*/ 39 w 71"/>
                  <a:gd name="T11" fmla="*/ 32 h 184"/>
                  <a:gd name="T12" fmla="*/ 27 w 71"/>
                  <a:gd name="T13" fmla="*/ 32 h 184"/>
                  <a:gd name="T14" fmla="*/ 27 w 71"/>
                  <a:gd name="T15" fmla="*/ 87 h 184"/>
                  <a:gd name="T16" fmla="*/ 20 w 71"/>
                  <a:gd name="T17" fmla="*/ 87 h 184"/>
                  <a:gd name="T18" fmla="*/ 12 w 71"/>
                  <a:gd name="T19" fmla="*/ 79 h 184"/>
                  <a:gd name="T20" fmla="*/ 12 w 71"/>
                  <a:gd name="T21" fmla="*/ 20 h 184"/>
                  <a:gd name="T22" fmla="*/ 20 w 71"/>
                  <a:gd name="T23" fmla="*/ 12 h 184"/>
                  <a:gd name="T24" fmla="*/ 61 w 71"/>
                  <a:gd name="T25" fmla="*/ 12 h 184"/>
                  <a:gd name="T26" fmla="*/ 61 w 71"/>
                  <a:gd name="T27" fmla="*/ 0 h 184"/>
                  <a:gd name="T28" fmla="*/ 20 w 71"/>
                  <a:gd name="T29" fmla="*/ 0 h 184"/>
                  <a:gd name="T30" fmla="*/ 0 w 71"/>
                  <a:gd name="T31" fmla="*/ 20 h 184"/>
                  <a:gd name="T32" fmla="*/ 0 w 71"/>
                  <a:gd name="T33" fmla="*/ 79 h 184"/>
                  <a:gd name="T34" fmla="*/ 20 w 71"/>
                  <a:gd name="T35" fmla="*/ 99 h 184"/>
                  <a:gd name="T36" fmla="*/ 27 w 71"/>
                  <a:gd name="T37" fmla="*/ 99 h 184"/>
                  <a:gd name="T38" fmla="*/ 27 w 71"/>
                  <a:gd name="T39" fmla="*/ 164 h 184"/>
                  <a:gd name="T40" fmla="*/ 47 w 71"/>
                  <a:gd name="T41" fmla="*/ 184 h 184"/>
                  <a:gd name="T42" fmla="*/ 49 w 71"/>
                  <a:gd name="T43" fmla="*/ 184 h 184"/>
                  <a:gd name="T44" fmla="*/ 64 w 71"/>
                  <a:gd name="T45" fmla="*/ 177 h 184"/>
                  <a:gd name="T46" fmla="*/ 71 w 71"/>
                  <a:gd name="T47" fmla="*/ 168 h 184"/>
                  <a:gd name="T48" fmla="*/ 71 w 71"/>
                  <a:gd name="T49" fmla="*/ 164 h 184"/>
                  <a:gd name="T50" fmla="*/ 71 w 71"/>
                  <a:gd name="T51" fmla="*/ 129 h 184"/>
                  <a:gd name="T52" fmla="*/ 61 w 71"/>
                  <a:gd name="T53" fmla="*/ 129 h 184"/>
                  <a:gd name="T54" fmla="*/ 58 w 71"/>
                  <a:gd name="T55" fmla="*/ 129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184">
                    <a:moveTo>
                      <a:pt x="58" y="129"/>
                    </a:moveTo>
                    <a:cubicBezTo>
                      <a:pt x="58" y="164"/>
                      <a:pt x="58" y="164"/>
                      <a:pt x="58" y="164"/>
                    </a:cubicBezTo>
                    <a:cubicBezTo>
                      <a:pt x="58" y="169"/>
                      <a:pt x="54" y="173"/>
                      <a:pt x="49" y="173"/>
                    </a:cubicBezTo>
                    <a:cubicBezTo>
                      <a:pt x="47" y="173"/>
                      <a:pt x="47" y="173"/>
                      <a:pt x="47" y="173"/>
                    </a:cubicBezTo>
                    <a:cubicBezTo>
                      <a:pt x="43" y="173"/>
                      <a:pt x="39" y="169"/>
                      <a:pt x="39" y="164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0" y="87"/>
                      <a:pt x="20" y="87"/>
                      <a:pt x="20" y="87"/>
                    </a:cubicBezTo>
                    <a:cubicBezTo>
                      <a:pt x="16" y="87"/>
                      <a:pt x="12" y="83"/>
                      <a:pt x="12" y="7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6"/>
                      <a:pt x="16" y="12"/>
                      <a:pt x="20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90"/>
                      <a:pt x="9" y="99"/>
                      <a:pt x="20" y="99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7" y="164"/>
                      <a:pt x="27" y="164"/>
                      <a:pt x="27" y="164"/>
                    </a:cubicBezTo>
                    <a:cubicBezTo>
                      <a:pt x="27" y="175"/>
                      <a:pt x="36" y="184"/>
                      <a:pt x="47" y="184"/>
                    </a:cubicBezTo>
                    <a:cubicBezTo>
                      <a:pt x="49" y="184"/>
                      <a:pt x="49" y="184"/>
                      <a:pt x="49" y="184"/>
                    </a:cubicBezTo>
                    <a:cubicBezTo>
                      <a:pt x="55" y="184"/>
                      <a:pt x="61" y="180"/>
                      <a:pt x="64" y="177"/>
                    </a:cubicBezTo>
                    <a:cubicBezTo>
                      <a:pt x="67" y="174"/>
                      <a:pt x="71" y="168"/>
                      <a:pt x="71" y="168"/>
                    </a:cubicBezTo>
                    <a:cubicBezTo>
                      <a:pt x="71" y="167"/>
                      <a:pt x="71" y="165"/>
                      <a:pt x="71" y="164"/>
                    </a:cubicBezTo>
                    <a:cubicBezTo>
                      <a:pt x="71" y="129"/>
                      <a:pt x="71" y="129"/>
                      <a:pt x="71" y="129"/>
                    </a:cubicBezTo>
                    <a:cubicBezTo>
                      <a:pt x="61" y="129"/>
                      <a:pt x="61" y="129"/>
                      <a:pt x="61" y="129"/>
                    </a:cubicBezTo>
                    <a:lnTo>
                      <a:pt x="58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21F34753-9D21-4BB3-9BC5-F335210F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5450" y="4094163"/>
                <a:ext cx="269875" cy="698500"/>
              </a:xfrm>
              <a:custGeom>
                <a:avLst/>
                <a:gdLst>
                  <a:gd name="T0" fmla="*/ 51 w 71"/>
                  <a:gd name="T1" fmla="*/ 0 h 184"/>
                  <a:gd name="T2" fmla="*/ 10 w 71"/>
                  <a:gd name="T3" fmla="*/ 0 h 184"/>
                  <a:gd name="T4" fmla="*/ 10 w 71"/>
                  <a:gd name="T5" fmla="*/ 12 h 184"/>
                  <a:gd name="T6" fmla="*/ 51 w 71"/>
                  <a:gd name="T7" fmla="*/ 12 h 184"/>
                  <a:gd name="T8" fmla="*/ 60 w 71"/>
                  <a:gd name="T9" fmla="*/ 21 h 184"/>
                  <a:gd name="T10" fmla="*/ 60 w 71"/>
                  <a:gd name="T11" fmla="*/ 79 h 184"/>
                  <a:gd name="T12" fmla="*/ 51 w 71"/>
                  <a:gd name="T13" fmla="*/ 87 h 184"/>
                  <a:gd name="T14" fmla="*/ 44 w 71"/>
                  <a:gd name="T15" fmla="*/ 87 h 184"/>
                  <a:gd name="T16" fmla="*/ 44 w 71"/>
                  <a:gd name="T17" fmla="*/ 32 h 184"/>
                  <a:gd name="T18" fmla="*/ 32 w 71"/>
                  <a:gd name="T19" fmla="*/ 32 h 184"/>
                  <a:gd name="T20" fmla="*/ 32 w 71"/>
                  <a:gd name="T21" fmla="*/ 164 h 184"/>
                  <a:gd name="T22" fmla="*/ 24 w 71"/>
                  <a:gd name="T23" fmla="*/ 173 h 184"/>
                  <a:gd name="T24" fmla="*/ 22 w 71"/>
                  <a:gd name="T25" fmla="*/ 173 h 184"/>
                  <a:gd name="T26" fmla="*/ 14 w 71"/>
                  <a:gd name="T27" fmla="*/ 164 h 184"/>
                  <a:gd name="T28" fmla="*/ 14 w 71"/>
                  <a:gd name="T29" fmla="*/ 130 h 184"/>
                  <a:gd name="T30" fmla="*/ 10 w 71"/>
                  <a:gd name="T31" fmla="*/ 130 h 184"/>
                  <a:gd name="T32" fmla="*/ 0 w 71"/>
                  <a:gd name="T33" fmla="*/ 130 h 184"/>
                  <a:gd name="T34" fmla="*/ 0 w 71"/>
                  <a:gd name="T35" fmla="*/ 164 h 184"/>
                  <a:gd name="T36" fmla="*/ 1 w 71"/>
                  <a:gd name="T37" fmla="*/ 168 h 184"/>
                  <a:gd name="T38" fmla="*/ 7 w 71"/>
                  <a:gd name="T39" fmla="*/ 177 h 184"/>
                  <a:gd name="T40" fmla="*/ 22 w 71"/>
                  <a:gd name="T41" fmla="*/ 184 h 184"/>
                  <a:gd name="T42" fmla="*/ 24 w 71"/>
                  <a:gd name="T43" fmla="*/ 184 h 184"/>
                  <a:gd name="T44" fmla="*/ 44 w 71"/>
                  <a:gd name="T45" fmla="*/ 164 h 184"/>
                  <a:gd name="T46" fmla="*/ 44 w 71"/>
                  <a:gd name="T47" fmla="*/ 99 h 184"/>
                  <a:gd name="T48" fmla="*/ 51 w 71"/>
                  <a:gd name="T49" fmla="*/ 99 h 184"/>
                  <a:gd name="T50" fmla="*/ 71 w 71"/>
                  <a:gd name="T51" fmla="*/ 79 h 184"/>
                  <a:gd name="T52" fmla="*/ 71 w 71"/>
                  <a:gd name="T53" fmla="*/ 21 h 184"/>
                  <a:gd name="T54" fmla="*/ 51 w 71"/>
                  <a:gd name="T5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184">
                    <a:moveTo>
                      <a:pt x="51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6" y="12"/>
                      <a:pt x="60" y="16"/>
                      <a:pt x="60" y="21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60" y="83"/>
                      <a:pt x="56" y="87"/>
                      <a:pt x="51" y="87"/>
                    </a:cubicBezTo>
                    <a:cubicBezTo>
                      <a:pt x="44" y="87"/>
                      <a:pt x="44" y="87"/>
                      <a:pt x="44" y="87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32" y="169"/>
                      <a:pt x="29" y="173"/>
                      <a:pt x="24" y="173"/>
                    </a:cubicBezTo>
                    <a:cubicBezTo>
                      <a:pt x="22" y="173"/>
                      <a:pt x="22" y="173"/>
                      <a:pt x="22" y="173"/>
                    </a:cubicBezTo>
                    <a:cubicBezTo>
                      <a:pt x="18" y="173"/>
                      <a:pt x="14" y="169"/>
                      <a:pt x="14" y="164"/>
                    </a:cubicBezTo>
                    <a:cubicBezTo>
                      <a:pt x="14" y="130"/>
                      <a:pt x="14" y="130"/>
                      <a:pt x="14" y="130"/>
                    </a:cubicBezTo>
                    <a:cubicBezTo>
                      <a:pt x="10" y="130"/>
                      <a:pt x="10" y="130"/>
                      <a:pt x="10" y="130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5"/>
                      <a:pt x="1" y="167"/>
                      <a:pt x="1" y="168"/>
                    </a:cubicBezTo>
                    <a:cubicBezTo>
                      <a:pt x="1" y="168"/>
                      <a:pt x="4" y="174"/>
                      <a:pt x="7" y="177"/>
                    </a:cubicBezTo>
                    <a:cubicBezTo>
                      <a:pt x="10" y="180"/>
                      <a:pt x="16" y="184"/>
                      <a:pt x="22" y="184"/>
                    </a:cubicBezTo>
                    <a:cubicBezTo>
                      <a:pt x="24" y="184"/>
                      <a:pt x="24" y="184"/>
                      <a:pt x="24" y="184"/>
                    </a:cubicBezTo>
                    <a:cubicBezTo>
                      <a:pt x="35" y="184"/>
                      <a:pt x="44" y="175"/>
                      <a:pt x="44" y="164"/>
                    </a:cubicBezTo>
                    <a:cubicBezTo>
                      <a:pt x="44" y="99"/>
                      <a:pt x="44" y="99"/>
                      <a:pt x="44" y="99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62" y="99"/>
                      <a:pt x="71" y="90"/>
                      <a:pt x="71" y="79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9"/>
                      <a:pt x="62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07ACC50-F644-47A0-871F-4476E4CE89C7}"/>
                </a:ext>
              </a:extLst>
            </p:cNvPr>
            <p:cNvGrpSpPr/>
            <p:nvPr/>
          </p:nvGrpSpPr>
          <p:grpSpPr>
            <a:xfrm>
              <a:off x="2846323" y="1538412"/>
              <a:ext cx="542155" cy="395475"/>
              <a:chOff x="-765175" y="4824413"/>
              <a:chExt cx="463550" cy="338137"/>
            </a:xfrm>
            <a:solidFill>
              <a:schemeClr val="bg1"/>
            </a:solidFill>
          </p:grpSpPr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2C50041F-8477-4B8F-9213-7499C4DE38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65175" y="4824413"/>
                <a:ext cx="463550" cy="338137"/>
              </a:xfrm>
              <a:custGeom>
                <a:avLst/>
                <a:gdLst>
                  <a:gd name="T0" fmla="*/ 105 w 120"/>
                  <a:gd name="T1" fmla="*/ 82 h 87"/>
                  <a:gd name="T2" fmla="*/ 105 w 120"/>
                  <a:gd name="T3" fmla="*/ 42 h 87"/>
                  <a:gd name="T4" fmla="*/ 105 w 120"/>
                  <a:gd name="T5" fmla="*/ 41 h 87"/>
                  <a:gd name="T6" fmla="*/ 105 w 120"/>
                  <a:gd name="T7" fmla="*/ 41 h 87"/>
                  <a:gd name="T8" fmla="*/ 105 w 120"/>
                  <a:gd name="T9" fmla="*/ 40 h 87"/>
                  <a:gd name="T10" fmla="*/ 104 w 120"/>
                  <a:gd name="T11" fmla="*/ 40 h 87"/>
                  <a:gd name="T12" fmla="*/ 76 w 120"/>
                  <a:gd name="T13" fmla="*/ 17 h 87"/>
                  <a:gd name="T14" fmla="*/ 70 w 120"/>
                  <a:gd name="T15" fmla="*/ 17 h 87"/>
                  <a:gd name="T16" fmla="*/ 62 w 120"/>
                  <a:gd name="T17" fmla="*/ 3 h 87"/>
                  <a:gd name="T18" fmla="*/ 11 w 120"/>
                  <a:gd name="T19" fmla="*/ 0 h 87"/>
                  <a:gd name="T20" fmla="*/ 9 w 120"/>
                  <a:gd name="T21" fmla="*/ 82 h 87"/>
                  <a:gd name="T22" fmla="*/ 0 w 120"/>
                  <a:gd name="T23" fmla="*/ 84 h 87"/>
                  <a:gd name="T24" fmla="*/ 62 w 120"/>
                  <a:gd name="T25" fmla="*/ 87 h 87"/>
                  <a:gd name="T26" fmla="*/ 117 w 120"/>
                  <a:gd name="T27" fmla="*/ 87 h 87"/>
                  <a:gd name="T28" fmla="*/ 117 w 120"/>
                  <a:gd name="T29" fmla="*/ 82 h 87"/>
                  <a:gd name="T30" fmla="*/ 100 w 120"/>
                  <a:gd name="T31" fmla="*/ 43 h 87"/>
                  <a:gd name="T32" fmla="*/ 87 w 120"/>
                  <a:gd name="T33" fmla="*/ 82 h 87"/>
                  <a:gd name="T34" fmla="*/ 84 w 120"/>
                  <a:gd name="T35" fmla="*/ 61 h 87"/>
                  <a:gd name="T36" fmla="*/ 60 w 120"/>
                  <a:gd name="T37" fmla="*/ 63 h 87"/>
                  <a:gd name="T38" fmla="*/ 46 w 120"/>
                  <a:gd name="T39" fmla="*/ 82 h 87"/>
                  <a:gd name="T40" fmla="*/ 73 w 120"/>
                  <a:gd name="T41" fmla="*/ 22 h 87"/>
                  <a:gd name="T42" fmla="*/ 56 w 120"/>
                  <a:gd name="T43" fmla="*/ 5 h 87"/>
                  <a:gd name="T44" fmla="*/ 57 w 120"/>
                  <a:gd name="T45" fmla="*/ 28 h 87"/>
                  <a:gd name="T46" fmla="*/ 42 w 120"/>
                  <a:gd name="T47" fmla="*/ 40 h 87"/>
                  <a:gd name="T48" fmla="*/ 41 w 120"/>
                  <a:gd name="T49" fmla="*/ 40 h 87"/>
                  <a:gd name="T50" fmla="*/ 41 w 120"/>
                  <a:gd name="T51" fmla="*/ 41 h 87"/>
                  <a:gd name="T52" fmla="*/ 41 w 120"/>
                  <a:gd name="T53" fmla="*/ 41 h 87"/>
                  <a:gd name="T54" fmla="*/ 41 w 120"/>
                  <a:gd name="T55" fmla="*/ 42 h 87"/>
                  <a:gd name="T56" fmla="*/ 41 w 120"/>
                  <a:gd name="T57" fmla="*/ 82 h 87"/>
                  <a:gd name="T58" fmla="*/ 14 w 120"/>
                  <a:gd name="T59" fmla="*/ 5 h 87"/>
                  <a:gd name="T60" fmla="*/ 65 w 120"/>
                  <a:gd name="T61" fmla="*/ 66 h 87"/>
                  <a:gd name="T62" fmla="*/ 82 w 120"/>
                  <a:gd name="T63" fmla="*/ 8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0" h="87">
                    <a:moveTo>
                      <a:pt x="117" y="82"/>
                    </a:moveTo>
                    <a:cubicBezTo>
                      <a:pt x="105" y="82"/>
                      <a:pt x="105" y="82"/>
                      <a:pt x="105" y="8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5" y="42"/>
                      <a:pt x="105" y="42"/>
                      <a:pt x="105" y="41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40"/>
                      <a:pt x="105" y="40"/>
                      <a:pt x="105" y="40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7"/>
                      <a:pt x="73" y="17"/>
                    </a:cubicBezTo>
                    <a:cubicBezTo>
                      <a:pt x="72" y="17"/>
                      <a:pt x="71" y="17"/>
                      <a:pt x="70" y="17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1"/>
                      <a:pt x="60" y="0"/>
                      <a:pt x="5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9" y="1"/>
                      <a:pt x="9" y="3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82"/>
                      <a:pt x="0" y="83"/>
                      <a:pt x="0" y="84"/>
                    </a:cubicBezTo>
                    <a:cubicBezTo>
                      <a:pt x="0" y="86"/>
                      <a:pt x="1" y="87"/>
                      <a:pt x="2" y="87"/>
                    </a:cubicBezTo>
                    <a:cubicBezTo>
                      <a:pt x="62" y="87"/>
                      <a:pt x="62" y="87"/>
                      <a:pt x="62" y="87"/>
                    </a:cubicBezTo>
                    <a:cubicBezTo>
                      <a:pt x="84" y="87"/>
                      <a:pt x="84" y="87"/>
                      <a:pt x="84" y="87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19" y="87"/>
                      <a:pt x="120" y="86"/>
                      <a:pt x="120" y="84"/>
                    </a:cubicBezTo>
                    <a:cubicBezTo>
                      <a:pt x="120" y="83"/>
                      <a:pt x="119" y="82"/>
                      <a:pt x="117" y="82"/>
                    </a:cubicBezTo>
                    <a:close/>
                    <a:moveTo>
                      <a:pt x="73" y="22"/>
                    </a:moveTo>
                    <a:cubicBezTo>
                      <a:pt x="100" y="43"/>
                      <a:pt x="100" y="43"/>
                      <a:pt x="100" y="43"/>
                    </a:cubicBezTo>
                    <a:cubicBezTo>
                      <a:pt x="100" y="82"/>
                      <a:pt x="100" y="82"/>
                      <a:pt x="100" y="82"/>
                    </a:cubicBezTo>
                    <a:cubicBezTo>
                      <a:pt x="87" y="82"/>
                      <a:pt x="87" y="82"/>
                      <a:pt x="87" y="82"/>
                    </a:cubicBezTo>
                    <a:cubicBezTo>
                      <a:pt x="87" y="63"/>
                      <a:pt x="87" y="63"/>
                      <a:pt x="87" y="63"/>
                    </a:cubicBezTo>
                    <a:cubicBezTo>
                      <a:pt x="87" y="62"/>
                      <a:pt x="86" y="61"/>
                      <a:pt x="84" y="61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0" y="62"/>
                      <a:pt x="60" y="63"/>
                    </a:cubicBezTo>
                    <a:cubicBezTo>
                      <a:pt x="60" y="82"/>
                      <a:pt x="60" y="82"/>
                      <a:pt x="60" y="82"/>
                    </a:cubicBezTo>
                    <a:cubicBezTo>
                      <a:pt x="46" y="82"/>
                      <a:pt x="46" y="82"/>
                      <a:pt x="46" y="82"/>
                    </a:cubicBezTo>
                    <a:cubicBezTo>
                      <a:pt x="46" y="43"/>
                      <a:pt x="46" y="43"/>
                      <a:pt x="46" y="43"/>
                    </a:cubicBezTo>
                    <a:lnTo>
                      <a:pt x="73" y="22"/>
                    </a:lnTo>
                    <a:close/>
                    <a:moveTo>
                      <a:pt x="14" y="5"/>
                    </a:moveTo>
                    <a:cubicBezTo>
                      <a:pt x="56" y="5"/>
                      <a:pt x="56" y="5"/>
                      <a:pt x="56" y="5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7"/>
                      <a:pt x="57" y="27"/>
                      <a:pt x="57" y="28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14" y="82"/>
                      <a:pt x="14" y="82"/>
                      <a:pt x="14" y="82"/>
                    </a:cubicBezTo>
                    <a:lnTo>
                      <a:pt x="14" y="5"/>
                    </a:lnTo>
                    <a:close/>
                    <a:moveTo>
                      <a:pt x="65" y="82"/>
                    </a:moveTo>
                    <a:cubicBezTo>
                      <a:pt x="65" y="66"/>
                      <a:pt x="65" y="66"/>
                      <a:pt x="65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2" y="82"/>
                      <a:pt x="82" y="82"/>
                      <a:pt x="82" y="82"/>
                    </a:cubicBezTo>
                    <a:lnTo>
                      <a:pt x="65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A6178535-7809-404E-9CC5-6A6765714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7525" y="4994275"/>
                <a:ext cx="69850" cy="23812"/>
              </a:xfrm>
              <a:custGeom>
                <a:avLst/>
                <a:gdLst>
                  <a:gd name="T0" fmla="*/ 3 w 18"/>
                  <a:gd name="T1" fmla="*/ 6 h 6"/>
                  <a:gd name="T2" fmla="*/ 15 w 18"/>
                  <a:gd name="T3" fmla="*/ 6 h 6"/>
                  <a:gd name="T4" fmla="*/ 18 w 18"/>
                  <a:gd name="T5" fmla="*/ 3 h 6"/>
                  <a:gd name="T6" fmla="*/ 15 w 18"/>
                  <a:gd name="T7" fmla="*/ 0 h 6"/>
                  <a:gd name="T8" fmla="*/ 3 w 18"/>
                  <a:gd name="T9" fmla="*/ 0 h 6"/>
                  <a:gd name="T10" fmla="*/ 0 w 18"/>
                  <a:gd name="T11" fmla="*/ 3 h 6"/>
                  <a:gd name="T12" fmla="*/ 3 w 1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6">
                    <a:moveTo>
                      <a:pt x="3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6" y="6"/>
                      <a:pt x="18" y="5"/>
                      <a:pt x="18" y="3"/>
                    </a:cubicBezTo>
                    <a:cubicBezTo>
                      <a:pt x="18" y="2"/>
                      <a:pt x="16" y="0"/>
                      <a:pt x="1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0" name="Rectangle 16">
                <a:extLst>
                  <a:ext uri="{FF2B5EF4-FFF2-40B4-BE49-F238E27FC236}">
                    <a16:creationId xmlns:a16="http://schemas.microsoft.com/office/drawing/2014/main" id="{C5A6B654-DA94-47B9-8C3F-7BE4711A0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19125" y="4889500"/>
                <a:ext cx="26988" cy="269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1" name="Rectangle 17">
                <a:extLst>
                  <a:ext uri="{FF2B5EF4-FFF2-40B4-BE49-F238E27FC236}">
                    <a16:creationId xmlns:a16="http://schemas.microsoft.com/office/drawing/2014/main" id="{AB6A98B4-66A2-4E29-A972-2EB01533B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68338" y="4889500"/>
                <a:ext cx="26988" cy="269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2" name="Rectangle 18">
                <a:extLst>
                  <a:ext uri="{FF2B5EF4-FFF2-40B4-BE49-F238E27FC236}">
                    <a16:creationId xmlns:a16="http://schemas.microsoft.com/office/drawing/2014/main" id="{1613AE3F-0E01-47B7-93C1-24C0E1AE9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68338" y="4932363"/>
                <a:ext cx="26988" cy="269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</p:grpSp>
        <p:grpSp>
          <p:nvGrpSpPr>
            <p:cNvPr id="97" name="Grupa 96">
              <a:extLst>
                <a:ext uri="{FF2B5EF4-FFF2-40B4-BE49-F238E27FC236}">
                  <a16:creationId xmlns:a16="http://schemas.microsoft.com/office/drawing/2014/main" id="{B74063CE-0FD9-4AC1-817A-00ED7016ACE1}"/>
                </a:ext>
              </a:extLst>
            </p:cNvPr>
            <p:cNvGrpSpPr/>
            <p:nvPr/>
          </p:nvGrpSpPr>
          <p:grpSpPr>
            <a:xfrm>
              <a:off x="4632975" y="1471714"/>
              <a:ext cx="578890" cy="560653"/>
              <a:chOff x="-2486170" y="3530340"/>
              <a:chExt cx="2238660" cy="2168138"/>
            </a:xfrm>
          </p:grpSpPr>
          <p:sp>
            <p:nvSpPr>
              <p:cNvPr id="23" name="AutoShape 3">
                <a:extLst>
                  <a:ext uri="{FF2B5EF4-FFF2-40B4-BE49-F238E27FC236}">
                    <a16:creationId xmlns:a16="http://schemas.microsoft.com/office/drawing/2014/main" id="{0A4F9AC2-359A-41B8-85E8-FC0D6B62521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2486170" y="3532060"/>
                <a:ext cx="2238660" cy="2164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E2690D6C-8DC4-4276-91A0-7CDE3F0BB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59122" y="5085276"/>
                <a:ext cx="1619438" cy="572781"/>
              </a:xfrm>
              <a:custGeom>
                <a:avLst/>
                <a:gdLst>
                  <a:gd name="T0" fmla="*/ 0 w 792"/>
                  <a:gd name="T1" fmla="*/ 10 h 280"/>
                  <a:gd name="T2" fmla="*/ 0 w 792"/>
                  <a:gd name="T3" fmla="*/ 198 h 280"/>
                  <a:gd name="T4" fmla="*/ 428 w 792"/>
                  <a:gd name="T5" fmla="*/ 280 h 280"/>
                  <a:gd name="T6" fmla="*/ 792 w 792"/>
                  <a:gd name="T7" fmla="*/ 198 h 280"/>
                  <a:gd name="T8" fmla="*/ 792 w 792"/>
                  <a:gd name="T9" fmla="*/ 0 h 280"/>
                  <a:gd name="T10" fmla="*/ 0 w 792"/>
                  <a:gd name="T11" fmla="*/ 1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2" h="280">
                    <a:moveTo>
                      <a:pt x="0" y="10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154" y="280"/>
                      <a:pt x="428" y="280"/>
                    </a:cubicBezTo>
                    <a:cubicBezTo>
                      <a:pt x="640" y="280"/>
                      <a:pt x="792" y="198"/>
                      <a:pt x="792" y="198"/>
                    </a:cubicBezTo>
                    <a:cubicBezTo>
                      <a:pt x="792" y="0"/>
                      <a:pt x="792" y="0"/>
                      <a:pt x="792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A6ED17FE-9598-4803-9266-B9BCB791D3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00403" y="5042274"/>
                <a:ext cx="1701141" cy="656204"/>
              </a:xfrm>
              <a:custGeom>
                <a:avLst/>
                <a:gdLst>
                  <a:gd name="T0" fmla="*/ 448 w 832"/>
                  <a:gd name="T1" fmla="*/ 321 h 321"/>
                  <a:gd name="T2" fmla="*/ 10 w 832"/>
                  <a:gd name="T3" fmla="*/ 236 h 321"/>
                  <a:gd name="T4" fmla="*/ 0 w 832"/>
                  <a:gd name="T5" fmla="*/ 219 h 321"/>
                  <a:gd name="T6" fmla="*/ 0 w 832"/>
                  <a:gd name="T7" fmla="*/ 31 h 321"/>
                  <a:gd name="T8" fmla="*/ 19 w 832"/>
                  <a:gd name="T9" fmla="*/ 11 h 321"/>
                  <a:gd name="T10" fmla="*/ 811 w 832"/>
                  <a:gd name="T11" fmla="*/ 1 h 321"/>
                  <a:gd name="T12" fmla="*/ 826 w 832"/>
                  <a:gd name="T13" fmla="*/ 6 h 321"/>
                  <a:gd name="T14" fmla="*/ 832 w 832"/>
                  <a:gd name="T15" fmla="*/ 21 h 321"/>
                  <a:gd name="T16" fmla="*/ 832 w 832"/>
                  <a:gd name="T17" fmla="*/ 219 h 321"/>
                  <a:gd name="T18" fmla="*/ 821 w 832"/>
                  <a:gd name="T19" fmla="*/ 236 h 321"/>
                  <a:gd name="T20" fmla="*/ 448 w 832"/>
                  <a:gd name="T21" fmla="*/ 321 h 321"/>
                  <a:gd name="T22" fmla="*/ 40 w 832"/>
                  <a:gd name="T23" fmla="*/ 206 h 321"/>
                  <a:gd name="T24" fmla="*/ 448 w 832"/>
                  <a:gd name="T25" fmla="*/ 281 h 321"/>
                  <a:gd name="T26" fmla="*/ 792 w 832"/>
                  <a:gd name="T27" fmla="*/ 206 h 321"/>
                  <a:gd name="T28" fmla="*/ 792 w 832"/>
                  <a:gd name="T29" fmla="*/ 41 h 321"/>
                  <a:gd name="T30" fmla="*/ 40 w 832"/>
                  <a:gd name="T31" fmla="*/ 51 h 321"/>
                  <a:gd name="T32" fmla="*/ 40 w 832"/>
                  <a:gd name="T33" fmla="*/ 20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2" h="321">
                    <a:moveTo>
                      <a:pt x="448" y="321"/>
                    </a:moveTo>
                    <a:cubicBezTo>
                      <a:pt x="173" y="321"/>
                      <a:pt x="17" y="240"/>
                      <a:pt x="10" y="236"/>
                    </a:cubicBezTo>
                    <a:cubicBezTo>
                      <a:pt x="4" y="233"/>
                      <a:pt x="0" y="226"/>
                      <a:pt x="0" y="219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0"/>
                      <a:pt x="8" y="12"/>
                      <a:pt x="19" y="11"/>
                    </a:cubicBezTo>
                    <a:cubicBezTo>
                      <a:pt x="811" y="1"/>
                      <a:pt x="811" y="1"/>
                      <a:pt x="811" y="1"/>
                    </a:cubicBezTo>
                    <a:cubicBezTo>
                      <a:pt x="817" y="0"/>
                      <a:pt x="822" y="3"/>
                      <a:pt x="826" y="6"/>
                    </a:cubicBezTo>
                    <a:cubicBezTo>
                      <a:pt x="829" y="10"/>
                      <a:pt x="832" y="15"/>
                      <a:pt x="832" y="21"/>
                    </a:cubicBezTo>
                    <a:cubicBezTo>
                      <a:pt x="832" y="219"/>
                      <a:pt x="832" y="219"/>
                      <a:pt x="832" y="219"/>
                    </a:cubicBezTo>
                    <a:cubicBezTo>
                      <a:pt x="832" y="226"/>
                      <a:pt x="828" y="233"/>
                      <a:pt x="821" y="236"/>
                    </a:cubicBezTo>
                    <a:cubicBezTo>
                      <a:pt x="815" y="240"/>
                      <a:pt x="663" y="321"/>
                      <a:pt x="448" y="321"/>
                    </a:cubicBezTo>
                    <a:close/>
                    <a:moveTo>
                      <a:pt x="40" y="206"/>
                    </a:moveTo>
                    <a:cubicBezTo>
                      <a:pt x="78" y="224"/>
                      <a:pt x="223" y="281"/>
                      <a:pt x="448" y="281"/>
                    </a:cubicBezTo>
                    <a:cubicBezTo>
                      <a:pt x="621" y="281"/>
                      <a:pt x="754" y="224"/>
                      <a:pt x="792" y="206"/>
                    </a:cubicBezTo>
                    <a:cubicBezTo>
                      <a:pt x="792" y="41"/>
                      <a:pt x="792" y="41"/>
                      <a:pt x="792" y="41"/>
                    </a:cubicBezTo>
                    <a:cubicBezTo>
                      <a:pt x="40" y="51"/>
                      <a:pt x="40" y="51"/>
                      <a:pt x="40" y="51"/>
                    </a:cubicBezTo>
                    <a:lnTo>
                      <a:pt x="40" y="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" name="Oval 7">
                <a:extLst>
                  <a:ext uri="{FF2B5EF4-FFF2-40B4-BE49-F238E27FC236}">
                    <a16:creationId xmlns:a16="http://schemas.microsoft.com/office/drawing/2014/main" id="{0BA4EEDC-179F-4ECA-B0DF-2396F3613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259122" y="4770504"/>
                <a:ext cx="1619438" cy="5788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613BD942-068E-4991-B496-093FA2CDB1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00403" y="4730083"/>
                <a:ext cx="1701141" cy="659644"/>
              </a:xfrm>
              <a:custGeom>
                <a:avLst/>
                <a:gdLst>
                  <a:gd name="T0" fmla="*/ 416 w 832"/>
                  <a:gd name="T1" fmla="*/ 323 h 323"/>
                  <a:gd name="T2" fmla="*/ 0 w 832"/>
                  <a:gd name="T3" fmla="*/ 162 h 323"/>
                  <a:gd name="T4" fmla="*/ 416 w 832"/>
                  <a:gd name="T5" fmla="*/ 0 h 323"/>
                  <a:gd name="T6" fmla="*/ 832 w 832"/>
                  <a:gd name="T7" fmla="*/ 162 h 323"/>
                  <a:gd name="T8" fmla="*/ 416 w 832"/>
                  <a:gd name="T9" fmla="*/ 323 h 323"/>
                  <a:gd name="T10" fmla="*/ 416 w 832"/>
                  <a:gd name="T11" fmla="*/ 40 h 323"/>
                  <a:gd name="T12" fmla="*/ 40 w 832"/>
                  <a:gd name="T13" fmla="*/ 162 h 323"/>
                  <a:gd name="T14" fmla="*/ 416 w 832"/>
                  <a:gd name="T15" fmla="*/ 283 h 323"/>
                  <a:gd name="T16" fmla="*/ 792 w 832"/>
                  <a:gd name="T17" fmla="*/ 162 h 323"/>
                  <a:gd name="T18" fmla="*/ 416 w 832"/>
                  <a:gd name="T19" fmla="*/ 4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2" h="323">
                    <a:moveTo>
                      <a:pt x="416" y="323"/>
                    </a:moveTo>
                    <a:cubicBezTo>
                      <a:pt x="214" y="323"/>
                      <a:pt x="0" y="267"/>
                      <a:pt x="0" y="162"/>
                    </a:cubicBezTo>
                    <a:cubicBezTo>
                      <a:pt x="0" y="57"/>
                      <a:pt x="214" y="0"/>
                      <a:pt x="416" y="0"/>
                    </a:cubicBezTo>
                    <a:cubicBezTo>
                      <a:pt x="617" y="0"/>
                      <a:pt x="832" y="57"/>
                      <a:pt x="832" y="162"/>
                    </a:cubicBezTo>
                    <a:cubicBezTo>
                      <a:pt x="832" y="267"/>
                      <a:pt x="617" y="323"/>
                      <a:pt x="416" y="323"/>
                    </a:cubicBezTo>
                    <a:close/>
                    <a:moveTo>
                      <a:pt x="416" y="40"/>
                    </a:moveTo>
                    <a:cubicBezTo>
                      <a:pt x="194" y="40"/>
                      <a:pt x="40" y="104"/>
                      <a:pt x="40" y="162"/>
                    </a:cubicBezTo>
                    <a:cubicBezTo>
                      <a:pt x="40" y="219"/>
                      <a:pt x="194" y="283"/>
                      <a:pt x="416" y="283"/>
                    </a:cubicBezTo>
                    <a:cubicBezTo>
                      <a:pt x="637" y="283"/>
                      <a:pt x="792" y="219"/>
                      <a:pt x="792" y="162"/>
                    </a:cubicBezTo>
                    <a:cubicBezTo>
                      <a:pt x="792" y="104"/>
                      <a:pt x="637" y="40"/>
                      <a:pt x="416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4" name="Freeform 9">
                <a:extLst>
                  <a:ext uri="{FF2B5EF4-FFF2-40B4-BE49-F238E27FC236}">
                    <a16:creationId xmlns:a16="http://schemas.microsoft.com/office/drawing/2014/main" id="{36C14464-66B7-4EC9-822A-894274198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07370" y="4664721"/>
                <a:ext cx="1618578" cy="574501"/>
              </a:xfrm>
              <a:custGeom>
                <a:avLst/>
                <a:gdLst>
                  <a:gd name="T0" fmla="*/ 0 w 792"/>
                  <a:gd name="T1" fmla="*/ 11 h 281"/>
                  <a:gd name="T2" fmla="*/ 0 w 792"/>
                  <a:gd name="T3" fmla="*/ 198 h 281"/>
                  <a:gd name="T4" fmla="*/ 429 w 792"/>
                  <a:gd name="T5" fmla="*/ 281 h 281"/>
                  <a:gd name="T6" fmla="*/ 792 w 792"/>
                  <a:gd name="T7" fmla="*/ 198 h 281"/>
                  <a:gd name="T8" fmla="*/ 792 w 792"/>
                  <a:gd name="T9" fmla="*/ 0 h 281"/>
                  <a:gd name="T10" fmla="*/ 0 w 792"/>
                  <a:gd name="T11" fmla="*/ 1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2" h="281">
                    <a:moveTo>
                      <a:pt x="0" y="11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155" y="281"/>
                      <a:pt x="429" y="281"/>
                    </a:cubicBezTo>
                    <a:cubicBezTo>
                      <a:pt x="641" y="281"/>
                      <a:pt x="792" y="198"/>
                      <a:pt x="792" y="198"/>
                    </a:cubicBezTo>
                    <a:cubicBezTo>
                      <a:pt x="792" y="0"/>
                      <a:pt x="792" y="0"/>
                      <a:pt x="792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5" name="Freeform 10">
                <a:extLst>
                  <a:ext uri="{FF2B5EF4-FFF2-40B4-BE49-F238E27FC236}">
                    <a16:creationId xmlns:a16="http://schemas.microsoft.com/office/drawing/2014/main" id="{327C6D56-1684-48C7-8A92-0979DA2AD7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948651" y="4623439"/>
                <a:ext cx="1701141" cy="656204"/>
              </a:xfrm>
              <a:custGeom>
                <a:avLst/>
                <a:gdLst>
                  <a:gd name="T0" fmla="*/ 449 w 832"/>
                  <a:gd name="T1" fmla="*/ 321 h 321"/>
                  <a:gd name="T2" fmla="*/ 11 w 832"/>
                  <a:gd name="T3" fmla="*/ 236 h 321"/>
                  <a:gd name="T4" fmla="*/ 0 w 832"/>
                  <a:gd name="T5" fmla="*/ 218 h 321"/>
                  <a:gd name="T6" fmla="*/ 0 w 832"/>
                  <a:gd name="T7" fmla="*/ 31 h 321"/>
                  <a:gd name="T8" fmla="*/ 20 w 832"/>
                  <a:gd name="T9" fmla="*/ 11 h 321"/>
                  <a:gd name="T10" fmla="*/ 812 w 832"/>
                  <a:gd name="T11" fmla="*/ 0 h 321"/>
                  <a:gd name="T12" fmla="*/ 826 w 832"/>
                  <a:gd name="T13" fmla="*/ 6 h 321"/>
                  <a:gd name="T14" fmla="*/ 832 w 832"/>
                  <a:gd name="T15" fmla="*/ 20 h 321"/>
                  <a:gd name="T16" fmla="*/ 832 w 832"/>
                  <a:gd name="T17" fmla="*/ 218 h 321"/>
                  <a:gd name="T18" fmla="*/ 822 w 832"/>
                  <a:gd name="T19" fmla="*/ 236 h 321"/>
                  <a:gd name="T20" fmla="*/ 449 w 832"/>
                  <a:gd name="T21" fmla="*/ 321 h 321"/>
                  <a:gd name="T22" fmla="*/ 40 w 832"/>
                  <a:gd name="T23" fmla="*/ 206 h 321"/>
                  <a:gd name="T24" fmla="*/ 449 w 832"/>
                  <a:gd name="T25" fmla="*/ 281 h 321"/>
                  <a:gd name="T26" fmla="*/ 792 w 832"/>
                  <a:gd name="T27" fmla="*/ 206 h 321"/>
                  <a:gd name="T28" fmla="*/ 792 w 832"/>
                  <a:gd name="T29" fmla="*/ 41 h 321"/>
                  <a:gd name="T30" fmla="*/ 40 w 832"/>
                  <a:gd name="T31" fmla="*/ 51 h 321"/>
                  <a:gd name="T32" fmla="*/ 40 w 832"/>
                  <a:gd name="T33" fmla="*/ 20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2" h="321">
                    <a:moveTo>
                      <a:pt x="449" y="321"/>
                    </a:moveTo>
                    <a:cubicBezTo>
                      <a:pt x="173" y="321"/>
                      <a:pt x="18" y="239"/>
                      <a:pt x="11" y="236"/>
                    </a:cubicBezTo>
                    <a:cubicBezTo>
                      <a:pt x="4" y="233"/>
                      <a:pt x="0" y="226"/>
                      <a:pt x="0" y="21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0"/>
                      <a:pt x="9" y="11"/>
                      <a:pt x="20" y="11"/>
                    </a:cubicBezTo>
                    <a:cubicBezTo>
                      <a:pt x="812" y="0"/>
                      <a:pt x="812" y="0"/>
                      <a:pt x="812" y="0"/>
                    </a:cubicBezTo>
                    <a:cubicBezTo>
                      <a:pt x="817" y="0"/>
                      <a:pt x="823" y="2"/>
                      <a:pt x="826" y="6"/>
                    </a:cubicBezTo>
                    <a:cubicBezTo>
                      <a:pt x="830" y="10"/>
                      <a:pt x="832" y="15"/>
                      <a:pt x="832" y="20"/>
                    </a:cubicBezTo>
                    <a:cubicBezTo>
                      <a:pt x="832" y="218"/>
                      <a:pt x="832" y="218"/>
                      <a:pt x="832" y="218"/>
                    </a:cubicBezTo>
                    <a:cubicBezTo>
                      <a:pt x="832" y="226"/>
                      <a:pt x="828" y="232"/>
                      <a:pt x="822" y="236"/>
                    </a:cubicBezTo>
                    <a:cubicBezTo>
                      <a:pt x="816" y="239"/>
                      <a:pt x="664" y="321"/>
                      <a:pt x="449" y="321"/>
                    </a:cubicBezTo>
                    <a:close/>
                    <a:moveTo>
                      <a:pt x="40" y="206"/>
                    </a:moveTo>
                    <a:cubicBezTo>
                      <a:pt x="79" y="223"/>
                      <a:pt x="224" y="281"/>
                      <a:pt x="449" y="281"/>
                    </a:cubicBezTo>
                    <a:cubicBezTo>
                      <a:pt x="623" y="281"/>
                      <a:pt x="755" y="224"/>
                      <a:pt x="792" y="206"/>
                    </a:cubicBezTo>
                    <a:cubicBezTo>
                      <a:pt x="792" y="41"/>
                      <a:pt x="792" y="41"/>
                      <a:pt x="792" y="41"/>
                    </a:cubicBezTo>
                    <a:cubicBezTo>
                      <a:pt x="40" y="51"/>
                      <a:pt x="40" y="51"/>
                      <a:pt x="40" y="51"/>
                    </a:cubicBezTo>
                    <a:lnTo>
                      <a:pt x="40" y="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5" name="Oval 11">
                <a:extLst>
                  <a:ext uri="{FF2B5EF4-FFF2-40B4-BE49-F238E27FC236}">
                    <a16:creationId xmlns:a16="http://schemas.microsoft.com/office/drawing/2014/main" id="{82EE82D4-33FC-4BE0-BFCA-85BE74432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07370" y="4351670"/>
                <a:ext cx="1618578" cy="5788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6" name="Freeform 12">
                <a:extLst>
                  <a:ext uri="{FF2B5EF4-FFF2-40B4-BE49-F238E27FC236}">
                    <a16:creationId xmlns:a16="http://schemas.microsoft.com/office/drawing/2014/main" id="{90A2E755-F4D1-4378-BDC3-D7D9B36978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948651" y="4310388"/>
                <a:ext cx="1701141" cy="660504"/>
              </a:xfrm>
              <a:custGeom>
                <a:avLst/>
                <a:gdLst>
                  <a:gd name="T0" fmla="*/ 416 w 832"/>
                  <a:gd name="T1" fmla="*/ 323 h 323"/>
                  <a:gd name="T2" fmla="*/ 0 w 832"/>
                  <a:gd name="T3" fmla="*/ 161 h 323"/>
                  <a:gd name="T4" fmla="*/ 416 w 832"/>
                  <a:gd name="T5" fmla="*/ 0 h 323"/>
                  <a:gd name="T6" fmla="*/ 832 w 832"/>
                  <a:gd name="T7" fmla="*/ 161 h 323"/>
                  <a:gd name="T8" fmla="*/ 416 w 832"/>
                  <a:gd name="T9" fmla="*/ 323 h 323"/>
                  <a:gd name="T10" fmla="*/ 416 w 832"/>
                  <a:gd name="T11" fmla="*/ 40 h 323"/>
                  <a:gd name="T12" fmla="*/ 143 w 832"/>
                  <a:gd name="T13" fmla="*/ 80 h 323"/>
                  <a:gd name="T14" fmla="*/ 40 w 832"/>
                  <a:gd name="T15" fmla="*/ 161 h 323"/>
                  <a:gd name="T16" fmla="*/ 143 w 832"/>
                  <a:gd name="T17" fmla="*/ 243 h 323"/>
                  <a:gd name="T18" fmla="*/ 416 w 832"/>
                  <a:gd name="T19" fmla="*/ 283 h 323"/>
                  <a:gd name="T20" fmla="*/ 690 w 832"/>
                  <a:gd name="T21" fmla="*/ 243 h 323"/>
                  <a:gd name="T22" fmla="*/ 792 w 832"/>
                  <a:gd name="T23" fmla="*/ 161 h 323"/>
                  <a:gd name="T24" fmla="*/ 690 w 832"/>
                  <a:gd name="T25" fmla="*/ 80 h 323"/>
                  <a:gd name="T26" fmla="*/ 416 w 832"/>
                  <a:gd name="T27" fmla="*/ 4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2" h="323">
                    <a:moveTo>
                      <a:pt x="416" y="323"/>
                    </a:moveTo>
                    <a:cubicBezTo>
                      <a:pt x="215" y="323"/>
                      <a:pt x="0" y="266"/>
                      <a:pt x="0" y="161"/>
                    </a:cubicBezTo>
                    <a:cubicBezTo>
                      <a:pt x="0" y="56"/>
                      <a:pt x="215" y="0"/>
                      <a:pt x="416" y="0"/>
                    </a:cubicBezTo>
                    <a:cubicBezTo>
                      <a:pt x="618" y="0"/>
                      <a:pt x="832" y="56"/>
                      <a:pt x="832" y="161"/>
                    </a:cubicBezTo>
                    <a:cubicBezTo>
                      <a:pt x="832" y="266"/>
                      <a:pt x="618" y="323"/>
                      <a:pt x="416" y="323"/>
                    </a:cubicBezTo>
                    <a:close/>
                    <a:moveTo>
                      <a:pt x="416" y="40"/>
                    </a:moveTo>
                    <a:cubicBezTo>
                      <a:pt x="313" y="40"/>
                      <a:pt x="216" y="54"/>
                      <a:pt x="143" y="80"/>
                    </a:cubicBezTo>
                    <a:cubicBezTo>
                      <a:pt x="79" y="103"/>
                      <a:pt x="40" y="133"/>
                      <a:pt x="40" y="161"/>
                    </a:cubicBezTo>
                    <a:cubicBezTo>
                      <a:pt x="40" y="189"/>
                      <a:pt x="79" y="220"/>
                      <a:pt x="143" y="243"/>
                    </a:cubicBezTo>
                    <a:cubicBezTo>
                      <a:pt x="216" y="269"/>
                      <a:pt x="313" y="283"/>
                      <a:pt x="416" y="283"/>
                    </a:cubicBezTo>
                    <a:cubicBezTo>
                      <a:pt x="520" y="283"/>
                      <a:pt x="617" y="269"/>
                      <a:pt x="690" y="243"/>
                    </a:cubicBezTo>
                    <a:cubicBezTo>
                      <a:pt x="754" y="220"/>
                      <a:pt x="792" y="189"/>
                      <a:pt x="792" y="161"/>
                    </a:cubicBezTo>
                    <a:cubicBezTo>
                      <a:pt x="792" y="133"/>
                      <a:pt x="754" y="103"/>
                      <a:pt x="690" y="80"/>
                    </a:cubicBezTo>
                    <a:cubicBezTo>
                      <a:pt x="617" y="54"/>
                      <a:pt x="520" y="40"/>
                      <a:pt x="416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7" name="Freeform 13">
                <a:extLst>
                  <a:ext uri="{FF2B5EF4-FFF2-40B4-BE49-F238E27FC236}">
                    <a16:creationId xmlns:a16="http://schemas.microsoft.com/office/drawing/2014/main" id="{9CD6ED34-A728-438E-883E-FB484234B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443168" y="4355970"/>
                <a:ext cx="1619438" cy="574501"/>
              </a:xfrm>
              <a:custGeom>
                <a:avLst/>
                <a:gdLst>
                  <a:gd name="T0" fmla="*/ 0 w 792"/>
                  <a:gd name="T1" fmla="*/ 11 h 281"/>
                  <a:gd name="T2" fmla="*/ 0 w 792"/>
                  <a:gd name="T3" fmla="*/ 198 h 281"/>
                  <a:gd name="T4" fmla="*/ 428 w 792"/>
                  <a:gd name="T5" fmla="*/ 281 h 281"/>
                  <a:gd name="T6" fmla="*/ 792 w 792"/>
                  <a:gd name="T7" fmla="*/ 198 h 281"/>
                  <a:gd name="T8" fmla="*/ 792 w 792"/>
                  <a:gd name="T9" fmla="*/ 0 h 281"/>
                  <a:gd name="T10" fmla="*/ 0 w 792"/>
                  <a:gd name="T11" fmla="*/ 1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2" h="281">
                    <a:moveTo>
                      <a:pt x="0" y="11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154" y="281"/>
                      <a:pt x="428" y="281"/>
                    </a:cubicBezTo>
                    <a:cubicBezTo>
                      <a:pt x="640" y="281"/>
                      <a:pt x="792" y="198"/>
                      <a:pt x="792" y="198"/>
                    </a:cubicBezTo>
                    <a:cubicBezTo>
                      <a:pt x="792" y="0"/>
                      <a:pt x="792" y="0"/>
                      <a:pt x="792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8" name="Freeform 14">
                <a:extLst>
                  <a:ext uri="{FF2B5EF4-FFF2-40B4-BE49-F238E27FC236}">
                    <a16:creationId xmlns:a16="http://schemas.microsoft.com/office/drawing/2014/main" id="{75425E54-4475-40E0-968E-F0CAB4AD0D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484450" y="4314688"/>
                <a:ext cx="1701141" cy="656204"/>
              </a:xfrm>
              <a:custGeom>
                <a:avLst/>
                <a:gdLst>
                  <a:gd name="T0" fmla="*/ 448 w 832"/>
                  <a:gd name="T1" fmla="*/ 321 h 321"/>
                  <a:gd name="T2" fmla="*/ 10 w 832"/>
                  <a:gd name="T3" fmla="*/ 236 h 321"/>
                  <a:gd name="T4" fmla="*/ 0 w 832"/>
                  <a:gd name="T5" fmla="*/ 218 h 321"/>
                  <a:gd name="T6" fmla="*/ 0 w 832"/>
                  <a:gd name="T7" fmla="*/ 31 h 321"/>
                  <a:gd name="T8" fmla="*/ 19 w 832"/>
                  <a:gd name="T9" fmla="*/ 11 h 321"/>
                  <a:gd name="T10" fmla="*/ 811 w 832"/>
                  <a:gd name="T11" fmla="*/ 0 h 321"/>
                  <a:gd name="T12" fmla="*/ 826 w 832"/>
                  <a:gd name="T13" fmla="*/ 6 h 321"/>
                  <a:gd name="T14" fmla="*/ 832 w 832"/>
                  <a:gd name="T15" fmla="*/ 20 h 321"/>
                  <a:gd name="T16" fmla="*/ 832 w 832"/>
                  <a:gd name="T17" fmla="*/ 218 h 321"/>
                  <a:gd name="T18" fmla="*/ 821 w 832"/>
                  <a:gd name="T19" fmla="*/ 236 h 321"/>
                  <a:gd name="T20" fmla="*/ 448 w 832"/>
                  <a:gd name="T21" fmla="*/ 321 h 321"/>
                  <a:gd name="T22" fmla="*/ 40 w 832"/>
                  <a:gd name="T23" fmla="*/ 206 h 321"/>
                  <a:gd name="T24" fmla="*/ 448 w 832"/>
                  <a:gd name="T25" fmla="*/ 281 h 321"/>
                  <a:gd name="T26" fmla="*/ 792 w 832"/>
                  <a:gd name="T27" fmla="*/ 206 h 321"/>
                  <a:gd name="T28" fmla="*/ 792 w 832"/>
                  <a:gd name="T29" fmla="*/ 40 h 321"/>
                  <a:gd name="T30" fmla="*/ 40 w 832"/>
                  <a:gd name="T31" fmla="*/ 51 h 321"/>
                  <a:gd name="T32" fmla="*/ 40 w 832"/>
                  <a:gd name="T33" fmla="*/ 20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2" h="321">
                    <a:moveTo>
                      <a:pt x="448" y="321"/>
                    </a:moveTo>
                    <a:cubicBezTo>
                      <a:pt x="173" y="321"/>
                      <a:pt x="17" y="239"/>
                      <a:pt x="10" y="236"/>
                    </a:cubicBezTo>
                    <a:cubicBezTo>
                      <a:pt x="4" y="232"/>
                      <a:pt x="0" y="226"/>
                      <a:pt x="0" y="21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0"/>
                      <a:pt x="8" y="11"/>
                      <a:pt x="19" y="11"/>
                    </a:cubicBezTo>
                    <a:cubicBezTo>
                      <a:pt x="811" y="0"/>
                      <a:pt x="811" y="0"/>
                      <a:pt x="811" y="0"/>
                    </a:cubicBezTo>
                    <a:cubicBezTo>
                      <a:pt x="817" y="0"/>
                      <a:pt x="822" y="2"/>
                      <a:pt x="826" y="6"/>
                    </a:cubicBezTo>
                    <a:cubicBezTo>
                      <a:pt x="829" y="10"/>
                      <a:pt x="832" y="15"/>
                      <a:pt x="832" y="20"/>
                    </a:cubicBezTo>
                    <a:cubicBezTo>
                      <a:pt x="832" y="218"/>
                      <a:pt x="832" y="218"/>
                      <a:pt x="832" y="218"/>
                    </a:cubicBezTo>
                    <a:cubicBezTo>
                      <a:pt x="832" y="225"/>
                      <a:pt x="828" y="232"/>
                      <a:pt x="821" y="236"/>
                    </a:cubicBezTo>
                    <a:cubicBezTo>
                      <a:pt x="815" y="239"/>
                      <a:pt x="663" y="321"/>
                      <a:pt x="448" y="321"/>
                    </a:cubicBezTo>
                    <a:close/>
                    <a:moveTo>
                      <a:pt x="40" y="206"/>
                    </a:moveTo>
                    <a:cubicBezTo>
                      <a:pt x="78" y="223"/>
                      <a:pt x="223" y="281"/>
                      <a:pt x="448" y="281"/>
                    </a:cubicBezTo>
                    <a:cubicBezTo>
                      <a:pt x="621" y="281"/>
                      <a:pt x="754" y="224"/>
                      <a:pt x="792" y="206"/>
                    </a:cubicBezTo>
                    <a:cubicBezTo>
                      <a:pt x="792" y="40"/>
                      <a:pt x="792" y="40"/>
                      <a:pt x="792" y="40"/>
                    </a:cubicBezTo>
                    <a:cubicBezTo>
                      <a:pt x="40" y="51"/>
                      <a:pt x="40" y="51"/>
                      <a:pt x="40" y="51"/>
                    </a:cubicBezTo>
                    <a:lnTo>
                      <a:pt x="40" y="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9" name="Oval 15">
                <a:extLst>
                  <a:ext uri="{FF2B5EF4-FFF2-40B4-BE49-F238E27FC236}">
                    <a16:creationId xmlns:a16="http://schemas.microsoft.com/office/drawing/2014/main" id="{B2CCB3FE-71A4-475B-8B67-D9C8DEDE4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443168" y="4042918"/>
                <a:ext cx="1619438" cy="5788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0" name="Freeform 16">
                <a:extLst>
                  <a:ext uri="{FF2B5EF4-FFF2-40B4-BE49-F238E27FC236}">
                    <a16:creationId xmlns:a16="http://schemas.microsoft.com/office/drawing/2014/main" id="{DF008C92-876B-4282-AF21-71D4D669E4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484450" y="4002497"/>
                <a:ext cx="1701141" cy="659644"/>
              </a:xfrm>
              <a:custGeom>
                <a:avLst/>
                <a:gdLst>
                  <a:gd name="T0" fmla="*/ 416 w 832"/>
                  <a:gd name="T1" fmla="*/ 323 h 323"/>
                  <a:gd name="T2" fmla="*/ 0 w 832"/>
                  <a:gd name="T3" fmla="*/ 161 h 323"/>
                  <a:gd name="T4" fmla="*/ 416 w 832"/>
                  <a:gd name="T5" fmla="*/ 0 h 323"/>
                  <a:gd name="T6" fmla="*/ 832 w 832"/>
                  <a:gd name="T7" fmla="*/ 161 h 323"/>
                  <a:gd name="T8" fmla="*/ 416 w 832"/>
                  <a:gd name="T9" fmla="*/ 323 h 323"/>
                  <a:gd name="T10" fmla="*/ 416 w 832"/>
                  <a:gd name="T11" fmla="*/ 40 h 323"/>
                  <a:gd name="T12" fmla="*/ 142 w 832"/>
                  <a:gd name="T13" fmla="*/ 80 h 323"/>
                  <a:gd name="T14" fmla="*/ 40 w 832"/>
                  <a:gd name="T15" fmla="*/ 161 h 323"/>
                  <a:gd name="T16" fmla="*/ 142 w 832"/>
                  <a:gd name="T17" fmla="*/ 242 h 323"/>
                  <a:gd name="T18" fmla="*/ 416 w 832"/>
                  <a:gd name="T19" fmla="*/ 283 h 323"/>
                  <a:gd name="T20" fmla="*/ 689 w 832"/>
                  <a:gd name="T21" fmla="*/ 242 h 323"/>
                  <a:gd name="T22" fmla="*/ 792 w 832"/>
                  <a:gd name="T23" fmla="*/ 161 h 323"/>
                  <a:gd name="T24" fmla="*/ 689 w 832"/>
                  <a:gd name="T25" fmla="*/ 80 h 323"/>
                  <a:gd name="T26" fmla="*/ 416 w 832"/>
                  <a:gd name="T27" fmla="*/ 4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2" h="323">
                    <a:moveTo>
                      <a:pt x="416" y="323"/>
                    </a:moveTo>
                    <a:cubicBezTo>
                      <a:pt x="214" y="323"/>
                      <a:pt x="0" y="266"/>
                      <a:pt x="0" y="161"/>
                    </a:cubicBezTo>
                    <a:cubicBezTo>
                      <a:pt x="0" y="56"/>
                      <a:pt x="214" y="0"/>
                      <a:pt x="416" y="0"/>
                    </a:cubicBezTo>
                    <a:cubicBezTo>
                      <a:pt x="617" y="0"/>
                      <a:pt x="832" y="56"/>
                      <a:pt x="832" y="161"/>
                    </a:cubicBezTo>
                    <a:cubicBezTo>
                      <a:pt x="832" y="266"/>
                      <a:pt x="617" y="323"/>
                      <a:pt x="416" y="323"/>
                    </a:cubicBezTo>
                    <a:close/>
                    <a:moveTo>
                      <a:pt x="416" y="40"/>
                    </a:moveTo>
                    <a:cubicBezTo>
                      <a:pt x="312" y="40"/>
                      <a:pt x="215" y="54"/>
                      <a:pt x="142" y="80"/>
                    </a:cubicBezTo>
                    <a:cubicBezTo>
                      <a:pt x="78" y="103"/>
                      <a:pt x="40" y="133"/>
                      <a:pt x="40" y="161"/>
                    </a:cubicBezTo>
                    <a:cubicBezTo>
                      <a:pt x="40" y="189"/>
                      <a:pt x="78" y="220"/>
                      <a:pt x="142" y="242"/>
                    </a:cubicBezTo>
                    <a:cubicBezTo>
                      <a:pt x="215" y="268"/>
                      <a:pt x="312" y="283"/>
                      <a:pt x="416" y="283"/>
                    </a:cubicBezTo>
                    <a:cubicBezTo>
                      <a:pt x="519" y="283"/>
                      <a:pt x="616" y="268"/>
                      <a:pt x="689" y="242"/>
                    </a:cubicBezTo>
                    <a:cubicBezTo>
                      <a:pt x="753" y="220"/>
                      <a:pt x="792" y="189"/>
                      <a:pt x="792" y="161"/>
                    </a:cubicBezTo>
                    <a:cubicBezTo>
                      <a:pt x="792" y="133"/>
                      <a:pt x="753" y="103"/>
                      <a:pt x="689" y="80"/>
                    </a:cubicBezTo>
                    <a:cubicBezTo>
                      <a:pt x="616" y="54"/>
                      <a:pt x="519" y="40"/>
                      <a:pt x="416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1" name="Freeform 17">
                <a:extLst>
                  <a:ext uri="{FF2B5EF4-FFF2-40B4-BE49-F238E27FC236}">
                    <a16:creationId xmlns:a16="http://schemas.microsoft.com/office/drawing/2014/main" id="{AC06CCB9-3802-4E06-808F-42948B7F7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86020" y="3885533"/>
                <a:ext cx="1619438" cy="574501"/>
              </a:xfrm>
              <a:custGeom>
                <a:avLst/>
                <a:gdLst>
                  <a:gd name="T0" fmla="*/ 0 w 792"/>
                  <a:gd name="T1" fmla="*/ 11 h 281"/>
                  <a:gd name="T2" fmla="*/ 0 w 792"/>
                  <a:gd name="T3" fmla="*/ 198 h 281"/>
                  <a:gd name="T4" fmla="*/ 428 w 792"/>
                  <a:gd name="T5" fmla="*/ 281 h 281"/>
                  <a:gd name="T6" fmla="*/ 792 w 792"/>
                  <a:gd name="T7" fmla="*/ 198 h 281"/>
                  <a:gd name="T8" fmla="*/ 792 w 792"/>
                  <a:gd name="T9" fmla="*/ 0 h 281"/>
                  <a:gd name="T10" fmla="*/ 0 w 792"/>
                  <a:gd name="T11" fmla="*/ 1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2" h="281">
                    <a:moveTo>
                      <a:pt x="0" y="11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154" y="281"/>
                      <a:pt x="428" y="281"/>
                    </a:cubicBezTo>
                    <a:cubicBezTo>
                      <a:pt x="640" y="281"/>
                      <a:pt x="792" y="198"/>
                      <a:pt x="792" y="198"/>
                    </a:cubicBezTo>
                    <a:cubicBezTo>
                      <a:pt x="792" y="0"/>
                      <a:pt x="792" y="0"/>
                      <a:pt x="792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2" name="Freeform 18">
                <a:extLst>
                  <a:ext uri="{FF2B5EF4-FFF2-40B4-BE49-F238E27FC236}">
                    <a16:creationId xmlns:a16="http://schemas.microsoft.com/office/drawing/2014/main" id="{6804EB99-8F59-47B3-83CF-B6B81A4667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226441" y="3845111"/>
                <a:ext cx="1701141" cy="656204"/>
              </a:xfrm>
              <a:custGeom>
                <a:avLst/>
                <a:gdLst>
                  <a:gd name="T0" fmla="*/ 448 w 832"/>
                  <a:gd name="T1" fmla="*/ 321 h 321"/>
                  <a:gd name="T2" fmla="*/ 10 w 832"/>
                  <a:gd name="T3" fmla="*/ 235 h 321"/>
                  <a:gd name="T4" fmla="*/ 0 w 832"/>
                  <a:gd name="T5" fmla="*/ 218 h 321"/>
                  <a:gd name="T6" fmla="*/ 0 w 832"/>
                  <a:gd name="T7" fmla="*/ 31 h 321"/>
                  <a:gd name="T8" fmla="*/ 19 w 832"/>
                  <a:gd name="T9" fmla="*/ 11 h 321"/>
                  <a:gd name="T10" fmla="*/ 811 w 832"/>
                  <a:gd name="T11" fmla="*/ 0 h 321"/>
                  <a:gd name="T12" fmla="*/ 826 w 832"/>
                  <a:gd name="T13" fmla="*/ 6 h 321"/>
                  <a:gd name="T14" fmla="*/ 832 w 832"/>
                  <a:gd name="T15" fmla="*/ 20 h 321"/>
                  <a:gd name="T16" fmla="*/ 832 w 832"/>
                  <a:gd name="T17" fmla="*/ 218 h 321"/>
                  <a:gd name="T18" fmla="*/ 821 w 832"/>
                  <a:gd name="T19" fmla="*/ 235 h 321"/>
                  <a:gd name="T20" fmla="*/ 448 w 832"/>
                  <a:gd name="T21" fmla="*/ 321 h 321"/>
                  <a:gd name="T22" fmla="*/ 40 w 832"/>
                  <a:gd name="T23" fmla="*/ 205 h 321"/>
                  <a:gd name="T24" fmla="*/ 448 w 832"/>
                  <a:gd name="T25" fmla="*/ 281 h 321"/>
                  <a:gd name="T26" fmla="*/ 792 w 832"/>
                  <a:gd name="T27" fmla="*/ 205 h 321"/>
                  <a:gd name="T28" fmla="*/ 792 w 832"/>
                  <a:gd name="T29" fmla="*/ 40 h 321"/>
                  <a:gd name="T30" fmla="*/ 40 w 832"/>
                  <a:gd name="T31" fmla="*/ 50 h 321"/>
                  <a:gd name="T32" fmla="*/ 40 w 832"/>
                  <a:gd name="T33" fmla="*/ 205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2" h="321">
                    <a:moveTo>
                      <a:pt x="448" y="321"/>
                    </a:moveTo>
                    <a:cubicBezTo>
                      <a:pt x="173" y="321"/>
                      <a:pt x="17" y="239"/>
                      <a:pt x="10" y="235"/>
                    </a:cubicBezTo>
                    <a:cubicBezTo>
                      <a:pt x="4" y="232"/>
                      <a:pt x="0" y="225"/>
                      <a:pt x="0" y="21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0"/>
                      <a:pt x="8" y="11"/>
                      <a:pt x="19" y="11"/>
                    </a:cubicBezTo>
                    <a:cubicBezTo>
                      <a:pt x="811" y="0"/>
                      <a:pt x="811" y="0"/>
                      <a:pt x="811" y="0"/>
                    </a:cubicBezTo>
                    <a:cubicBezTo>
                      <a:pt x="817" y="0"/>
                      <a:pt x="822" y="2"/>
                      <a:pt x="826" y="6"/>
                    </a:cubicBezTo>
                    <a:cubicBezTo>
                      <a:pt x="829" y="9"/>
                      <a:pt x="832" y="14"/>
                      <a:pt x="832" y="20"/>
                    </a:cubicBezTo>
                    <a:cubicBezTo>
                      <a:pt x="832" y="218"/>
                      <a:pt x="832" y="218"/>
                      <a:pt x="832" y="218"/>
                    </a:cubicBezTo>
                    <a:cubicBezTo>
                      <a:pt x="832" y="225"/>
                      <a:pt x="828" y="232"/>
                      <a:pt x="821" y="235"/>
                    </a:cubicBezTo>
                    <a:cubicBezTo>
                      <a:pt x="815" y="239"/>
                      <a:pt x="663" y="321"/>
                      <a:pt x="448" y="321"/>
                    </a:cubicBezTo>
                    <a:close/>
                    <a:moveTo>
                      <a:pt x="40" y="205"/>
                    </a:moveTo>
                    <a:cubicBezTo>
                      <a:pt x="78" y="223"/>
                      <a:pt x="223" y="281"/>
                      <a:pt x="448" y="281"/>
                    </a:cubicBezTo>
                    <a:cubicBezTo>
                      <a:pt x="621" y="281"/>
                      <a:pt x="754" y="223"/>
                      <a:pt x="792" y="205"/>
                    </a:cubicBezTo>
                    <a:cubicBezTo>
                      <a:pt x="792" y="40"/>
                      <a:pt x="792" y="40"/>
                      <a:pt x="792" y="40"/>
                    </a:cubicBezTo>
                    <a:cubicBezTo>
                      <a:pt x="40" y="50"/>
                      <a:pt x="40" y="50"/>
                      <a:pt x="40" y="50"/>
                    </a:cubicBezTo>
                    <a:lnTo>
                      <a:pt x="40" y="2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3" name="Oval 19">
                <a:extLst>
                  <a:ext uri="{FF2B5EF4-FFF2-40B4-BE49-F238E27FC236}">
                    <a16:creationId xmlns:a16="http://schemas.microsoft.com/office/drawing/2014/main" id="{EA1BE81A-4677-4549-A43E-8AC797FD6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186020" y="3570762"/>
                <a:ext cx="1619438" cy="5788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id="{E9858240-4C3B-4AC8-B444-34C68A0336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226441" y="3530340"/>
                <a:ext cx="1701141" cy="659644"/>
              </a:xfrm>
              <a:custGeom>
                <a:avLst/>
                <a:gdLst>
                  <a:gd name="T0" fmla="*/ 416 w 832"/>
                  <a:gd name="T1" fmla="*/ 323 h 323"/>
                  <a:gd name="T2" fmla="*/ 0 w 832"/>
                  <a:gd name="T3" fmla="*/ 162 h 323"/>
                  <a:gd name="T4" fmla="*/ 416 w 832"/>
                  <a:gd name="T5" fmla="*/ 0 h 323"/>
                  <a:gd name="T6" fmla="*/ 832 w 832"/>
                  <a:gd name="T7" fmla="*/ 162 h 323"/>
                  <a:gd name="T8" fmla="*/ 416 w 832"/>
                  <a:gd name="T9" fmla="*/ 323 h 323"/>
                  <a:gd name="T10" fmla="*/ 416 w 832"/>
                  <a:gd name="T11" fmla="*/ 40 h 323"/>
                  <a:gd name="T12" fmla="*/ 142 w 832"/>
                  <a:gd name="T13" fmla="*/ 81 h 323"/>
                  <a:gd name="T14" fmla="*/ 40 w 832"/>
                  <a:gd name="T15" fmla="*/ 162 h 323"/>
                  <a:gd name="T16" fmla="*/ 416 w 832"/>
                  <a:gd name="T17" fmla="*/ 283 h 323"/>
                  <a:gd name="T18" fmla="*/ 792 w 832"/>
                  <a:gd name="T19" fmla="*/ 162 h 323"/>
                  <a:gd name="T20" fmla="*/ 689 w 832"/>
                  <a:gd name="T21" fmla="*/ 81 h 323"/>
                  <a:gd name="T22" fmla="*/ 416 w 832"/>
                  <a:gd name="T23" fmla="*/ 4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2" h="323">
                    <a:moveTo>
                      <a:pt x="416" y="323"/>
                    </a:moveTo>
                    <a:cubicBezTo>
                      <a:pt x="214" y="323"/>
                      <a:pt x="0" y="267"/>
                      <a:pt x="0" y="162"/>
                    </a:cubicBezTo>
                    <a:cubicBezTo>
                      <a:pt x="0" y="57"/>
                      <a:pt x="214" y="0"/>
                      <a:pt x="416" y="0"/>
                    </a:cubicBezTo>
                    <a:cubicBezTo>
                      <a:pt x="617" y="0"/>
                      <a:pt x="832" y="57"/>
                      <a:pt x="832" y="162"/>
                    </a:cubicBezTo>
                    <a:cubicBezTo>
                      <a:pt x="832" y="267"/>
                      <a:pt x="617" y="323"/>
                      <a:pt x="416" y="323"/>
                    </a:cubicBezTo>
                    <a:close/>
                    <a:moveTo>
                      <a:pt x="416" y="40"/>
                    </a:moveTo>
                    <a:cubicBezTo>
                      <a:pt x="312" y="40"/>
                      <a:pt x="215" y="55"/>
                      <a:pt x="142" y="81"/>
                    </a:cubicBezTo>
                    <a:cubicBezTo>
                      <a:pt x="78" y="104"/>
                      <a:pt x="40" y="134"/>
                      <a:pt x="40" y="162"/>
                    </a:cubicBezTo>
                    <a:cubicBezTo>
                      <a:pt x="40" y="219"/>
                      <a:pt x="194" y="283"/>
                      <a:pt x="416" y="283"/>
                    </a:cubicBezTo>
                    <a:cubicBezTo>
                      <a:pt x="637" y="283"/>
                      <a:pt x="792" y="219"/>
                      <a:pt x="792" y="162"/>
                    </a:cubicBezTo>
                    <a:cubicBezTo>
                      <a:pt x="792" y="134"/>
                      <a:pt x="753" y="104"/>
                      <a:pt x="689" y="81"/>
                    </a:cubicBezTo>
                    <a:cubicBezTo>
                      <a:pt x="616" y="55"/>
                      <a:pt x="519" y="40"/>
                      <a:pt x="416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53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30B751-9635-4E74-B3E8-F53F4914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08583"/>
            <a:ext cx="7157755" cy="535531"/>
          </a:xfrm>
        </p:spPr>
        <p:txBody>
          <a:bodyPr/>
          <a:lstStyle/>
          <a:p>
            <a:r>
              <a:rPr lang="pl-PL"/>
              <a:t>Po pierwsze ochrona wyposażenia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A35740D-1B33-4AAF-AA9F-09BA977FDBFE}"/>
              </a:ext>
            </a:extLst>
          </p:cNvPr>
          <p:cNvSpPr txBox="1"/>
          <p:nvPr/>
        </p:nvSpPr>
        <p:spPr>
          <a:xfrm>
            <a:off x="303142" y="3195386"/>
            <a:ext cx="35298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/>
              <a:t>Czy wiesz, że wzrost temperatury o 10% ponad dopuszczalne parametry, skraca żywotność wyposażenia elektronicznego nawet </a:t>
            </a:r>
            <a:br>
              <a:rPr lang="pl-PL" sz="2400" b="1"/>
            </a:br>
            <a:r>
              <a:rPr lang="pl-PL" sz="2400" b="1"/>
              <a:t>o 50%.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99DC32B-8780-49E3-BB87-3F7BF763E087}"/>
              </a:ext>
            </a:extLst>
          </p:cNvPr>
          <p:cNvSpPr>
            <a:spLocks/>
          </p:cNvSpPr>
          <p:nvPr/>
        </p:nvSpPr>
        <p:spPr bwMode="auto">
          <a:xfrm>
            <a:off x="401285" y="1952625"/>
            <a:ext cx="3860213" cy="3859322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A1069DF-AB2F-4588-BE0A-043F02FBBEDD}"/>
              </a:ext>
            </a:extLst>
          </p:cNvPr>
          <p:cNvSpPr/>
          <p:nvPr/>
        </p:nvSpPr>
        <p:spPr>
          <a:xfrm>
            <a:off x="5058591" y="1585532"/>
            <a:ext cx="4887461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/>
              <a:t>bo błędy w instalacji i niska jakość to niepotrzebne: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koszty napraw, 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zakupu części zamiennych,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ogromne koszty przestojów.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EB4EB4D-1FD5-4F5C-845B-FE24E02D7EDD}"/>
              </a:ext>
            </a:extLst>
          </p:cNvPr>
          <p:cNvSpPr txBox="1"/>
          <p:nvPr/>
        </p:nvSpPr>
        <p:spPr>
          <a:xfrm>
            <a:off x="5058591" y="1216200"/>
            <a:ext cx="593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Wybierz pewne i nowoczesne rozwiązania,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D4F2FBB-77FC-45BE-9691-7AB3AF0EE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2653" y="2971203"/>
            <a:ext cx="2742414" cy="3568689"/>
          </a:xfrm>
          <a:prstGeom prst="rect">
            <a:avLst/>
          </a:prstGeom>
        </p:spPr>
      </p:pic>
      <p:pic>
        <p:nvPicPr>
          <p:cNvPr id="18" name="Obraz 17" descr="Obraz zawierający meble, siedzi, zdjęcie, biały&#10;&#10;Opis wygenerowany automatycznie">
            <a:extLst>
              <a:ext uri="{FF2B5EF4-FFF2-40B4-BE49-F238E27FC236}">
                <a16:creationId xmlns:a16="http://schemas.microsoft.com/office/drawing/2014/main" id="{0A46B5B9-B678-401C-B91E-611971D38A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6163" y="2718310"/>
            <a:ext cx="3166187" cy="385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30B751-9635-4E74-B3E8-F53F4914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08583"/>
            <a:ext cx="7157755" cy="535531"/>
          </a:xfrm>
        </p:spPr>
        <p:txBody>
          <a:bodyPr/>
          <a:lstStyle/>
          <a:p>
            <a:r>
              <a:rPr lang="pl-PL"/>
              <a:t>Po pierwsze ochrona wyposażenia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A35740D-1B33-4AAF-AA9F-09BA977FDBFE}"/>
              </a:ext>
            </a:extLst>
          </p:cNvPr>
          <p:cNvSpPr txBox="1"/>
          <p:nvPr/>
        </p:nvSpPr>
        <p:spPr>
          <a:xfrm>
            <a:off x="-4206622" y="3195386"/>
            <a:ext cx="35298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/>
              <a:t>Czy wiesz, że wzrost temperatury o 10% ponad dopuszczalne parametry, skraca żywotność wyposażenia elektronicznego nawet </a:t>
            </a:r>
            <a:br>
              <a:rPr lang="pl-PL" sz="2400" b="1"/>
            </a:br>
            <a:r>
              <a:rPr lang="pl-PL" sz="2400" b="1"/>
              <a:t>o 50%.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99DC32B-8780-49E3-BB87-3F7BF763E087}"/>
              </a:ext>
            </a:extLst>
          </p:cNvPr>
          <p:cNvSpPr>
            <a:spLocks/>
          </p:cNvSpPr>
          <p:nvPr/>
        </p:nvSpPr>
        <p:spPr bwMode="auto">
          <a:xfrm>
            <a:off x="-4108479" y="1952625"/>
            <a:ext cx="3860213" cy="3859322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A1069DF-AB2F-4588-BE0A-043F02FBBEDD}"/>
              </a:ext>
            </a:extLst>
          </p:cNvPr>
          <p:cNvSpPr/>
          <p:nvPr/>
        </p:nvSpPr>
        <p:spPr>
          <a:xfrm>
            <a:off x="5058591" y="-1593652"/>
            <a:ext cx="4887461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/>
              <a:t>Bo błędy w instalacji i niska jakość to niepotrzebne: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koszty napraw, 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zakupu części zamiennych,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ogromne koszty przestojów.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EB4EB4D-1FD5-4F5C-845B-FE24E02D7EDD}"/>
              </a:ext>
            </a:extLst>
          </p:cNvPr>
          <p:cNvSpPr txBox="1"/>
          <p:nvPr/>
        </p:nvSpPr>
        <p:spPr>
          <a:xfrm>
            <a:off x="5058591" y="-1962984"/>
            <a:ext cx="593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Wybierz pewne i nowoczesne rozwiązania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D4F2FBB-77FC-45BE-9691-7AB3AF0EE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5457" y="918052"/>
            <a:ext cx="4077594" cy="530615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7C677B3-5C64-43F9-8ABE-9BA17E5EC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127" y="1061863"/>
            <a:ext cx="6665496" cy="5128811"/>
          </a:xfrm>
          <a:prstGeom prst="rect">
            <a:avLst/>
          </a:prstGeom>
        </p:spPr>
      </p:pic>
      <p:pic>
        <p:nvPicPr>
          <p:cNvPr id="13" name="Obraz 12" descr="Obraz zawierający meble, siedzi, zdjęcie, biały&#10;&#10;Opis wygenerowany automatycznie">
            <a:extLst>
              <a:ext uri="{FF2B5EF4-FFF2-40B4-BE49-F238E27FC236}">
                <a16:creationId xmlns:a16="http://schemas.microsoft.com/office/drawing/2014/main" id="{6742900A-256F-471B-8817-6A4F241E10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73"/>
          <a:stretch/>
        </p:blipFill>
        <p:spPr>
          <a:xfrm>
            <a:off x="6731292" y="918052"/>
            <a:ext cx="4984622" cy="5548869"/>
          </a:xfrm>
          <a:prstGeom prst="rect">
            <a:avLst/>
          </a:prstGeom>
        </p:spPr>
      </p:pic>
      <p:pic>
        <p:nvPicPr>
          <p:cNvPr id="16" name="Obraz 15" descr="Obraz zawierający stół, siedzi, biurko&#10;&#10;Opis wygenerowany automatycznie">
            <a:extLst>
              <a:ext uri="{FF2B5EF4-FFF2-40B4-BE49-F238E27FC236}">
                <a16:creationId xmlns:a16="http://schemas.microsoft.com/office/drawing/2014/main" id="{B48A8F3D-1BC5-4C44-9D61-E6BE41D2F7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53"/>
          <a:stretch/>
        </p:blipFill>
        <p:spPr>
          <a:xfrm>
            <a:off x="6574818" y="1061863"/>
            <a:ext cx="5300902" cy="5789433"/>
          </a:xfrm>
          <a:prstGeom prst="rect">
            <a:avLst/>
          </a:prstGeom>
        </p:spPr>
      </p:pic>
      <p:sp>
        <p:nvSpPr>
          <p:cNvPr id="11" name="Strzałka: pagon 10">
            <a:hlinkClick r:id="rId6" action="ppaction://hlinksldjump"/>
            <a:extLst>
              <a:ext uri="{FF2B5EF4-FFF2-40B4-BE49-F238E27FC236}">
                <a16:creationId xmlns:a16="http://schemas.microsoft.com/office/drawing/2014/main" id="{2E00A8BB-7346-402E-A2DA-F22E7792B3B7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2" name="pole tekstowe 11">
            <a:hlinkClick r:id="rId6" action="ppaction://hlinksldjump"/>
            <a:extLst>
              <a:ext uri="{FF2B5EF4-FFF2-40B4-BE49-F238E27FC236}">
                <a16:creationId xmlns:a16="http://schemas.microsoft.com/office/drawing/2014/main" id="{6474B9AD-12AA-40CA-A35F-3CA4E5C8DF75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3481406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upa 92">
            <a:extLst>
              <a:ext uri="{FF2B5EF4-FFF2-40B4-BE49-F238E27FC236}">
                <a16:creationId xmlns:a16="http://schemas.microsoft.com/office/drawing/2014/main" id="{1BEF2B3F-4203-47A5-95AC-79C985C0C67B}"/>
              </a:ext>
            </a:extLst>
          </p:cNvPr>
          <p:cNvGrpSpPr/>
          <p:nvPr/>
        </p:nvGrpSpPr>
        <p:grpSpPr>
          <a:xfrm>
            <a:off x="6095999" y="0"/>
            <a:ext cx="2716361" cy="6858000"/>
            <a:chOff x="6095999" y="0"/>
            <a:chExt cx="2716361" cy="6858000"/>
          </a:xfrm>
        </p:grpSpPr>
        <p:pic>
          <p:nvPicPr>
            <p:cNvPr id="90" name="Obraz 89" descr="Obraz zawierający wentylator, urządzenie, wieża&#10;&#10;Opis wygenerowany automatycznie">
              <a:extLst>
                <a:ext uri="{FF2B5EF4-FFF2-40B4-BE49-F238E27FC236}">
                  <a16:creationId xmlns:a16="http://schemas.microsoft.com/office/drawing/2014/main" id="{E064FDB9-0D50-42FA-9FFC-4779A1E8D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 r="20286"/>
            <a:stretch/>
          </p:blipFill>
          <p:spPr>
            <a:xfrm>
              <a:off x="6095999" y="0"/>
              <a:ext cx="2716361" cy="6858000"/>
            </a:xfrm>
            <a:prstGeom prst="rect">
              <a:avLst/>
            </a:prstGeom>
          </p:spPr>
        </p:pic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46449D61-1B74-4B1C-99D6-44C796331A9D}"/>
                </a:ext>
              </a:extLst>
            </p:cNvPr>
            <p:cNvSpPr/>
            <p:nvPr/>
          </p:nvSpPr>
          <p:spPr>
            <a:xfrm>
              <a:off x="6096000" y="0"/>
              <a:ext cx="2716360" cy="6858000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151D56A-66BE-45E6-A383-CBAA43FC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7 modeli klimatyzatorów</a:t>
            </a:r>
          </a:p>
        </p:txBody>
      </p:sp>
      <p:grpSp>
        <p:nvGrpSpPr>
          <p:cNvPr id="94" name="Grupa 93">
            <a:extLst>
              <a:ext uri="{FF2B5EF4-FFF2-40B4-BE49-F238E27FC236}">
                <a16:creationId xmlns:a16="http://schemas.microsoft.com/office/drawing/2014/main" id="{BB841F36-59FB-41D6-9086-001468E7CE68}"/>
              </a:ext>
            </a:extLst>
          </p:cNvPr>
          <p:cNvGrpSpPr/>
          <p:nvPr/>
        </p:nvGrpSpPr>
        <p:grpSpPr>
          <a:xfrm>
            <a:off x="850559" y="1952625"/>
            <a:ext cx="4369141" cy="2868835"/>
            <a:chOff x="850559" y="1952625"/>
            <a:chExt cx="4369141" cy="2868835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5D75C076-6CF9-4A88-A592-24A02019B214}"/>
                </a:ext>
              </a:extLst>
            </p:cNvPr>
            <p:cNvSpPr/>
            <p:nvPr/>
          </p:nvSpPr>
          <p:spPr>
            <a:xfrm>
              <a:off x="850559" y="1952625"/>
              <a:ext cx="43691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Niezawodność i łatwość obsługi</a:t>
              </a:r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689169F2-9E7E-4F45-A8FE-79435BBC3D2B}"/>
                </a:ext>
              </a:extLst>
            </p:cNvPr>
            <p:cNvSpPr/>
            <p:nvPr/>
          </p:nvSpPr>
          <p:spPr>
            <a:xfrm>
              <a:off x="850559" y="2693460"/>
              <a:ext cx="43691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/>
                <a:t>Modele konfigurowalne </a:t>
              </a:r>
              <a:r>
                <a:rPr lang="pl-PL"/>
                <a:t>oraz katalogowe (moc, gabaryty, materiał)</a:t>
              </a:r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7290F0CC-E779-47ED-98CF-DCB567953546}"/>
                </a:ext>
              </a:extLst>
            </p:cNvPr>
            <p:cNvSpPr/>
            <p:nvPr/>
          </p:nvSpPr>
          <p:spPr>
            <a:xfrm>
              <a:off x="850560" y="3711294"/>
              <a:ext cx="41500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Wersja dla zastosowań „higienicznych”</a:t>
              </a:r>
            </a:p>
          </p:txBody>
        </p:sp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62C5322A-C39A-4607-98D1-3C9A8ABD293E}"/>
                </a:ext>
              </a:extLst>
            </p:cNvPr>
            <p:cNvSpPr/>
            <p:nvPr/>
          </p:nvSpPr>
          <p:spPr>
            <a:xfrm>
              <a:off x="850559" y="4452128"/>
              <a:ext cx="41500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Możliwość dodania funkcji ogrzewania</a:t>
              </a:r>
            </a:p>
          </p:txBody>
        </p:sp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08494BBB-C33B-465F-BCC0-82E7DE9C6626}"/>
              </a:ext>
            </a:extLst>
          </p:cNvPr>
          <p:cNvGrpSpPr/>
          <p:nvPr/>
        </p:nvGrpSpPr>
        <p:grpSpPr>
          <a:xfrm>
            <a:off x="451658" y="1952625"/>
            <a:ext cx="374626" cy="356586"/>
            <a:chOff x="3973513" y="1406525"/>
            <a:chExt cx="4252913" cy="4048125"/>
          </a:xfrm>
          <a:solidFill>
            <a:schemeClr val="accent1"/>
          </a:solidFill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D9E374AF-3195-4149-8C82-0280F0F33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3513" y="1406525"/>
              <a:ext cx="4252913" cy="4048125"/>
            </a:xfrm>
            <a:custGeom>
              <a:avLst/>
              <a:gdLst>
                <a:gd name="T0" fmla="*/ 899 w 1127"/>
                <a:gd name="T1" fmla="*/ 1072 h 1073"/>
                <a:gd name="T2" fmla="*/ 890 w 1127"/>
                <a:gd name="T3" fmla="*/ 1070 h 1073"/>
                <a:gd name="T4" fmla="*/ 564 w 1127"/>
                <a:gd name="T5" fmla="*/ 898 h 1073"/>
                <a:gd name="T6" fmla="*/ 238 w 1127"/>
                <a:gd name="T7" fmla="*/ 1070 h 1073"/>
                <a:gd name="T8" fmla="*/ 217 w 1127"/>
                <a:gd name="T9" fmla="*/ 1068 h 1073"/>
                <a:gd name="T10" fmla="*/ 209 w 1127"/>
                <a:gd name="T11" fmla="*/ 1049 h 1073"/>
                <a:gd name="T12" fmla="*/ 271 w 1127"/>
                <a:gd name="T13" fmla="*/ 686 h 1073"/>
                <a:gd name="T14" fmla="*/ 7 w 1127"/>
                <a:gd name="T15" fmla="*/ 429 h 1073"/>
                <a:gd name="T16" fmla="*/ 2 w 1127"/>
                <a:gd name="T17" fmla="*/ 408 h 1073"/>
                <a:gd name="T18" fmla="*/ 18 w 1127"/>
                <a:gd name="T19" fmla="*/ 395 h 1073"/>
                <a:gd name="T20" fmla="*/ 383 w 1127"/>
                <a:gd name="T21" fmla="*/ 342 h 1073"/>
                <a:gd name="T22" fmla="*/ 546 w 1127"/>
                <a:gd name="T23" fmla="*/ 12 h 1073"/>
                <a:gd name="T24" fmla="*/ 564 w 1127"/>
                <a:gd name="T25" fmla="*/ 0 h 1073"/>
                <a:gd name="T26" fmla="*/ 582 w 1127"/>
                <a:gd name="T27" fmla="*/ 12 h 1073"/>
                <a:gd name="T28" fmla="*/ 745 w 1127"/>
                <a:gd name="T29" fmla="*/ 342 h 1073"/>
                <a:gd name="T30" fmla="*/ 1109 w 1127"/>
                <a:gd name="T31" fmla="*/ 395 h 1073"/>
                <a:gd name="T32" fmla="*/ 1125 w 1127"/>
                <a:gd name="T33" fmla="*/ 408 h 1073"/>
                <a:gd name="T34" fmla="*/ 1120 w 1127"/>
                <a:gd name="T35" fmla="*/ 429 h 1073"/>
                <a:gd name="T36" fmla="*/ 856 w 1127"/>
                <a:gd name="T37" fmla="*/ 686 h 1073"/>
                <a:gd name="T38" fmla="*/ 919 w 1127"/>
                <a:gd name="T39" fmla="*/ 1049 h 1073"/>
                <a:gd name="T40" fmla="*/ 911 w 1127"/>
                <a:gd name="T41" fmla="*/ 1068 h 1073"/>
                <a:gd name="T42" fmla="*/ 899 w 1127"/>
                <a:gd name="T43" fmla="*/ 1072 h 1073"/>
                <a:gd name="T44" fmla="*/ 64 w 1127"/>
                <a:gd name="T45" fmla="*/ 428 h 1073"/>
                <a:gd name="T46" fmla="*/ 306 w 1127"/>
                <a:gd name="T47" fmla="*/ 664 h 1073"/>
                <a:gd name="T48" fmla="*/ 312 w 1127"/>
                <a:gd name="T49" fmla="*/ 682 h 1073"/>
                <a:gd name="T50" fmla="*/ 255 w 1127"/>
                <a:gd name="T51" fmla="*/ 1015 h 1073"/>
                <a:gd name="T52" fmla="*/ 554 w 1127"/>
                <a:gd name="T53" fmla="*/ 858 h 1073"/>
                <a:gd name="T54" fmla="*/ 573 w 1127"/>
                <a:gd name="T55" fmla="*/ 858 h 1073"/>
                <a:gd name="T56" fmla="*/ 872 w 1127"/>
                <a:gd name="T57" fmla="*/ 1015 h 1073"/>
                <a:gd name="T58" fmla="*/ 815 w 1127"/>
                <a:gd name="T59" fmla="*/ 682 h 1073"/>
                <a:gd name="T60" fmla="*/ 821 w 1127"/>
                <a:gd name="T61" fmla="*/ 664 h 1073"/>
                <a:gd name="T62" fmla="*/ 1063 w 1127"/>
                <a:gd name="T63" fmla="*/ 428 h 1073"/>
                <a:gd name="T64" fmla="*/ 728 w 1127"/>
                <a:gd name="T65" fmla="*/ 380 h 1073"/>
                <a:gd name="T66" fmla="*/ 713 w 1127"/>
                <a:gd name="T67" fmla="*/ 369 h 1073"/>
                <a:gd name="T68" fmla="*/ 564 w 1127"/>
                <a:gd name="T69" fmla="*/ 66 h 1073"/>
                <a:gd name="T70" fmla="*/ 414 w 1127"/>
                <a:gd name="T71" fmla="*/ 369 h 1073"/>
                <a:gd name="T72" fmla="*/ 399 w 1127"/>
                <a:gd name="T73" fmla="*/ 380 h 1073"/>
                <a:gd name="T74" fmla="*/ 64 w 1127"/>
                <a:gd name="T75" fmla="*/ 428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7" h="1073">
                  <a:moveTo>
                    <a:pt x="899" y="1072"/>
                  </a:moveTo>
                  <a:cubicBezTo>
                    <a:pt x="896" y="1072"/>
                    <a:pt x="892" y="1071"/>
                    <a:pt x="890" y="1070"/>
                  </a:cubicBezTo>
                  <a:cubicBezTo>
                    <a:pt x="564" y="898"/>
                    <a:pt x="564" y="898"/>
                    <a:pt x="564" y="898"/>
                  </a:cubicBezTo>
                  <a:cubicBezTo>
                    <a:pt x="238" y="1070"/>
                    <a:pt x="238" y="1070"/>
                    <a:pt x="238" y="1070"/>
                  </a:cubicBezTo>
                  <a:cubicBezTo>
                    <a:pt x="231" y="1073"/>
                    <a:pt x="223" y="1073"/>
                    <a:pt x="217" y="1068"/>
                  </a:cubicBezTo>
                  <a:cubicBezTo>
                    <a:pt x="211" y="1064"/>
                    <a:pt x="207" y="1056"/>
                    <a:pt x="209" y="1049"/>
                  </a:cubicBezTo>
                  <a:cubicBezTo>
                    <a:pt x="271" y="686"/>
                    <a:pt x="271" y="686"/>
                    <a:pt x="271" y="686"/>
                  </a:cubicBezTo>
                  <a:cubicBezTo>
                    <a:pt x="7" y="429"/>
                    <a:pt x="7" y="429"/>
                    <a:pt x="7" y="429"/>
                  </a:cubicBezTo>
                  <a:cubicBezTo>
                    <a:pt x="2" y="423"/>
                    <a:pt x="0" y="415"/>
                    <a:pt x="2" y="408"/>
                  </a:cubicBezTo>
                  <a:cubicBezTo>
                    <a:pt x="5" y="401"/>
                    <a:pt x="11" y="396"/>
                    <a:pt x="18" y="395"/>
                  </a:cubicBezTo>
                  <a:cubicBezTo>
                    <a:pt x="383" y="342"/>
                    <a:pt x="383" y="342"/>
                    <a:pt x="383" y="342"/>
                  </a:cubicBezTo>
                  <a:cubicBezTo>
                    <a:pt x="546" y="12"/>
                    <a:pt x="546" y="12"/>
                    <a:pt x="546" y="12"/>
                  </a:cubicBezTo>
                  <a:cubicBezTo>
                    <a:pt x="549" y="5"/>
                    <a:pt x="556" y="0"/>
                    <a:pt x="564" y="0"/>
                  </a:cubicBezTo>
                  <a:cubicBezTo>
                    <a:pt x="571" y="0"/>
                    <a:pt x="578" y="5"/>
                    <a:pt x="582" y="12"/>
                  </a:cubicBezTo>
                  <a:cubicBezTo>
                    <a:pt x="745" y="342"/>
                    <a:pt x="745" y="342"/>
                    <a:pt x="745" y="342"/>
                  </a:cubicBezTo>
                  <a:cubicBezTo>
                    <a:pt x="1109" y="395"/>
                    <a:pt x="1109" y="395"/>
                    <a:pt x="1109" y="395"/>
                  </a:cubicBezTo>
                  <a:cubicBezTo>
                    <a:pt x="1116" y="396"/>
                    <a:pt x="1123" y="401"/>
                    <a:pt x="1125" y="408"/>
                  </a:cubicBezTo>
                  <a:cubicBezTo>
                    <a:pt x="1127" y="415"/>
                    <a:pt x="1125" y="423"/>
                    <a:pt x="1120" y="429"/>
                  </a:cubicBezTo>
                  <a:cubicBezTo>
                    <a:pt x="856" y="686"/>
                    <a:pt x="856" y="686"/>
                    <a:pt x="856" y="686"/>
                  </a:cubicBezTo>
                  <a:cubicBezTo>
                    <a:pt x="919" y="1049"/>
                    <a:pt x="919" y="1049"/>
                    <a:pt x="919" y="1049"/>
                  </a:cubicBezTo>
                  <a:cubicBezTo>
                    <a:pt x="920" y="1056"/>
                    <a:pt x="917" y="1064"/>
                    <a:pt x="911" y="1068"/>
                  </a:cubicBezTo>
                  <a:cubicBezTo>
                    <a:pt x="907" y="1071"/>
                    <a:pt x="903" y="1072"/>
                    <a:pt x="899" y="1072"/>
                  </a:cubicBezTo>
                  <a:close/>
                  <a:moveTo>
                    <a:pt x="64" y="428"/>
                  </a:moveTo>
                  <a:cubicBezTo>
                    <a:pt x="306" y="664"/>
                    <a:pt x="306" y="664"/>
                    <a:pt x="306" y="664"/>
                  </a:cubicBezTo>
                  <a:cubicBezTo>
                    <a:pt x="311" y="669"/>
                    <a:pt x="313" y="676"/>
                    <a:pt x="312" y="682"/>
                  </a:cubicBezTo>
                  <a:cubicBezTo>
                    <a:pt x="255" y="1015"/>
                    <a:pt x="255" y="1015"/>
                    <a:pt x="255" y="1015"/>
                  </a:cubicBezTo>
                  <a:cubicBezTo>
                    <a:pt x="554" y="858"/>
                    <a:pt x="554" y="858"/>
                    <a:pt x="554" y="858"/>
                  </a:cubicBezTo>
                  <a:cubicBezTo>
                    <a:pt x="560" y="855"/>
                    <a:pt x="567" y="855"/>
                    <a:pt x="573" y="858"/>
                  </a:cubicBezTo>
                  <a:cubicBezTo>
                    <a:pt x="872" y="1015"/>
                    <a:pt x="872" y="1015"/>
                    <a:pt x="872" y="1015"/>
                  </a:cubicBezTo>
                  <a:cubicBezTo>
                    <a:pt x="815" y="682"/>
                    <a:pt x="815" y="682"/>
                    <a:pt x="815" y="682"/>
                  </a:cubicBezTo>
                  <a:cubicBezTo>
                    <a:pt x="814" y="676"/>
                    <a:pt x="816" y="669"/>
                    <a:pt x="821" y="664"/>
                  </a:cubicBezTo>
                  <a:cubicBezTo>
                    <a:pt x="1063" y="428"/>
                    <a:pt x="1063" y="428"/>
                    <a:pt x="1063" y="428"/>
                  </a:cubicBezTo>
                  <a:cubicBezTo>
                    <a:pt x="728" y="380"/>
                    <a:pt x="728" y="380"/>
                    <a:pt x="728" y="380"/>
                  </a:cubicBezTo>
                  <a:cubicBezTo>
                    <a:pt x="722" y="379"/>
                    <a:pt x="716" y="375"/>
                    <a:pt x="713" y="369"/>
                  </a:cubicBezTo>
                  <a:cubicBezTo>
                    <a:pt x="564" y="66"/>
                    <a:pt x="564" y="66"/>
                    <a:pt x="564" y="66"/>
                  </a:cubicBezTo>
                  <a:cubicBezTo>
                    <a:pt x="414" y="369"/>
                    <a:pt x="414" y="369"/>
                    <a:pt x="414" y="369"/>
                  </a:cubicBezTo>
                  <a:cubicBezTo>
                    <a:pt x="411" y="375"/>
                    <a:pt x="405" y="379"/>
                    <a:pt x="399" y="380"/>
                  </a:cubicBezTo>
                  <a:lnTo>
                    <a:pt x="64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B248AF4-3EFC-4B82-8A68-4AD90B87C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2466975"/>
              <a:ext cx="1328738" cy="811213"/>
            </a:xfrm>
            <a:custGeom>
              <a:avLst/>
              <a:gdLst>
                <a:gd name="T0" fmla="*/ 21 w 352"/>
                <a:gd name="T1" fmla="*/ 215 h 215"/>
                <a:gd name="T2" fmla="*/ 1 w 352"/>
                <a:gd name="T3" fmla="*/ 196 h 215"/>
                <a:gd name="T4" fmla="*/ 20 w 352"/>
                <a:gd name="T5" fmla="*/ 175 h 215"/>
                <a:gd name="T6" fmla="*/ 236 w 352"/>
                <a:gd name="T7" fmla="*/ 160 h 215"/>
                <a:gd name="T8" fmla="*/ 311 w 352"/>
                <a:gd name="T9" fmla="*/ 14 h 215"/>
                <a:gd name="T10" fmla="*/ 338 w 352"/>
                <a:gd name="T11" fmla="*/ 5 h 215"/>
                <a:gd name="T12" fmla="*/ 347 w 352"/>
                <a:gd name="T13" fmla="*/ 32 h 215"/>
                <a:gd name="T14" fmla="*/ 267 w 352"/>
                <a:gd name="T15" fmla="*/ 188 h 215"/>
                <a:gd name="T16" fmla="*/ 250 w 352"/>
                <a:gd name="T17" fmla="*/ 199 h 215"/>
                <a:gd name="T18" fmla="*/ 22 w 352"/>
                <a:gd name="T19" fmla="*/ 215 h 215"/>
                <a:gd name="T20" fmla="*/ 21 w 352"/>
                <a:gd name="T2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2" h="215">
                  <a:moveTo>
                    <a:pt x="21" y="215"/>
                  </a:moveTo>
                  <a:cubicBezTo>
                    <a:pt x="11" y="215"/>
                    <a:pt x="2" y="207"/>
                    <a:pt x="1" y="196"/>
                  </a:cubicBezTo>
                  <a:cubicBezTo>
                    <a:pt x="0" y="185"/>
                    <a:pt x="9" y="176"/>
                    <a:pt x="20" y="175"/>
                  </a:cubicBezTo>
                  <a:cubicBezTo>
                    <a:pt x="236" y="160"/>
                    <a:pt x="236" y="160"/>
                    <a:pt x="236" y="160"/>
                  </a:cubicBezTo>
                  <a:cubicBezTo>
                    <a:pt x="311" y="14"/>
                    <a:pt x="311" y="14"/>
                    <a:pt x="311" y="14"/>
                  </a:cubicBezTo>
                  <a:cubicBezTo>
                    <a:pt x="316" y="4"/>
                    <a:pt x="328" y="0"/>
                    <a:pt x="338" y="5"/>
                  </a:cubicBezTo>
                  <a:cubicBezTo>
                    <a:pt x="348" y="10"/>
                    <a:pt x="352" y="22"/>
                    <a:pt x="347" y="32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64" y="194"/>
                    <a:pt x="257" y="198"/>
                    <a:pt x="250" y="199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2" y="215"/>
                    <a:pt x="21" y="215"/>
                    <a:pt x="2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E52E4DFB-522D-4B30-AC02-8D0DBB69011A}"/>
              </a:ext>
            </a:extLst>
          </p:cNvPr>
          <p:cNvGrpSpPr/>
          <p:nvPr/>
        </p:nvGrpSpPr>
        <p:grpSpPr>
          <a:xfrm>
            <a:off x="407988" y="2760780"/>
            <a:ext cx="418296" cy="379068"/>
            <a:chOff x="407988" y="2545991"/>
            <a:chExt cx="431571" cy="411721"/>
          </a:xfrm>
        </p:grpSpPr>
        <p:grpSp>
          <p:nvGrpSpPr>
            <p:cNvPr id="41" name="Grupa 40">
              <a:extLst>
                <a:ext uri="{FF2B5EF4-FFF2-40B4-BE49-F238E27FC236}">
                  <a16:creationId xmlns:a16="http://schemas.microsoft.com/office/drawing/2014/main" id="{3A36B738-32BD-40F4-B1E1-7F51269EA6A1}"/>
                </a:ext>
              </a:extLst>
            </p:cNvPr>
            <p:cNvGrpSpPr/>
            <p:nvPr/>
          </p:nvGrpSpPr>
          <p:grpSpPr>
            <a:xfrm>
              <a:off x="530387" y="2601127"/>
              <a:ext cx="230056" cy="303738"/>
              <a:chOff x="4576762" y="4208463"/>
              <a:chExt cx="931863" cy="1230312"/>
            </a:xfrm>
            <a:solidFill>
              <a:schemeClr val="accent1"/>
            </a:solidFill>
          </p:grpSpPr>
          <p:sp>
            <p:nvSpPr>
              <p:cNvPr id="42" name="Freeform 68">
                <a:extLst>
                  <a:ext uri="{FF2B5EF4-FFF2-40B4-BE49-F238E27FC236}">
                    <a16:creationId xmlns:a16="http://schemas.microsoft.com/office/drawing/2014/main" id="{BC8573A6-A412-4BBF-8041-FB797C5E09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8350" y="4287838"/>
                <a:ext cx="319088" cy="1150937"/>
              </a:xfrm>
              <a:custGeom>
                <a:avLst/>
                <a:gdLst>
                  <a:gd name="T0" fmla="*/ 257 w 277"/>
                  <a:gd name="T1" fmla="*/ 996 h 996"/>
                  <a:gd name="T2" fmla="*/ 241 w 277"/>
                  <a:gd name="T3" fmla="*/ 988 h 996"/>
                  <a:gd name="T4" fmla="*/ 16 w 277"/>
                  <a:gd name="T5" fmla="*/ 669 h 996"/>
                  <a:gd name="T6" fmla="*/ 12 w 277"/>
                  <a:gd name="T7" fmla="*/ 658 h 996"/>
                  <a:gd name="T8" fmla="*/ 1 w 277"/>
                  <a:gd name="T9" fmla="*/ 22 h 996"/>
                  <a:gd name="T10" fmla="*/ 13 w 277"/>
                  <a:gd name="T11" fmla="*/ 3 h 996"/>
                  <a:gd name="T12" fmla="*/ 35 w 277"/>
                  <a:gd name="T13" fmla="*/ 8 h 996"/>
                  <a:gd name="T14" fmla="*/ 268 w 277"/>
                  <a:gd name="T15" fmla="*/ 267 h 996"/>
                  <a:gd name="T16" fmla="*/ 274 w 277"/>
                  <a:gd name="T17" fmla="*/ 280 h 996"/>
                  <a:gd name="T18" fmla="*/ 277 w 277"/>
                  <a:gd name="T19" fmla="*/ 976 h 996"/>
                  <a:gd name="T20" fmla="*/ 264 w 277"/>
                  <a:gd name="T21" fmla="*/ 995 h 996"/>
                  <a:gd name="T22" fmla="*/ 257 w 277"/>
                  <a:gd name="T23" fmla="*/ 996 h 996"/>
                  <a:gd name="T24" fmla="*/ 52 w 277"/>
                  <a:gd name="T25" fmla="*/ 651 h 996"/>
                  <a:gd name="T26" fmla="*/ 237 w 277"/>
                  <a:gd name="T27" fmla="*/ 913 h 996"/>
                  <a:gd name="T28" fmla="*/ 234 w 277"/>
                  <a:gd name="T29" fmla="*/ 288 h 996"/>
                  <a:gd name="T30" fmla="*/ 42 w 277"/>
                  <a:gd name="T31" fmla="*/ 75 h 996"/>
                  <a:gd name="T32" fmla="*/ 52 w 277"/>
                  <a:gd name="T33" fmla="*/ 651 h 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7" h="996">
                    <a:moveTo>
                      <a:pt x="257" y="996"/>
                    </a:moveTo>
                    <a:cubicBezTo>
                      <a:pt x="251" y="996"/>
                      <a:pt x="245" y="993"/>
                      <a:pt x="241" y="988"/>
                    </a:cubicBezTo>
                    <a:cubicBezTo>
                      <a:pt x="16" y="669"/>
                      <a:pt x="16" y="669"/>
                      <a:pt x="16" y="669"/>
                    </a:cubicBezTo>
                    <a:cubicBezTo>
                      <a:pt x="13" y="666"/>
                      <a:pt x="12" y="662"/>
                      <a:pt x="12" y="65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14"/>
                      <a:pt x="5" y="6"/>
                      <a:pt x="13" y="3"/>
                    </a:cubicBezTo>
                    <a:cubicBezTo>
                      <a:pt x="21" y="0"/>
                      <a:pt x="30" y="2"/>
                      <a:pt x="35" y="8"/>
                    </a:cubicBezTo>
                    <a:cubicBezTo>
                      <a:pt x="268" y="267"/>
                      <a:pt x="268" y="267"/>
                      <a:pt x="268" y="267"/>
                    </a:cubicBezTo>
                    <a:cubicBezTo>
                      <a:pt x="272" y="270"/>
                      <a:pt x="274" y="275"/>
                      <a:pt x="274" y="280"/>
                    </a:cubicBezTo>
                    <a:cubicBezTo>
                      <a:pt x="277" y="976"/>
                      <a:pt x="277" y="976"/>
                      <a:pt x="277" y="976"/>
                    </a:cubicBezTo>
                    <a:cubicBezTo>
                      <a:pt x="277" y="985"/>
                      <a:pt x="272" y="992"/>
                      <a:pt x="264" y="995"/>
                    </a:cubicBezTo>
                    <a:cubicBezTo>
                      <a:pt x="262" y="996"/>
                      <a:pt x="259" y="996"/>
                      <a:pt x="257" y="996"/>
                    </a:cubicBezTo>
                    <a:close/>
                    <a:moveTo>
                      <a:pt x="52" y="651"/>
                    </a:moveTo>
                    <a:cubicBezTo>
                      <a:pt x="237" y="913"/>
                      <a:pt x="237" y="913"/>
                      <a:pt x="237" y="913"/>
                    </a:cubicBezTo>
                    <a:cubicBezTo>
                      <a:pt x="234" y="288"/>
                      <a:pt x="234" y="288"/>
                      <a:pt x="234" y="288"/>
                    </a:cubicBezTo>
                    <a:cubicBezTo>
                      <a:pt x="42" y="75"/>
                      <a:pt x="42" y="75"/>
                      <a:pt x="42" y="75"/>
                    </a:cubicBezTo>
                    <a:lnTo>
                      <a:pt x="52" y="6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3" name="Freeform 69">
                <a:extLst>
                  <a:ext uri="{FF2B5EF4-FFF2-40B4-BE49-F238E27FC236}">
                    <a16:creationId xmlns:a16="http://schemas.microsoft.com/office/drawing/2014/main" id="{04975C2B-E01A-4A48-8175-B239A83D35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6762" y="4208463"/>
                <a:ext cx="931863" cy="427037"/>
              </a:xfrm>
              <a:custGeom>
                <a:avLst/>
                <a:gdLst>
                  <a:gd name="T0" fmla="*/ 255 w 807"/>
                  <a:gd name="T1" fmla="*/ 369 h 369"/>
                  <a:gd name="T2" fmla="*/ 240 w 807"/>
                  <a:gd name="T3" fmla="*/ 362 h 369"/>
                  <a:gd name="T4" fmla="*/ 7 w 807"/>
                  <a:gd name="T5" fmla="*/ 104 h 369"/>
                  <a:gd name="T6" fmla="*/ 3 w 807"/>
                  <a:gd name="T7" fmla="*/ 84 h 369"/>
                  <a:gd name="T8" fmla="*/ 19 w 807"/>
                  <a:gd name="T9" fmla="*/ 71 h 369"/>
                  <a:gd name="T10" fmla="*/ 515 w 807"/>
                  <a:gd name="T11" fmla="*/ 1 h 369"/>
                  <a:gd name="T12" fmla="*/ 532 w 807"/>
                  <a:gd name="T13" fmla="*/ 6 h 369"/>
                  <a:gd name="T14" fmla="*/ 799 w 807"/>
                  <a:gd name="T15" fmla="*/ 250 h 369"/>
                  <a:gd name="T16" fmla="*/ 805 w 807"/>
                  <a:gd name="T17" fmla="*/ 270 h 369"/>
                  <a:gd name="T18" fmla="*/ 789 w 807"/>
                  <a:gd name="T19" fmla="*/ 284 h 369"/>
                  <a:gd name="T20" fmla="*/ 258 w 807"/>
                  <a:gd name="T21" fmla="*/ 369 h 369"/>
                  <a:gd name="T22" fmla="*/ 255 w 807"/>
                  <a:gd name="T23" fmla="*/ 369 h 369"/>
                  <a:gd name="T24" fmla="*/ 62 w 807"/>
                  <a:gd name="T25" fmla="*/ 105 h 369"/>
                  <a:gd name="T26" fmla="*/ 262 w 807"/>
                  <a:gd name="T27" fmla="*/ 328 h 369"/>
                  <a:gd name="T28" fmla="*/ 741 w 807"/>
                  <a:gd name="T29" fmla="*/ 251 h 369"/>
                  <a:gd name="T30" fmla="*/ 512 w 807"/>
                  <a:gd name="T31" fmla="*/ 42 h 369"/>
                  <a:gd name="T32" fmla="*/ 62 w 807"/>
                  <a:gd name="T33" fmla="*/ 105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7" h="369">
                    <a:moveTo>
                      <a:pt x="255" y="369"/>
                    </a:moveTo>
                    <a:cubicBezTo>
                      <a:pt x="249" y="369"/>
                      <a:pt x="244" y="367"/>
                      <a:pt x="240" y="362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2" y="98"/>
                      <a:pt x="0" y="91"/>
                      <a:pt x="3" y="84"/>
                    </a:cubicBezTo>
                    <a:cubicBezTo>
                      <a:pt x="5" y="77"/>
                      <a:pt x="11" y="72"/>
                      <a:pt x="19" y="71"/>
                    </a:cubicBezTo>
                    <a:cubicBezTo>
                      <a:pt x="515" y="1"/>
                      <a:pt x="515" y="1"/>
                      <a:pt x="515" y="1"/>
                    </a:cubicBezTo>
                    <a:cubicBezTo>
                      <a:pt x="521" y="0"/>
                      <a:pt x="527" y="2"/>
                      <a:pt x="532" y="6"/>
                    </a:cubicBezTo>
                    <a:cubicBezTo>
                      <a:pt x="799" y="250"/>
                      <a:pt x="799" y="250"/>
                      <a:pt x="799" y="250"/>
                    </a:cubicBezTo>
                    <a:cubicBezTo>
                      <a:pt x="805" y="255"/>
                      <a:pt x="807" y="263"/>
                      <a:pt x="805" y="270"/>
                    </a:cubicBezTo>
                    <a:cubicBezTo>
                      <a:pt x="803" y="278"/>
                      <a:pt x="796" y="283"/>
                      <a:pt x="789" y="284"/>
                    </a:cubicBezTo>
                    <a:cubicBezTo>
                      <a:pt x="258" y="369"/>
                      <a:pt x="258" y="369"/>
                      <a:pt x="258" y="369"/>
                    </a:cubicBezTo>
                    <a:cubicBezTo>
                      <a:pt x="257" y="369"/>
                      <a:pt x="256" y="369"/>
                      <a:pt x="255" y="369"/>
                    </a:cubicBezTo>
                    <a:close/>
                    <a:moveTo>
                      <a:pt x="62" y="105"/>
                    </a:moveTo>
                    <a:cubicBezTo>
                      <a:pt x="262" y="328"/>
                      <a:pt x="262" y="328"/>
                      <a:pt x="262" y="328"/>
                    </a:cubicBezTo>
                    <a:cubicBezTo>
                      <a:pt x="741" y="251"/>
                      <a:pt x="741" y="251"/>
                      <a:pt x="741" y="251"/>
                    </a:cubicBezTo>
                    <a:cubicBezTo>
                      <a:pt x="512" y="42"/>
                      <a:pt x="512" y="42"/>
                      <a:pt x="512" y="42"/>
                    </a:cubicBezTo>
                    <a:lnTo>
                      <a:pt x="62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4" name="Freeform 70">
                <a:extLst>
                  <a:ext uri="{FF2B5EF4-FFF2-40B4-BE49-F238E27FC236}">
                    <a16:creationId xmlns:a16="http://schemas.microsoft.com/office/drawing/2014/main" id="{830033F6-0CD8-4A05-9DDF-000AFCDBD3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8225" y="4491038"/>
                <a:ext cx="660400" cy="947737"/>
              </a:xfrm>
              <a:custGeom>
                <a:avLst/>
                <a:gdLst>
                  <a:gd name="T0" fmla="*/ 23 w 571"/>
                  <a:gd name="T1" fmla="*/ 821 h 821"/>
                  <a:gd name="T2" fmla="*/ 11 w 571"/>
                  <a:gd name="T3" fmla="*/ 817 h 821"/>
                  <a:gd name="T4" fmla="*/ 3 w 571"/>
                  <a:gd name="T5" fmla="*/ 801 h 821"/>
                  <a:gd name="T6" fmla="*/ 0 w 571"/>
                  <a:gd name="T7" fmla="*/ 105 h 821"/>
                  <a:gd name="T8" fmla="*/ 16 w 571"/>
                  <a:gd name="T9" fmla="*/ 85 h 821"/>
                  <a:gd name="T10" fmla="*/ 548 w 571"/>
                  <a:gd name="T11" fmla="*/ 1 h 821"/>
                  <a:gd name="T12" fmla="*/ 564 w 571"/>
                  <a:gd name="T13" fmla="*/ 5 h 821"/>
                  <a:gd name="T14" fmla="*/ 571 w 571"/>
                  <a:gd name="T15" fmla="*/ 21 h 821"/>
                  <a:gd name="T16" fmla="*/ 559 w 571"/>
                  <a:gd name="T17" fmla="*/ 677 h 821"/>
                  <a:gd name="T18" fmla="*/ 544 w 571"/>
                  <a:gd name="T19" fmla="*/ 696 h 821"/>
                  <a:gd name="T20" fmla="*/ 28 w 571"/>
                  <a:gd name="T21" fmla="*/ 820 h 821"/>
                  <a:gd name="T22" fmla="*/ 23 w 571"/>
                  <a:gd name="T23" fmla="*/ 821 h 821"/>
                  <a:gd name="T24" fmla="*/ 40 w 571"/>
                  <a:gd name="T25" fmla="*/ 122 h 821"/>
                  <a:gd name="T26" fmla="*/ 43 w 571"/>
                  <a:gd name="T27" fmla="*/ 776 h 821"/>
                  <a:gd name="T28" fmla="*/ 519 w 571"/>
                  <a:gd name="T29" fmla="*/ 661 h 821"/>
                  <a:gd name="T30" fmla="*/ 530 w 571"/>
                  <a:gd name="T31" fmla="*/ 44 h 821"/>
                  <a:gd name="T32" fmla="*/ 40 w 571"/>
                  <a:gd name="T33" fmla="*/ 122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1" h="821">
                    <a:moveTo>
                      <a:pt x="23" y="821"/>
                    </a:moveTo>
                    <a:cubicBezTo>
                      <a:pt x="19" y="821"/>
                      <a:pt x="15" y="820"/>
                      <a:pt x="11" y="817"/>
                    </a:cubicBezTo>
                    <a:cubicBezTo>
                      <a:pt x="6" y="813"/>
                      <a:pt x="3" y="807"/>
                      <a:pt x="3" y="801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95"/>
                      <a:pt x="7" y="87"/>
                      <a:pt x="16" y="85"/>
                    </a:cubicBezTo>
                    <a:cubicBezTo>
                      <a:pt x="548" y="1"/>
                      <a:pt x="548" y="1"/>
                      <a:pt x="548" y="1"/>
                    </a:cubicBezTo>
                    <a:cubicBezTo>
                      <a:pt x="553" y="0"/>
                      <a:pt x="559" y="2"/>
                      <a:pt x="564" y="5"/>
                    </a:cubicBezTo>
                    <a:cubicBezTo>
                      <a:pt x="568" y="9"/>
                      <a:pt x="571" y="15"/>
                      <a:pt x="571" y="21"/>
                    </a:cubicBezTo>
                    <a:cubicBezTo>
                      <a:pt x="559" y="677"/>
                      <a:pt x="559" y="677"/>
                      <a:pt x="559" y="677"/>
                    </a:cubicBezTo>
                    <a:cubicBezTo>
                      <a:pt x="559" y="686"/>
                      <a:pt x="553" y="694"/>
                      <a:pt x="544" y="696"/>
                    </a:cubicBezTo>
                    <a:cubicBezTo>
                      <a:pt x="28" y="820"/>
                      <a:pt x="28" y="820"/>
                      <a:pt x="28" y="820"/>
                    </a:cubicBezTo>
                    <a:cubicBezTo>
                      <a:pt x="27" y="821"/>
                      <a:pt x="25" y="821"/>
                      <a:pt x="23" y="821"/>
                    </a:cubicBezTo>
                    <a:close/>
                    <a:moveTo>
                      <a:pt x="40" y="122"/>
                    </a:moveTo>
                    <a:cubicBezTo>
                      <a:pt x="43" y="776"/>
                      <a:pt x="43" y="776"/>
                      <a:pt x="43" y="776"/>
                    </a:cubicBezTo>
                    <a:cubicBezTo>
                      <a:pt x="519" y="661"/>
                      <a:pt x="519" y="661"/>
                      <a:pt x="519" y="661"/>
                    </a:cubicBezTo>
                    <a:cubicBezTo>
                      <a:pt x="530" y="44"/>
                      <a:pt x="530" y="44"/>
                      <a:pt x="530" y="44"/>
                    </a:cubicBezTo>
                    <a:lnTo>
                      <a:pt x="40" y="1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5" name="Freeform 71">
                <a:extLst>
                  <a:ext uri="{FF2B5EF4-FFF2-40B4-BE49-F238E27FC236}">
                    <a16:creationId xmlns:a16="http://schemas.microsoft.com/office/drawing/2014/main" id="{A9C90FE0-D368-445B-A131-76C3739353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9863" y="4856163"/>
                <a:ext cx="157163" cy="157162"/>
              </a:xfrm>
              <a:custGeom>
                <a:avLst/>
                <a:gdLst>
                  <a:gd name="T0" fmla="*/ 68 w 136"/>
                  <a:gd name="T1" fmla="*/ 136 h 136"/>
                  <a:gd name="T2" fmla="*/ 0 w 136"/>
                  <a:gd name="T3" fmla="*/ 68 h 136"/>
                  <a:gd name="T4" fmla="*/ 68 w 136"/>
                  <a:gd name="T5" fmla="*/ 0 h 136"/>
                  <a:gd name="T6" fmla="*/ 136 w 136"/>
                  <a:gd name="T7" fmla="*/ 68 h 136"/>
                  <a:gd name="T8" fmla="*/ 68 w 136"/>
                  <a:gd name="T9" fmla="*/ 136 h 136"/>
                  <a:gd name="T10" fmla="*/ 68 w 136"/>
                  <a:gd name="T11" fmla="*/ 40 h 136"/>
                  <a:gd name="T12" fmla="*/ 40 w 136"/>
                  <a:gd name="T13" fmla="*/ 68 h 136"/>
                  <a:gd name="T14" fmla="*/ 68 w 136"/>
                  <a:gd name="T15" fmla="*/ 96 h 136"/>
                  <a:gd name="T16" fmla="*/ 96 w 136"/>
                  <a:gd name="T17" fmla="*/ 68 h 136"/>
                  <a:gd name="T18" fmla="*/ 68 w 136"/>
                  <a:gd name="T19" fmla="*/ 4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6" h="136">
                    <a:moveTo>
                      <a:pt x="68" y="136"/>
                    </a:moveTo>
                    <a:cubicBezTo>
                      <a:pt x="30" y="136"/>
                      <a:pt x="0" y="105"/>
                      <a:pt x="0" y="68"/>
                    </a:cubicBezTo>
                    <a:cubicBezTo>
                      <a:pt x="0" y="31"/>
                      <a:pt x="30" y="0"/>
                      <a:pt x="68" y="0"/>
                    </a:cubicBezTo>
                    <a:cubicBezTo>
                      <a:pt x="105" y="0"/>
                      <a:pt x="136" y="31"/>
                      <a:pt x="136" y="68"/>
                    </a:cubicBezTo>
                    <a:cubicBezTo>
                      <a:pt x="136" y="105"/>
                      <a:pt x="105" y="136"/>
                      <a:pt x="68" y="136"/>
                    </a:cubicBezTo>
                    <a:close/>
                    <a:moveTo>
                      <a:pt x="68" y="40"/>
                    </a:moveTo>
                    <a:cubicBezTo>
                      <a:pt x="52" y="40"/>
                      <a:pt x="40" y="53"/>
                      <a:pt x="40" y="68"/>
                    </a:cubicBezTo>
                    <a:cubicBezTo>
                      <a:pt x="40" y="83"/>
                      <a:pt x="52" y="96"/>
                      <a:pt x="68" y="96"/>
                    </a:cubicBezTo>
                    <a:cubicBezTo>
                      <a:pt x="83" y="96"/>
                      <a:pt x="96" y="83"/>
                      <a:pt x="96" y="68"/>
                    </a:cubicBezTo>
                    <a:cubicBezTo>
                      <a:pt x="96" y="53"/>
                      <a:pt x="83" y="40"/>
                      <a:pt x="6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9551E2FC-DFBA-45DD-AF40-028979E2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8" y="2545991"/>
              <a:ext cx="401176" cy="369332"/>
            </a:xfrm>
            <a:custGeom>
              <a:avLst/>
              <a:gdLst>
                <a:gd name="T0" fmla="*/ 1114 w 1134"/>
                <a:gd name="T1" fmla="*/ 0 h 1044"/>
                <a:gd name="T2" fmla="*/ 74 w 1134"/>
                <a:gd name="T3" fmla="*/ 0 h 1044"/>
                <a:gd name="T4" fmla="*/ 54 w 1134"/>
                <a:gd name="T5" fmla="*/ 20 h 1044"/>
                <a:gd name="T6" fmla="*/ 54 w 1134"/>
                <a:gd name="T7" fmla="*/ 833 h 1044"/>
                <a:gd name="T8" fmla="*/ 2 w 1134"/>
                <a:gd name="T9" fmla="*/ 801 h 1044"/>
                <a:gd name="T10" fmla="*/ 0 w 1134"/>
                <a:gd name="T11" fmla="*/ 804 h 1044"/>
                <a:gd name="T12" fmla="*/ 47 w 1134"/>
                <a:gd name="T13" fmla="*/ 921 h 1044"/>
                <a:gd name="T14" fmla="*/ 74 w 1134"/>
                <a:gd name="T15" fmla="*/ 1044 h 1044"/>
                <a:gd name="T16" fmla="*/ 101 w 1134"/>
                <a:gd name="T17" fmla="*/ 921 h 1044"/>
                <a:gd name="T18" fmla="*/ 148 w 1134"/>
                <a:gd name="T19" fmla="*/ 804 h 1044"/>
                <a:gd name="T20" fmla="*/ 146 w 1134"/>
                <a:gd name="T21" fmla="*/ 801 h 1044"/>
                <a:gd name="T22" fmla="*/ 94 w 1134"/>
                <a:gd name="T23" fmla="*/ 833 h 1044"/>
                <a:gd name="T24" fmla="*/ 94 w 1134"/>
                <a:gd name="T25" fmla="*/ 40 h 1044"/>
                <a:gd name="T26" fmla="*/ 1114 w 1134"/>
                <a:gd name="T27" fmla="*/ 40 h 1044"/>
                <a:gd name="T28" fmla="*/ 1134 w 1134"/>
                <a:gd name="T29" fmla="*/ 20 h 1044"/>
                <a:gd name="T30" fmla="*/ 1114 w 1134"/>
                <a:gd name="T31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4" h="1044">
                  <a:moveTo>
                    <a:pt x="1114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3" y="0"/>
                    <a:pt x="54" y="9"/>
                    <a:pt x="54" y="20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2" y="801"/>
                    <a:pt x="2" y="801"/>
                    <a:pt x="2" y="801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47" y="921"/>
                    <a:pt x="47" y="921"/>
                    <a:pt x="47" y="921"/>
                  </a:cubicBezTo>
                  <a:cubicBezTo>
                    <a:pt x="56" y="962"/>
                    <a:pt x="65" y="1003"/>
                    <a:pt x="74" y="1044"/>
                  </a:cubicBezTo>
                  <a:cubicBezTo>
                    <a:pt x="83" y="1003"/>
                    <a:pt x="92" y="962"/>
                    <a:pt x="101" y="921"/>
                  </a:cubicBezTo>
                  <a:cubicBezTo>
                    <a:pt x="148" y="804"/>
                    <a:pt x="148" y="804"/>
                    <a:pt x="148" y="804"/>
                  </a:cubicBezTo>
                  <a:cubicBezTo>
                    <a:pt x="146" y="801"/>
                    <a:pt x="146" y="801"/>
                    <a:pt x="146" y="801"/>
                  </a:cubicBezTo>
                  <a:cubicBezTo>
                    <a:pt x="94" y="833"/>
                    <a:pt x="94" y="833"/>
                    <a:pt x="94" y="833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1114" y="40"/>
                    <a:pt x="1114" y="40"/>
                    <a:pt x="1114" y="40"/>
                  </a:cubicBezTo>
                  <a:cubicBezTo>
                    <a:pt x="1125" y="40"/>
                    <a:pt x="1134" y="31"/>
                    <a:pt x="1134" y="20"/>
                  </a:cubicBezTo>
                  <a:cubicBezTo>
                    <a:pt x="1134" y="9"/>
                    <a:pt x="1125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B26B2BDB-B1BA-486B-9304-DEC986F26D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38383" y="2588380"/>
              <a:ext cx="401176" cy="369332"/>
            </a:xfrm>
            <a:custGeom>
              <a:avLst/>
              <a:gdLst>
                <a:gd name="T0" fmla="*/ 1114 w 1134"/>
                <a:gd name="T1" fmla="*/ 0 h 1044"/>
                <a:gd name="T2" fmla="*/ 74 w 1134"/>
                <a:gd name="T3" fmla="*/ 0 h 1044"/>
                <a:gd name="T4" fmla="*/ 54 w 1134"/>
                <a:gd name="T5" fmla="*/ 20 h 1044"/>
                <a:gd name="T6" fmla="*/ 54 w 1134"/>
                <a:gd name="T7" fmla="*/ 833 h 1044"/>
                <a:gd name="T8" fmla="*/ 2 w 1134"/>
                <a:gd name="T9" fmla="*/ 801 h 1044"/>
                <a:gd name="T10" fmla="*/ 0 w 1134"/>
                <a:gd name="T11" fmla="*/ 804 h 1044"/>
                <a:gd name="T12" fmla="*/ 47 w 1134"/>
                <a:gd name="T13" fmla="*/ 921 h 1044"/>
                <a:gd name="T14" fmla="*/ 74 w 1134"/>
                <a:gd name="T15" fmla="*/ 1044 h 1044"/>
                <a:gd name="T16" fmla="*/ 101 w 1134"/>
                <a:gd name="T17" fmla="*/ 921 h 1044"/>
                <a:gd name="T18" fmla="*/ 148 w 1134"/>
                <a:gd name="T19" fmla="*/ 804 h 1044"/>
                <a:gd name="T20" fmla="*/ 146 w 1134"/>
                <a:gd name="T21" fmla="*/ 801 h 1044"/>
                <a:gd name="T22" fmla="*/ 94 w 1134"/>
                <a:gd name="T23" fmla="*/ 833 h 1044"/>
                <a:gd name="T24" fmla="*/ 94 w 1134"/>
                <a:gd name="T25" fmla="*/ 40 h 1044"/>
                <a:gd name="T26" fmla="*/ 1114 w 1134"/>
                <a:gd name="T27" fmla="*/ 40 h 1044"/>
                <a:gd name="T28" fmla="*/ 1134 w 1134"/>
                <a:gd name="T29" fmla="*/ 20 h 1044"/>
                <a:gd name="T30" fmla="*/ 1114 w 1134"/>
                <a:gd name="T31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4" h="1044">
                  <a:moveTo>
                    <a:pt x="1114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3" y="0"/>
                    <a:pt x="54" y="9"/>
                    <a:pt x="54" y="20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2" y="801"/>
                    <a:pt x="2" y="801"/>
                    <a:pt x="2" y="801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47" y="921"/>
                    <a:pt x="47" y="921"/>
                    <a:pt x="47" y="921"/>
                  </a:cubicBezTo>
                  <a:cubicBezTo>
                    <a:pt x="56" y="962"/>
                    <a:pt x="65" y="1003"/>
                    <a:pt x="74" y="1044"/>
                  </a:cubicBezTo>
                  <a:cubicBezTo>
                    <a:pt x="83" y="1003"/>
                    <a:pt x="92" y="962"/>
                    <a:pt x="101" y="921"/>
                  </a:cubicBezTo>
                  <a:cubicBezTo>
                    <a:pt x="148" y="804"/>
                    <a:pt x="148" y="804"/>
                    <a:pt x="148" y="804"/>
                  </a:cubicBezTo>
                  <a:cubicBezTo>
                    <a:pt x="146" y="801"/>
                    <a:pt x="146" y="801"/>
                    <a:pt x="146" y="801"/>
                  </a:cubicBezTo>
                  <a:cubicBezTo>
                    <a:pt x="94" y="833"/>
                    <a:pt x="94" y="833"/>
                    <a:pt x="94" y="833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1114" y="40"/>
                    <a:pt x="1114" y="40"/>
                    <a:pt x="1114" y="40"/>
                  </a:cubicBezTo>
                  <a:cubicBezTo>
                    <a:pt x="1125" y="40"/>
                    <a:pt x="1134" y="31"/>
                    <a:pt x="1134" y="20"/>
                  </a:cubicBezTo>
                  <a:cubicBezTo>
                    <a:pt x="1134" y="9"/>
                    <a:pt x="1125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65" name="Grupa 64">
            <a:extLst>
              <a:ext uri="{FF2B5EF4-FFF2-40B4-BE49-F238E27FC236}">
                <a16:creationId xmlns:a16="http://schemas.microsoft.com/office/drawing/2014/main" id="{B0B6A751-75F7-470E-8B14-06C05AABE956}"/>
              </a:ext>
            </a:extLst>
          </p:cNvPr>
          <p:cNvGrpSpPr/>
          <p:nvPr/>
        </p:nvGrpSpPr>
        <p:grpSpPr>
          <a:xfrm>
            <a:off x="444688" y="3736642"/>
            <a:ext cx="354014" cy="295934"/>
            <a:chOff x="6632575" y="1663700"/>
            <a:chExt cx="4876801" cy="4076700"/>
          </a:xfrm>
          <a:solidFill>
            <a:schemeClr val="accent1"/>
          </a:solidFill>
        </p:grpSpPr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5027CF36-5ED4-4410-9969-9169BE844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2575" y="1663700"/>
              <a:ext cx="1203325" cy="4076700"/>
            </a:xfrm>
            <a:custGeom>
              <a:avLst/>
              <a:gdLst>
                <a:gd name="T0" fmla="*/ 160 w 319"/>
                <a:gd name="T1" fmla="*/ 1080 h 1080"/>
                <a:gd name="T2" fmla="*/ 54 w 319"/>
                <a:gd name="T3" fmla="*/ 972 h 1080"/>
                <a:gd name="T4" fmla="*/ 54 w 319"/>
                <a:gd name="T5" fmla="*/ 971 h 1080"/>
                <a:gd name="T6" fmla="*/ 86 w 319"/>
                <a:gd name="T7" fmla="*/ 484 h 1080"/>
                <a:gd name="T8" fmla="*/ 0 w 319"/>
                <a:gd name="T9" fmla="*/ 337 h 1080"/>
                <a:gd name="T10" fmla="*/ 0 w 319"/>
                <a:gd name="T11" fmla="*/ 162 h 1080"/>
                <a:gd name="T12" fmla="*/ 60 w 319"/>
                <a:gd name="T13" fmla="*/ 28 h 1080"/>
                <a:gd name="T14" fmla="*/ 81 w 319"/>
                <a:gd name="T15" fmla="*/ 23 h 1080"/>
                <a:gd name="T16" fmla="*/ 94 w 319"/>
                <a:gd name="T17" fmla="*/ 42 h 1080"/>
                <a:gd name="T18" fmla="*/ 94 w 319"/>
                <a:gd name="T19" fmla="*/ 358 h 1080"/>
                <a:gd name="T20" fmla="*/ 106 w 319"/>
                <a:gd name="T21" fmla="*/ 361 h 1080"/>
                <a:gd name="T22" fmla="*/ 108 w 319"/>
                <a:gd name="T23" fmla="*/ 359 h 1080"/>
                <a:gd name="T24" fmla="*/ 108 w 319"/>
                <a:gd name="T25" fmla="*/ 20 h 1080"/>
                <a:gd name="T26" fmla="*/ 128 w 319"/>
                <a:gd name="T27" fmla="*/ 0 h 1080"/>
                <a:gd name="T28" fmla="*/ 181 w 319"/>
                <a:gd name="T29" fmla="*/ 0 h 1080"/>
                <a:gd name="T30" fmla="*/ 201 w 319"/>
                <a:gd name="T31" fmla="*/ 20 h 1080"/>
                <a:gd name="T32" fmla="*/ 201 w 319"/>
                <a:gd name="T33" fmla="*/ 358 h 1080"/>
                <a:gd name="T34" fmla="*/ 213 w 319"/>
                <a:gd name="T35" fmla="*/ 361 h 1080"/>
                <a:gd name="T36" fmla="*/ 215 w 319"/>
                <a:gd name="T37" fmla="*/ 359 h 1080"/>
                <a:gd name="T38" fmla="*/ 215 w 319"/>
                <a:gd name="T39" fmla="*/ 42 h 1080"/>
                <a:gd name="T40" fmla="*/ 224 w 319"/>
                <a:gd name="T41" fmla="*/ 25 h 1080"/>
                <a:gd name="T42" fmla="*/ 244 w 319"/>
                <a:gd name="T43" fmla="*/ 24 h 1080"/>
                <a:gd name="T44" fmla="*/ 319 w 319"/>
                <a:gd name="T45" fmla="*/ 162 h 1080"/>
                <a:gd name="T46" fmla="*/ 319 w 319"/>
                <a:gd name="T47" fmla="*/ 337 h 1080"/>
                <a:gd name="T48" fmla="*/ 234 w 319"/>
                <a:gd name="T49" fmla="*/ 484 h 1080"/>
                <a:gd name="T50" fmla="*/ 255 w 319"/>
                <a:gd name="T51" fmla="*/ 972 h 1080"/>
                <a:gd name="T52" fmla="*/ 255 w 319"/>
                <a:gd name="T53" fmla="*/ 972 h 1080"/>
                <a:gd name="T54" fmla="*/ 160 w 319"/>
                <a:gd name="T55" fmla="*/ 1080 h 1080"/>
                <a:gd name="T56" fmla="*/ 94 w 319"/>
                <a:gd name="T57" fmla="*/ 973 h 1080"/>
                <a:gd name="T58" fmla="*/ 160 w 319"/>
                <a:gd name="T59" fmla="*/ 1040 h 1080"/>
                <a:gd name="T60" fmla="*/ 215 w 319"/>
                <a:gd name="T61" fmla="*/ 973 h 1080"/>
                <a:gd name="T62" fmla="*/ 193 w 319"/>
                <a:gd name="T63" fmla="*/ 481 h 1080"/>
                <a:gd name="T64" fmla="*/ 193 w 319"/>
                <a:gd name="T65" fmla="*/ 480 h 1080"/>
                <a:gd name="T66" fmla="*/ 193 w 319"/>
                <a:gd name="T67" fmla="*/ 469 h 1080"/>
                <a:gd name="T68" fmla="*/ 209 w 319"/>
                <a:gd name="T69" fmla="*/ 449 h 1080"/>
                <a:gd name="T70" fmla="*/ 279 w 319"/>
                <a:gd name="T71" fmla="*/ 337 h 1080"/>
                <a:gd name="T72" fmla="*/ 279 w 319"/>
                <a:gd name="T73" fmla="*/ 162 h 1080"/>
                <a:gd name="T74" fmla="*/ 255 w 319"/>
                <a:gd name="T75" fmla="*/ 83 h 1080"/>
                <a:gd name="T76" fmla="*/ 255 w 319"/>
                <a:gd name="T77" fmla="*/ 359 h 1080"/>
                <a:gd name="T78" fmla="*/ 213 w 319"/>
                <a:gd name="T79" fmla="*/ 401 h 1080"/>
                <a:gd name="T80" fmla="*/ 161 w 319"/>
                <a:gd name="T81" fmla="*/ 359 h 1080"/>
                <a:gd name="T82" fmla="*/ 161 w 319"/>
                <a:gd name="T83" fmla="*/ 40 h 1080"/>
                <a:gd name="T84" fmla="*/ 148 w 319"/>
                <a:gd name="T85" fmla="*/ 40 h 1080"/>
                <a:gd name="T86" fmla="*/ 148 w 319"/>
                <a:gd name="T87" fmla="*/ 359 h 1080"/>
                <a:gd name="T88" fmla="*/ 106 w 319"/>
                <a:gd name="T89" fmla="*/ 401 h 1080"/>
                <a:gd name="T90" fmla="*/ 54 w 319"/>
                <a:gd name="T91" fmla="*/ 359 h 1080"/>
                <a:gd name="T92" fmla="*/ 54 w 319"/>
                <a:gd name="T93" fmla="*/ 105 h 1080"/>
                <a:gd name="T94" fmla="*/ 40 w 319"/>
                <a:gd name="T95" fmla="*/ 162 h 1080"/>
                <a:gd name="T96" fmla="*/ 40 w 319"/>
                <a:gd name="T97" fmla="*/ 337 h 1080"/>
                <a:gd name="T98" fmla="*/ 110 w 319"/>
                <a:gd name="T99" fmla="*/ 449 h 1080"/>
                <a:gd name="T100" fmla="*/ 126 w 319"/>
                <a:gd name="T101" fmla="*/ 469 h 1080"/>
                <a:gd name="T102" fmla="*/ 126 w 319"/>
                <a:gd name="T103" fmla="*/ 480 h 1080"/>
                <a:gd name="T104" fmla="*/ 126 w 319"/>
                <a:gd name="T105" fmla="*/ 481 h 1080"/>
                <a:gd name="T106" fmla="*/ 94 w 319"/>
                <a:gd name="T107" fmla="*/ 973 h 1080"/>
                <a:gd name="T108" fmla="*/ 108 w 319"/>
                <a:gd name="T109" fmla="*/ 359 h 1080"/>
                <a:gd name="T110" fmla="*/ 108 w 319"/>
                <a:gd name="T111" fmla="*/ 359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9" h="1080">
                  <a:moveTo>
                    <a:pt x="160" y="1080"/>
                  </a:moveTo>
                  <a:cubicBezTo>
                    <a:pt x="108" y="1080"/>
                    <a:pt x="54" y="1040"/>
                    <a:pt x="54" y="972"/>
                  </a:cubicBezTo>
                  <a:cubicBezTo>
                    <a:pt x="54" y="972"/>
                    <a:pt x="54" y="972"/>
                    <a:pt x="54" y="971"/>
                  </a:cubicBezTo>
                  <a:cubicBezTo>
                    <a:pt x="86" y="484"/>
                    <a:pt x="86" y="484"/>
                    <a:pt x="86" y="484"/>
                  </a:cubicBezTo>
                  <a:cubicBezTo>
                    <a:pt x="34" y="465"/>
                    <a:pt x="0" y="408"/>
                    <a:pt x="0" y="337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15"/>
                    <a:pt x="22" y="66"/>
                    <a:pt x="60" y="28"/>
                  </a:cubicBezTo>
                  <a:cubicBezTo>
                    <a:pt x="65" y="22"/>
                    <a:pt x="74" y="20"/>
                    <a:pt x="81" y="23"/>
                  </a:cubicBezTo>
                  <a:cubicBezTo>
                    <a:pt x="89" y="26"/>
                    <a:pt x="94" y="34"/>
                    <a:pt x="94" y="42"/>
                  </a:cubicBezTo>
                  <a:cubicBezTo>
                    <a:pt x="94" y="358"/>
                    <a:pt x="94" y="358"/>
                    <a:pt x="94" y="358"/>
                  </a:cubicBezTo>
                  <a:cubicBezTo>
                    <a:pt x="95" y="359"/>
                    <a:pt x="98" y="361"/>
                    <a:pt x="106" y="361"/>
                  </a:cubicBezTo>
                  <a:cubicBezTo>
                    <a:pt x="106" y="361"/>
                    <a:pt x="107" y="360"/>
                    <a:pt x="108" y="359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9"/>
                    <a:pt x="117" y="0"/>
                    <a:pt x="128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2" y="0"/>
                    <a:pt x="201" y="9"/>
                    <a:pt x="201" y="20"/>
                  </a:cubicBezTo>
                  <a:cubicBezTo>
                    <a:pt x="201" y="358"/>
                    <a:pt x="201" y="358"/>
                    <a:pt x="201" y="358"/>
                  </a:cubicBezTo>
                  <a:cubicBezTo>
                    <a:pt x="202" y="359"/>
                    <a:pt x="206" y="361"/>
                    <a:pt x="213" y="361"/>
                  </a:cubicBezTo>
                  <a:cubicBezTo>
                    <a:pt x="214" y="361"/>
                    <a:pt x="215" y="360"/>
                    <a:pt x="215" y="359"/>
                  </a:cubicBezTo>
                  <a:cubicBezTo>
                    <a:pt x="215" y="42"/>
                    <a:pt x="215" y="42"/>
                    <a:pt x="215" y="42"/>
                  </a:cubicBezTo>
                  <a:cubicBezTo>
                    <a:pt x="215" y="35"/>
                    <a:pt x="218" y="28"/>
                    <a:pt x="224" y="25"/>
                  </a:cubicBezTo>
                  <a:cubicBezTo>
                    <a:pt x="230" y="21"/>
                    <a:pt x="238" y="21"/>
                    <a:pt x="244" y="24"/>
                  </a:cubicBezTo>
                  <a:cubicBezTo>
                    <a:pt x="292" y="49"/>
                    <a:pt x="319" y="98"/>
                    <a:pt x="319" y="162"/>
                  </a:cubicBezTo>
                  <a:cubicBezTo>
                    <a:pt x="319" y="337"/>
                    <a:pt x="319" y="337"/>
                    <a:pt x="319" y="337"/>
                  </a:cubicBezTo>
                  <a:cubicBezTo>
                    <a:pt x="319" y="408"/>
                    <a:pt x="285" y="465"/>
                    <a:pt x="234" y="484"/>
                  </a:cubicBezTo>
                  <a:cubicBezTo>
                    <a:pt x="255" y="972"/>
                    <a:pt x="255" y="972"/>
                    <a:pt x="255" y="972"/>
                  </a:cubicBezTo>
                  <a:cubicBezTo>
                    <a:pt x="255" y="972"/>
                    <a:pt x="255" y="972"/>
                    <a:pt x="255" y="972"/>
                  </a:cubicBezTo>
                  <a:cubicBezTo>
                    <a:pt x="255" y="1036"/>
                    <a:pt x="216" y="1080"/>
                    <a:pt x="160" y="1080"/>
                  </a:cubicBezTo>
                  <a:close/>
                  <a:moveTo>
                    <a:pt x="94" y="973"/>
                  </a:moveTo>
                  <a:cubicBezTo>
                    <a:pt x="94" y="1017"/>
                    <a:pt x="128" y="1040"/>
                    <a:pt x="160" y="1040"/>
                  </a:cubicBezTo>
                  <a:cubicBezTo>
                    <a:pt x="193" y="1040"/>
                    <a:pt x="215" y="1014"/>
                    <a:pt x="215" y="973"/>
                  </a:cubicBezTo>
                  <a:cubicBezTo>
                    <a:pt x="193" y="481"/>
                    <a:pt x="193" y="481"/>
                    <a:pt x="193" y="481"/>
                  </a:cubicBezTo>
                  <a:cubicBezTo>
                    <a:pt x="193" y="480"/>
                    <a:pt x="193" y="480"/>
                    <a:pt x="193" y="480"/>
                  </a:cubicBezTo>
                  <a:cubicBezTo>
                    <a:pt x="193" y="469"/>
                    <a:pt x="193" y="469"/>
                    <a:pt x="193" y="469"/>
                  </a:cubicBezTo>
                  <a:cubicBezTo>
                    <a:pt x="193" y="459"/>
                    <a:pt x="200" y="451"/>
                    <a:pt x="209" y="449"/>
                  </a:cubicBezTo>
                  <a:cubicBezTo>
                    <a:pt x="251" y="441"/>
                    <a:pt x="279" y="396"/>
                    <a:pt x="279" y="337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79" y="137"/>
                    <a:pt x="274" y="107"/>
                    <a:pt x="255" y="83"/>
                  </a:cubicBezTo>
                  <a:cubicBezTo>
                    <a:pt x="255" y="359"/>
                    <a:pt x="255" y="359"/>
                    <a:pt x="255" y="359"/>
                  </a:cubicBezTo>
                  <a:cubicBezTo>
                    <a:pt x="255" y="381"/>
                    <a:pt x="235" y="401"/>
                    <a:pt x="213" y="401"/>
                  </a:cubicBezTo>
                  <a:cubicBezTo>
                    <a:pt x="179" y="401"/>
                    <a:pt x="161" y="380"/>
                    <a:pt x="161" y="359"/>
                  </a:cubicBezTo>
                  <a:cubicBezTo>
                    <a:pt x="161" y="40"/>
                    <a:pt x="161" y="40"/>
                    <a:pt x="161" y="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8" y="359"/>
                    <a:pt x="148" y="359"/>
                    <a:pt x="148" y="359"/>
                  </a:cubicBezTo>
                  <a:cubicBezTo>
                    <a:pt x="148" y="381"/>
                    <a:pt x="128" y="401"/>
                    <a:pt x="106" y="401"/>
                  </a:cubicBezTo>
                  <a:cubicBezTo>
                    <a:pt x="72" y="401"/>
                    <a:pt x="54" y="380"/>
                    <a:pt x="54" y="359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45" y="124"/>
                    <a:pt x="40" y="143"/>
                    <a:pt x="40" y="162"/>
                  </a:cubicBezTo>
                  <a:cubicBezTo>
                    <a:pt x="40" y="337"/>
                    <a:pt x="40" y="337"/>
                    <a:pt x="40" y="337"/>
                  </a:cubicBezTo>
                  <a:cubicBezTo>
                    <a:pt x="40" y="396"/>
                    <a:pt x="68" y="441"/>
                    <a:pt x="110" y="449"/>
                  </a:cubicBezTo>
                  <a:cubicBezTo>
                    <a:pt x="119" y="451"/>
                    <a:pt x="126" y="459"/>
                    <a:pt x="126" y="469"/>
                  </a:cubicBezTo>
                  <a:cubicBezTo>
                    <a:pt x="126" y="480"/>
                    <a:pt x="126" y="480"/>
                    <a:pt x="126" y="480"/>
                  </a:cubicBezTo>
                  <a:cubicBezTo>
                    <a:pt x="126" y="480"/>
                    <a:pt x="126" y="481"/>
                    <a:pt x="126" y="481"/>
                  </a:cubicBezTo>
                  <a:lnTo>
                    <a:pt x="94" y="973"/>
                  </a:lnTo>
                  <a:close/>
                  <a:moveTo>
                    <a:pt x="108" y="359"/>
                  </a:moveTo>
                  <a:cubicBezTo>
                    <a:pt x="108" y="359"/>
                    <a:pt x="108" y="359"/>
                    <a:pt x="108" y="3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EF53116C-A0F2-4E33-A939-F913027FD5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93388" y="1663700"/>
              <a:ext cx="915988" cy="4076700"/>
            </a:xfrm>
            <a:custGeom>
              <a:avLst/>
              <a:gdLst>
                <a:gd name="T0" fmla="*/ 137 w 243"/>
                <a:gd name="T1" fmla="*/ 1080 h 1080"/>
                <a:gd name="T2" fmla="*/ 43 w 243"/>
                <a:gd name="T3" fmla="*/ 973 h 1080"/>
                <a:gd name="T4" fmla="*/ 43 w 243"/>
                <a:gd name="T5" fmla="*/ 972 h 1080"/>
                <a:gd name="T6" fmla="*/ 64 w 243"/>
                <a:gd name="T7" fmla="*/ 582 h 1080"/>
                <a:gd name="T8" fmla="*/ 0 w 243"/>
                <a:gd name="T9" fmla="*/ 432 h 1080"/>
                <a:gd name="T10" fmla="*/ 0 w 243"/>
                <a:gd name="T11" fmla="*/ 429 h 1080"/>
                <a:gd name="T12" fmla="*/ 32 w 243"/>
                <a:gd name="T13" fmla="*/ 170 h 1080"/>
                <a:gd name="T14" fmla="*/ 201 w 243"/>
                <a:gd name="T15" fmla="*/ 0 h 1080"/>
                <a:gd name="T16" fmla="*/ 221 w 243"/>
                <a:gd name="T17" fmla="*/ 20 h 1080"/>
                <a:gd name="T18" fmla="*/ 221 w 243"/>
                <a:gd name="T19" fmla="*/ 626 h 1080"/>
                <a:gd name="T20" fmla="*/ 243 w 243"/>
                <a:gd name="T21" fmla="*/ 972 h 1080"/>
                <a:gd name="T22" fmla="*/ 243 w 243"/>
                <a:gd name="T23" fmla="*/ 973 h 1080"/>
                <a:gd name="T24" fmla="*/ 137 w 243"/>
                <a:gd name="T25" fmla="*/ 1080 h 1080"/>
                <a:gd name="T26" fmla="*/ 83 w 243"/>
                <a:gd name="T27" fmla="*/ 974 h 1080"/>
                <a:gd name="T28" fmla="*/ 137 w 243"/>
                <a:gd name="T29" fmla="*/ 1040 h 1080"/>
                <a:gd name="T30" fmla="*/ 203 w 243"/>
                <a:gd name="T31" fmla="*/ 974 h 1080"/>
                <a:gd name="T32" fmla="*/ 181 w 243"/>
                <a:gd name="T33" fmla="*/ 628 h 1080"/>
                <a:gd name="T34" fmla="*/ 181 w 243"/>
                <a:gd name="T35" fmla="*/ 627 h 1080"/>
                <a:gd name="T36" fmla="*/ 181 w 243"/>
                <a:gd name="T37" fmla="*/ 41 h 1080"/>
                <a:gd name="T38" fmla="*/ 72 w 243"/>
                <a:gd name="T39" fmla="*/ 172 h 1080"/>
                <a:gd name="T40" fmla="*/ 72 w 243"/>
                <a:gd name="T41" fmla="*/ 174 h 1080"/>
                <a:gd name="T42" fmla="*/ 40 w 243"/>
                <a:gd name="T43" fmla="*/ 433 h 1080"/>
                <a:gd name="T44" fmla="*/ 96 w 243"/>
                <a:gd name="T45" fmla="*/ 557 h 1080"/>
                <a:gd name="T46" fmla="*/ 104 w 243"/>
                <a:gd name="T47" fmla="*/ 574 h 1080"/>
                <a:gd name="T48" fmla="*/ 83 w 243"/>
                <a:gd name="T49" fmla="*/ 974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3" h="1080">
                  <a:moveTo>
                    <a:pt x="137" y="1080"/>
                  </a:moveTo>
                  <a:cubicBezTo>
                    <a:pt x="82" y="1080"/>
                    <a:pt x="43" y="1036"/>
                    <a:pt x="43" y="973"/>
                  </a:cubicBezTo>
                  <a:cubicBezTo>
                    <a:pt x="43" y="973"/>
                    <a:pt x="43" y="973"/>
                    <a:pt x="43" y="972"/>
                  </a:cubicBezTo>
                  <a:cubicBezTo>
                    <a:pt x="64" y="582"/>
                    <a:pt x="64" y="582"/>
                    <a:pt x="64" y="582"/>
                  </a:cubicBezTo>
                  <a:cubicBezTo>
                    <a:pt x="20" y="545"/>
                    <a:pt x="0" y="497"/>
                    <a:pt x="0" y="432"/>
                  </a:cubicBezTo>
                  <a:cubicBezTo>
                    <a:pt x="0" y="431"/>
                    <a:pt x="0" y="430"/>
                    <a:pt x="0" y="429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3" y="73"/>
                    <a:pt x="105" y="0"/>
                    <a:pt x="201" y="0"/>
                  </a:cubicBezTo>
                  <a:cubicBezTo>
                    <a:pt x="212" y="0"/>
                    <a:pt x="221" y="9"/>
                    <a:pt x="221" y="20"/>
                  </a:cubicBezTo>
                  <a:cubicBezTo>
                    <a:pt x="221" y="626"/>
                    <a:pt x="221" y="626"/>
                    <a:pt x="221" y="626"/>
                  </a:cubicBezTo>
                  <a:cubicBezTo>
                    <a:pt x="243" y="972"/>
                    <a:pt x="243" y="972"/>
                    <a:pt x="243" y="972"/>
                  </a:cubicBezTo>
                  <a:cubicBezTo>
                    <a:pt x="243" y="973"/>
                    <a:pt x="243" y="973"/>
                    <a:pt x="243" y="973"/>
                  </a:cubicBezTo>
                  <a:cubicBezTo>
                    <a:pt x="243" y="1040"/>
                    <a:pt x="189" y="1080"/>
                    <a:pt x="137" y="1080"/>
                  </a:cubicBezTo>
                  <a:close/>
                  <a:moveTo>
                    <a:pt x="83" y="974"/>
                  </a:moveTo>
                  <a:cubicBezTo>
                    <a:pt x="83" y="1014"/>
                    <a:pt x="104" y="1040"/>
                    <a:pt x="137" y="1040"/>
                  </a:cubicBezTo>
                  <a:cubicBezTo>
                    <a:pt x="169" y="1040"/>
                    <a:pt x="202" y="1017"/>
                    <a:pt x="203" y="974"/>
                  </a:cubicBezTo>
                  <a:cubicBezTo>
                    <a:pt x="181" y="628"/>
                    <a:pt x="181" y="628"/>
                    <a:pt x="181" y="628"/>
                  </a:cubicBezTo>
                  <a:cubicBezTo>
                    <a:pt x="181" y="627"/>
                    <a:pt x="181" y="627"/>
                    <a:pt x="181" y="627"/>
                  </a:cubicBezTo>
                  <a:cubicBezTo>
                    <a:pt x="181" y="41"/>
                    <a:pt x="181" y="41"/>
                    <a:pt x="181" y="41"/>
                  </a:cubicBezTo>
                  <a:cubicBezTo>
                    <a:pt x="118" y="51"/>
                    <a:pt x="72" y="104"/>
                    <a:pt x="72" y="172"/>
                  </a:cubicBezTo>
                  <a:cubicBezTo>
                    <a:pt x="72" y="172"/>
                    <a:pt x="72" y="173"/>
                    <a:pt x="72" y="174"/>
                  </a:cubicBezTo>
                  <a:cubicBezTo>
                    <a:pt x="40" y="433"/>
                    <a:pt x="40" y="433"/>
                    <a:pt x="40" y="433"/>
                  </a:cubicBezTo>
                  <a:cubicBezTo>
                    <a:pt x="40" y="489"/>
                    <a:pt x="58" y="527"/>
                    <a:pt x="96" y="557"/>
                  </a:cubicBezTo>
                  <a:cubicBezTo>
                    <a:pt x="101" y="561"/>
                    <a:pt x="104" y="567"/>
                    <a:pt x="104" y="574"/>
                  </a:cubicBezTo>
                  <a:lnTo>
                    <a:pt x="83" y="9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44A43363-B61D-4101-8FB8-133CBAFFD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6038" y="2479675"/>
              <a:ext cx="2957513" cy="2959100"/>
            </a:xfrm>
            <a:custGeom>
              <a:avLst/>
              <a:gdLst>
                <a:gd name="T0" fmla="*/ 392 w 784"/>
                <a:gd name="T1" fmla="*/ 784 h 784"/>
                <a:gd name="T2" fmla="*/ 0 w 784"/>
                <a:gd name="T3" fmla="*/ 392 h 784"/>
                <a:gd name="T4" fmla="*/ 392 w 784"/>
                <a:gd name="T5" fmla="*/ 0 h 784"/>
                <a:gd name="T6" fmla="*/ 784 w 784"/>
                <a:gd name="T7" fmla="*/ 392 h 784"/>
                <a:gd name="T8" fmla="*/ 392 w 784"/>
                <a:gd name="T9" fmla="*/ 784 h 784"/>
                <a:gd name="T10" fmla="*/ 392 w 784"/>
                <a:gd name="T11" fmla="*/ 40 h 784"/>
                <a:gd name="T12" fmla="*/ 40 w 784"/>
                <a:gd name="T13" fmla="*/ 392 h 784"/>
                <a:gd name="T14" fmla="*/ 392 w 784"/>
                <a:gd name="T15" fmla="*/ 744 h 784"/>
                <a:gd name="T16" fmla="*/ 744 w 784"/>
                <a:gd name="T17" fmla="*/ 392 h 784"/>
                <a:gd name="T18" fmla="*/ 392 w 784"/>
                <a:gd name="T19" fmla="*/ 4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4" h="784">
                  <a:moveTo>
                    <a:pt x="392" y="784"/>
                  </a:moveTo>
                  <a:cubicBezTo>
                    <a:pt x="176" y="784"/>
                    <a:pt x="0" y="608"/>
                    <a:pt x="0" y="392"/>
                  </a:cubicBezTo>
                  <a:cubicBezTo>
                    <a:pt x="0" y="176"/>
                    <a:pt x="176" y="0"/>
                    <a:pt x="392" y="0"/>
                  </a:cubicBezTo>
                  <a:cubicBezTo>
                    <a:pt x="608" y="0"/>
                    <a:pt x="784" y="176"/>
                    <a:pt x="784" y="392"/>
                  </a:cubicBezTo>
                  <a:cubicBezTo>
                    <a:pt x="784" y="608"/>
                    <a:pt x="608" y="784"/>
                    <a:pt x="392" y="784"/>
                  </a:cubicBezTo>
                  <a:close/>
                  <a:moveTo>
                    <a:pt x="392" y="40"/>
                  </a:moveTo>
                  <a:cubicBezTo>
                    <a:pt x="198" y="40"/>
                    <a:pt x="40" y="198"/>
                    <a:pt x="40" y="392"/>
                  </a:cubicBezTo>
                  <a:cubicBezTo>
                    <a:pt x="40" y="586"/>
                    <a:pt x="198" y="744"/>
                    <a:pt x="392" y="744"/>
                  </a:cubicBezTo>
                  <a:cubicBezTo>
                    <a:pt x="586" y="744"/>
                    <a:pt x="744" y="586"/>
                    <a:pt x="744" y="392"/>
                  </a:cubicBezTo>
                  <a:cubicBezTo>
                    <a:pt x="744" y="198"/>
                    <a:pt x="586" y="40"/>
                    <a:pt x="39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A9310AE0-659F-4283-8DDF-4C75A7E5194D}"/>
              </a:ext>
            </a:extLst>
          </p:cNvPr>
          <p:cNvGrpSpPr/>
          <p:nvPr/>
        </p:nvGrpSpPr>
        <p:grpSpPr>
          <a:xfrm>
            <a:off x="419128" y="4368780"/>
            <a:ext cx="390495" cy="369332"/>
            <a:chOff x="7400925" y="1685925"/>
            <a:chExt cx="4276725" cy="4044951"/>
          </a:xfrm>
        </p:grpSpPr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65EDA905-5FDA-4928-B2B2-B62CF2512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0925" y="4764088"/>
              <a:ext cx="4276725" cy="966788"/>
            </a:xfrm>
            <a:custGeom>
              <a:avLst/>
              <a:gdLst>
                <a:gd name="T0" fmla="*/ 558 w 1133"/>
                <a:gd name="T1" fmla="*/ 256 h 256"/>
                <a:gd name="T2" fmla="*/ 361 w 1133"/>
                <a:gd name="T3" fmla="*/ 173 h 256"/>
                <a:gd name="T4" fmla="*/ 360 w 1133"/>
                <a:gd name="T5" fmla="*/ 171 h 256"/>
                <a:gd name="T6" fmla="*/ 177 w 1133"/>
                <a:gd name="T7" fmla="*/ 125 h 256"/>
                <a:gd name="T8" fmla="*/ 92 w 1133"/>
                <a:gd name="T9" fmla="*/ 171 h 256"/>
                <a:gd name="T10" fmla="*/ 44 w 1133"/>
                <a:gd name="T11" fmla="*/ 186 h 256"/>
                <a:gd name="T12" fmla="*/ 13 w 1133"/>
                <a:gd name="T13" fmla="*/ 168 h 256"/>
                <a:gd name="T14" fmla="*/ 6 w 1133"/>
                <a:gd name="T15" fmla="*/ 117 h 256"/>
                <a:gd name="T16" fmla="*/ 149 w 1133"/>
                <a:gd name="T17" fmla="*/ 28 h 256"/>
                <a:gd name="T18" fmla="*/ 436 w 1133"/>
                <a:gd name="T19" fmla="*/ 108 h 256"/>
                <a:gd name="T20" fmla="*/ 770 w 1133"/>
                <a:gd name="T21" fmla="*/ 61 h 256"/>
                <a:gd name="T22" fmla="*/ 805 w 1133"/>
                <a:gd name="T23" fmla="*/ 38 h 256"/>
                <a:gd name="T24" fmla="*/ 1077 w 1133"/>
                <a:gd name="T25" fmla="*/ 69 h 256"/>
                <a:gd name="T26" fmla="*/ 1130 w 1133"/>
                <a:gd name="T27" fmla="*/ 159 h 256"/>
                <a:gd name="T28" fmla="*/ 1109 w 1133"/>
                <a:gd name="T29" fmla="*/ 185 h 256"/>
                <a:gd name="T30" fmla="*/ 1047 w 1133"/>
                <a:gd name="T31" fmla="*/ 171 h 256"/>
                <a:gd name="T32" fmla="*/ 859 w 1133"/>
                <a:gd name="T33" fmla="*/ 119 h 256"/>
                <a:gd name="T34" fmla="*/ 780 w 1133"/>
                <a:gd name="T35" fmla="*/ 171 h 256"/>
                <a:gd name="T36" fmla="*/ 770 w 1133"/>
                <a:gd name="T37" fmla="*/ 176 h 256"/>
                <a:gd name="T38" fmla="*/ 756 w 1133"/>
                <a:gd name="T39" fmla="*/ 186 h 256"/>
                <a:gd name="T40" fmla="*/ 651 w 1133"/>
                <a:gd name="T41" fmla="*/ 243 h 256"/>
                <a:gd name="T42" fmla="*/ 558 w 1133"/>
                <a:gd name="T43" fmla="*/ 256 h 256"/>
                <a:gd name="T44" fmla="*/ 386 w 1133"/>
                <a:gd name="T45" fmla="*/ 141 h 256"/>
                <a:gd name="T46" fmla="*/ 558 w 1133"/>
                <a:gd name="T47" fmla="*/ 216 h 256"/>
                <a:gd name="T48" fmla="*/ 635 w 1133"/>
                <a:gd name="T49" fmla="*/ 206 h 256"/>
                <a:gd name="T50" fmla="*/ 638 w 1133"/>
                <a:gd name="T51" fmla="*/ 205 h 256"/>
                <a:gd name="T52" fmla="*/ 732 w 1133"/>
                <a:gd name="T53" fmla="*/ 154 h 256"/>
                <a:gd name="T54" fmla="*/ 757 w 1133"/>
                <a:gd name="T55" fmla="*/ 139 h 256"/>
                <a:gd name="T56" fmla="*/ 844 w 1133"/>
                <a:gd name="T57" fmla="*/ 82 h 256"/>
                <a:gd name="T58" fmla="*/ 846 w 1133"/>
                <a:gd name="T59" fmla="*/ 81 h 256"/>
                <a:gd name="T60" fmla="*/ 1074 w 1133"/>
                <a:gd name="T61" fmla="*/ 142 h 256"/>
                <a:gd name="T62" fmla="*/ 1090 w 1133"/>
                <a:gd name="T63" fmla="*/ 147 h 256"/>
                <a:gd name="T64" fmla="*/ 1055 w 1133"/>
                <a:gd name="T65" fmla="*/ 102 h 256"/>
                <a:gd name="T66" fmla="*/ 826 w 1133"/>
                <a:gd name="T67" fmla="*/ 72 h 256"/>
                <a:gd name="T68" fmla="*/ 792 w 1133"/>
                <a:gd name="T69" fmla="*/ 94 h 256"/>
                <a:gd name="T70" fmla="*/ 624 w 1133"/>
                <a:gd name="T71" fmla="*/ 184 h 256"/>
                <a:gd name="T72" fmla="*/ 409 w 1133"/>
                <a:gd name="T73" fmla="*/ 138 h 256"/>
                <a:gd name="T74" fmla="*/ 162 w 1133"/>
                <a:gd name="T75" fmla="*/ 65 h 256"/>
                <a:gd name="T76" fmla="*/ 161 w 1133"/>
                <a:gd name="T77" fmla="*/ 66 h 256"/>
                <a:gd name="T78" fmla="*/ 44 w 1133"/>
                <a:gd name="T79" fmla="*/ 131 h 256"/>
                <a:gd name="T80" fmla="*/ 46 w 1133"/>
                <a:gd name="T81" fmla="*/ 145 h 256"/>
                <a:gd name="T82" fmla="*/ 65 w 1133"/>
                <a:gd name="T83" fmla="*/ 142 h 256"/>
                <a:gd name="T84" fmla="*/ 165 w 1133"/>
                <a:gd name="T85" fmla="*/ 87 h 256"/>
                <a:gd name="T86" fmla="*/ 386 w 1133"/>
                <a:gd name="T87" fmla="*/ 141 h 256"/>
                <a:gd name="T88" fmla="*/ 766 w 1133"/>
                <a:gd name="T89" fmla="*/ 177 h 256"/>
                <a:gd name="T90" fmla="*/ 766 w 1133"/>
                <a:gd name="T91" fmla="*/ 177 h 256"/>
                <a:gd name="T92" fmla="*/ 766 w 1133"/>
                <a:gd name="T93" fmla="*/ 17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3" h="256">
                  <a:moveTo>
                    <a:pt x="558" y="256"/>
                  </a:moveTo>
                  <a:cubicBezTo>
                    <a:pt x="499" y="256"/>
                    <a:pt x="433" y="228"/>
                    <a:pt x="361" y="173"/>
                  </a:cubicBezTo>
                  <a:cubicBezTo>
                    <a:pt x="361" y="172"/>
                    <a:pt x="360" y="172"/>
                    <a:pt x="360" y="171"/>
                  </a:cubicBezTo>
                  <a:cubicBezTo>
                    <a:pt x="304" y="120"/>
                    <a:pt x="243" y="105"/>
                    <a:pt x="177" y="125"/>
                  </a:cubicBezTo>
                  <a:cubicBezTo>
                    <a:pt x="127" y="140"/>
                    <a:pt x="93" y="171"/>
                    <a:pt x="92" y="171"/>
                  </a:cubicBezTo>
                  <a:cubicBezTo>
                    <a:pt x="81" y="182"/>
                    <a:pt x="62" y="188"/>
                    <a:pt x="44" y="186"/>
                  </a:cubicBezTo>
                  <a:cubicBezTo>
                    <a:pt x="31" y="184"/>
                    <a:pt x="20" y="178"/>
                    <a:pt x="13" y="168"/>
                  </a:cubicBezTo>
                  <a:cubicBezTo>
                    <a:pt x="2" y="151"/>
                    <a:pt x="0" y="134"/>
                    <a:pt x="6" y="117"/>
                  </a:cubicBezTo>
                  <a:cubicBezTo>
                    <a:pt x="18" y="83"/>
                    <a:pt x="67" y="53"/>
                    <a:pt x="149" y="28"/>
                  </a:cubicBezTo>
                  <a:cubicBezTo>
                    <a:pt x="215" y="4"/>
                    <a:pt x="330" y="10"/>
                    <a:pt x="436" y="108"/>
                  </a:cubicBezTo>
                  <a:cubicBezTo>
                    <a:pt x="551" y="214"/>
                    <a:pt x="688" y="118"/>
                    <a:pt x="770" y="61"/>
                  </a:cubicBezTo>
                  <a:cubicBezTo>
                    <a:pt x="783" y="52"/>
                    <a:pt x="795" y="43"/>
                    <a:pt x="805" y="38"/>
                  </a:cubicBezTo>
                  <a:cubicBezTo>
                    <a:pt x="868" y="0"/>
                    <a:pt x="1007" y="23"/>
                    <a:pt x="1077" y="69"/>
                  </a:cubicBezTo>
                  <a:cubicBezTo>
                    <a:pt x="1126" y="101"/>
                    <a:pt x="1133" y="136"/>
                    <a:pt x="1130" y="159"/>
                  </a:cubicBezTo>
                  <a:cubicBezTo>
                    <a:pt x="1128" y="171"/>
                    <a:pt x="1121" y="180"/>
                    <a:pt x="1109" y="185"/>
                  </a:cubicBezTo>
                  <a:cubicBezTo>
                    <a:pt x="1091" y="191"/>
                    <a:pt x="1062" y="185"/>
                    <a:pt x="1047" y="171"/>
                  </a:cubicBezTo>
                  <a:cubicBezTo>
                    <a:pt x="990" y="119"/>
                    <a:pt x="923" y="100"/>
                    <a:pt x="859" y="119"/>
                  </a:cubicBezTo>
                  <a:cubicBezTo>
                    <a:pt x="815" y="140"/>
                    <a:pt x="780" y="171"/>
                    <a:pt x="780" y="171"/>
                  </a:cubicBezTo>
                  <a:cubicBezTo>
                    <a:pt x="777" y="174"/>
                    <a:pt x="774" y="176"/>
                    <a:pt x="770" y="176"/>
                  </a:cubicBezTo>
                  <a:cubicBezTo>
                    <a:pt x="767" y="178"/>
                    <a:pt x="761" y="183"/>
                    <a:pt x="756" y="186"/>
                  </a:cubicBezTo>
                  <a:cubicBezTo>
                    <a:pt x="736" y="202"/>
                    <a:pt x="701" y="227"/>
                    <a:pt x="651" y="243"/>
                  </a:cubicBezTo>
                  <a:cubicBezTo>
                    <a:pt x="623" y="256"/>
                    <a:pt x="595" y="256"/>
                    <a:pt x="558" y="256"/>
                  </a:cubicBezTo>
                  <a:close/>
                  <a:moveTo>
                    <a:pt x="386" y="141"/>
                  </a:moveTo>
                  <a:cubicBezTo>
                    <a:pt x="451" y="191"/>
                    <a:pt x="509" y="216"/>
                    <a:pt x="558" y="216"/>
                  </a:cubicBezTo>
                  <a:cubicBezTo>
                    <a:pt x="593" y="216"/>
                    <a:pt x="615" y="216"/>
                    <a:pt x="635" y="206"/>
                  </a:cubicBezTo>
                  <a:cubicBezTo>
                    <a:pt x="636" y="206"/>
                    <a:pt x="637" y="206"/>
                    <a:pt x="638" y="205"/>
                  </a:cubicBezTo>
                  <a:cubicBezTo>
                    <a:pt x="682" y="192"/>
                    <a:pt x="712" y="169"/>
                    <a:pt x="732" y="154"/>
                  </a:cubicBezTo>
                  <a:cubicBezTo>
                    <a:pt x="742" y="147"/>
                    <a:pt x="750" y="141"/>
                    <a:pt x="757" y="139"/>
                  </a:cubicBezTo>
                  <a:cubicBezTo>
                    <a:pt x="768" y="129"/>
                    <a:pt x="801" y="102"/>
                    <a:pt x="844" y="82"/>
                  </a:cubicBezTo>
                  <a:cubicBezTo>
                    <a:pt x="845" y="82"/>
                    <a:pt x="846" y="81"/>
                    <a:pt x="846" y="81"/>
                  </a:cubicBezTo>
                  <a:cubicBezTo>
                    <a:pt x="925" y="57"/>
                    <a:pt x="1006" y="79"/>
                    <a:pt x="1074" y="142"/>
                  </a:cubicBezTo>
                  <a:cubicBezTo>
                    <a:pt x="1077" y="145"/>
                    <a:pt x="1085" y="147"/>
                    <a:pt x="1090" y="147"/>
                  </a:cubicBezTo>
                  <a:cubicBezTo>
                    <a:pt x="1089" y="128"/>
                    <a:pt x="1071" y="113"/>
                    <a:pt x="1055" y="102"/>
                  </a:cubicBezTo>
                  <a:cubicBezTo>
                    <a:pt x="992" y="61"/>
                    <a:pt x="870" y="45"/>
                    <a:pt x="826" y="72"/>
                  </a:cubicBezTo>
                  <a:cubicBezTo>
                    <a:pt x="817" y="77"/>
                    <a:pt x="806" y="85"/>
                    <a:pt x="792" y="94"/>
                  </a:cubicBezTo>
                  <a:cubicBezTo>
                    <a:pt x="750" y="124"/>
                    <a:pt x="691" y="165"/>
                    <a:pt x="624" y="184"/>
                  </a:cubicBezTo>
                  <a:cubicBezTo>
                    <a:pt x="542" y="209"/>
                    <a:pt x="469" y="193"/>
                    <a:pt x="409" y="138"/>
                  </a:cubicBezTo>
                  <a:cubicBezTo>
                    <a:pt x="322" y="57"/>
                    <a:pt x="222" y="43"/>
                    <a:pt x="162" y="65"/>
                  </a:cubicBezTo>
                  <a:cubicBezTo>
                    <a:pt x="162" y="66"/>
                    <a:pt x="162" y="66"/>
                    <a:pt x="161" y="66"/>
                  </a:cubicBezTo>
                  <a:cubicBezTo>
                    <a:pt x="63" y="96"/>
                    <a:pt x="47" y="123"/>
                    <a:pt x="44" y="131"/>
                  </a:cubicBezTo>
                  <a:cubicBezTo>
                    <a:pt x="43" y="134"/>
                    <a:pt x="42" y="138"/>
                    <a:pt x="46" y="145"/>
                  </a:cubicBezTo>
                  <a:cubicBezTo>
                    <a:pt x="50" y="147"/>
                    <a:pt x="61" y="146"/>
                    <a:pt x="65" y="142"/>
                  </a:cubicBezTo>
                  <a:cubicBezTo>
                    <a:pt x="67" y="141"/>
                    <a:pt x="106" y="105"/>
                    <a:pt x="165" y="87"/>
                  </a:cubicBezTo>
                  <a:cubicBezTo>
                    <a:pt x="220" y="70"/>
                    <a:pt x="304" y="66"/>
                    <a:pt x="386" y="141"/>
                  </a:cubicBezTo>
                  <a:close/>
                  <a:moveTo>
                    <a:pt x="766" y="177"/>
                  </a:moveTo>
                  <a:cubicBezTo>
                    <a:pt x="766" y="177"/>
                    <a:pt x="766" y="177"/>
                    <a:pt x="766" y="177"/>
                  </a:cubicBezTo>
                  <a:cubicBezTo>
                    <a:pt x="766" y="177"/>
                    <a:pt x="766" y="177"/>
                    <a:pt x="766" y="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E590138F-A898-4240-8A09-93D3AF76B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1263" y="1685925"/>
              <a:ext cx="1441450" cy="3530600"/>
            </a:xfrm>
            <a:custGeom>
              <a:avLst/>
              <a:gdLst>
                <a:gd name="T0" fmla="*/ 191 w 382"/>
                <a:gd name="T1" fmla="*/ 936 h 936"/>
                <a:gd name="T2" fmla="*/ 0 w 382"/>
                <a:gd name="T3" fmla="*/ 739 h 936"/>
                <a:gd name="T4" fmla="*/ 57 w 382"/>
                <a:gd name="T5" fmla="*/ 590 h 936"/>
                <a:gd name="T6" fmla="*/ 57 w 382"/>
                <a:gd name="T7" fmla="*/ 303 h 936"/>
                <a:gd name="T8" fmla="*/ 77 w 382"/>
                <a:gd name="T9" fmla="*/ 283 h 936"/>
                <a:gd name="T10" fmla="*/ 168 w 382"/>
                <a:gd name="T11" fmla="*/ 283 h 936"/>
                <a:gd name="T12" fmla="*/ 171 w 382"/>
                <a:gd name="T13" fmla="*/ 279 h 936"/>
                <a:gd name="T14" fmla="*/ 168 w 382"/>
                <a:gd name="T15" fmla="*/ 276 h 936"/>
                <a:gd name="T16" fmla="*/ 77 w 382"/>
                <a:gd name="T17" fmla="*/ 276 h 936"/>
                <a:gd name="T18" fmla="*/ 57 w 382"/>
                <a:gd name="T19" fmla="*/ 256 h 936"/>
                <a:gd name="T20" fmla="*/ 57 w 382"/>
                <a:gd name="T21" fmla="*/ 162 h 936"/>
                <a:gd name="T22" fmla="*/ 75 w 382"/>
                <a:gd name="T23" fmla="*/ 142 h 936"/>
                <a:gd name="T24" fmla="*/ 68 w 382"/>
                <a:gd name="T25" fmla="*/ 126 h 936"/>
                <a:gd name="T26" fmla="*/ 191 w 382"/>
                <a:gd name="T27" fmla="*/ 0 h 936"/>
                <a:gd name="T28" fmla="*/ 314 w 382"/>
                <a:gd name="T29" fmla="*/ 138 h 936"/>
                <a:gd name="T30" fmla="*/ 314 w 382"/>
                <a:gd name="T31" fmla="*/ 588 h 936"/>
                <a:gd name="T32" fmla="*/ 382 w 382"/>
                <a:gd name="T33" fmla="*/ 739 h 936"/>
                <a:gd name="T34" fmla="*/ 191 w 382"/>
                <a:gd name="T35" fmla="*/ 936 h 936"/>
                <a:gd name="T36" fmla="*/ 97 w 382"/>
                <a:gd name="T37" fmla="*/ 323 h 936"/>
                <a:gd name="T38" fmla="*/ 97 w 382"/>
                <a:gd name="T39" fmla="*/ 598 h 936"/>
                <a:gd name="T40" fmla="*/ 91 w 382"/>
                <a:gd name="T41" fmla="*/ 612 h 936"/>
                <a:gd name="T42" fmla="*/ 40 w 382"/>
                <a:gd name="T43" fmla="*/ 739 h 936"/>
                <a:gd name="T44" fmla="*/ 191 w 382"/>
                <a:gd name="T45" fmla="*/ 896 h 936"/>
                <a:gd name="T46" fmla="*/ 342 w 382"/>
                <a:gd name="T47" fmla="*/ 739 h 936"/>
                <a:gd name="T48" fmla="*/ 281 w 382"/>
                <a:gd name="T49" fmla="*/ 614 h 936"/>
                <a:gd name="T50" fmla="*/ 274 w 382"/>
                <a:gd name="T51" fmla="*/ 598 h 936"/>
                <a:gd name="T52" fmla="*/ 274 w 382"/>
                <a:gd name="T53" fmla="*/ 138 h 936"/>
                <a:gd name="T54" fmla="*/ 191 w 382"/>
                <a:gd name="T55" fmla="*/ 40 h 936"/>
                <a:gd name="T56" fmla="*/ 110 w 382"/>
                <a:gd name="T57" fmla="*/ 106 h 936"/>
                <a:gd name="T58" fmla="*/ 122 w 382"/>
                <a:gd name="T59" fmla="*/ 106 h 936"/>
                <a:gd name="T60" fmla="*/ 165 w 382"/>
                <a:gd name="T61" fmla="*/ 150 h 936"/>
                <a:gd name="T62" fmla="*/ 145 w 382"/>
                <a:gd name="T63" fmla="*/ 179 h 936"/>
                <a:gd name="T64" fmla="*/ 122 w 382"/>
                <a:gd name="T65" fmla="*/ 182 h 936"/>
                <a:gd name="T66" fmla="*/ 97 w 382"/>
                <a:gd name="T67" fmla="*/ 182 h 936"/>
                <a:gd name="T68" fmla="*/ 97 w 382"/>
                <a:gd name="T69" fmla="*/ 236 h 936"/>
                <a:gd name="T70" fmla="*/ 168 w 382"/>
                <a:gd name="T71" fmla="*/ 236 h 936"/>
                <a:gd name="T72" fmla="*/ 211 w 382"/>
                <a:gd name="T73" fmla="*/ 279 h 936"/>
                <a:gd name="T74" fmla="*/ 168 w 382"/>
                <a:gd name="T75" fmla="*/ 323 h 936"/>
                <a:gd name="T76" fmla="*/ 97 w 382"/>
                <a:gd name="T77" fmla="*/ 323 h 936"/>
                <a:gd name="T78" fmla="*/ 191 w 382"/>
                <a:gd name="T79" fmla="*/ 842 h 936"/>
                <a:gd name="T80" fmla="*/ 80 w 382"/>
                <a:gd name="T81" fmla="*/ 739 h 936"/>
                <a:gd name="T82" fmla="*/ 114 w 382"/>
                <a:gd name="T83" fmla="*/ 658 h 936"/>
                <a:gd name="T84" fmla="*/ 114 w 382"/>
                <a:gd name="T85" fmla="*/ 433 h 936"/>
                <a:gd name="T86" fmla="*/ 191 w 382"/>
                <a:gd name="T87" fmla="*/ 354 h 936"/>
                <a:gd name="T88" fmla="*/ 268 w 382"/>
                <a:gd name="T89" fmla="*/ 433 h 936"/>
                <a:gd name="T90" fmla="*/ 268 w 382"/>
                <a:gd name="T91" fmla="*/ 661 h 936"/>
                <a:gd name="T92" fmla="*/ 291 w 382"/>
                <a:gd name="T93" fmla="*/ 739 h 936"/>
                <a:gd name="T94" fmla="*/ 191 w 382"/>
                <a:gd name="T95" fmla="*/ 842 h 936"/>
                <a:gd name="T96" fmla="*/ 191 w 382"/>
                <a:gd name="T97" fmla="*/ 394 h 936"/>
                <a:gd name="T98" fmla="*/ 154 w 382"/>
                <a:gd name="T99" fmla="*/ 433 h 936"/>
                <a:gd name="T100" fmla="*/ 154 w 382"/>
                <a:gd name="T101" fmla="*/ 669 h 936"/>
                <a:gd name="T102" fmla="*/ 143 w 382"/>
                <a:gd name="T103" fmla="*/ 686 h 936"/>
                <a:gd name="T104" fmla="*/ 120 w 382"/>
                <a:gd name="T105" fmla="*/ 739 h 936"/>
                <a:gd name="T106" fmla="*/ 191 w 382"/>
                <a:gd name="T107" fmla="*/ 802 h 936"/>
                <a:gd name="T108" fmla="*/ 251 w 382"/>
                <a:gd name="T109" fmla="*/ 739 h 936"/>
                <a:gd name="T110" fmla="*/ 234 w 382"/>
                <a:gd name="T111" fmla="*/ 683 h 936"/>
                <a:gd name="T112" fmla="*/ 228 w 382"/>
                <a:gd name="T113" fmla="*/ 669 h 936"/>
                <a:gd name="T114" fmla="*/ 228 w 382"/>
                <a:gd name="T115" fmla="*/ 433 h 936"/>
                <a:gd name="T116" fmla="*/ 191 w 382"/>
                <a:gd name="T117" fmla="*/ 394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2" h="936">
                  <a:moveTo>
                    <a:pt x="191" y="936"/>
                  </a:moveTo>
                  <a:cubicBezTo>
                    <a:pt x="89" y="936"/>
                    <a:pt x="0" y="844"/>
                    <a:pt x="0" y="739"/>
                  </a:cubicBezTo>
                  <a:cubicBezTo>
                    <a:pt x="0" y="683"/>
                    <a:pt x="19" y="631"/>
                    <a:pt x="57" y="590"/>
                  </a:cubicBezTo>
                  <a:cubicBezTo>
                    <a:pt x="57" y="303"/>
                    <a:pt x="57" y="303"/>
                    <a:pt x="57" y="303"/>
                  </a:cubicBezTo>
                  <a:cubicBezTo>
                    <a:pt x="57" y="292"/>
                    <a:pt x="66" y="283"/>
                    <a:pt x="77" y="283"/>
                  </a:cubicBezTo>
                  <a:cubicBezTo>
                    <a:pt x="168" y="283"/>
                    <a:pt x="168" y="283"/>
                    <a:pt x="168" y="283"/>
                  </a:cubicBezTo>
                  <a:cubicBezTo>
                    <a:pt x="169" y="283"/>
                    <a:pt x="171" y="280"/>
                    <a:pt x="171" y="279"/>
                  </a:cubicBezTo>
                  <a:cubicBezTo>
                    <a:pt x="171" y="278"/>
                    <a:pt x="169" y="276"/>
                    <a:pt x="168" y="276"/>
                  </a:cubicBezTo>
                  <a:cubicBezTo>
                    <a:pt x="77" y="276"/>
                    <a:pt x="77" y="276"/>
                    <a:pt x="77" y="276"/>
                  </a:cubicBezTo>
                  <a:cubicBezTo>
                    <a:pt x="66" y="276"/>
                    <a:pt x="57" y="267"/>
                    <a:pt x="57" y="256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51"/>
                    <a:pt x="65" y="142"/>
                    <a:pt x="75" y="142"/>
                  </a:cubicBezTo>
                  <a:cubicBezTo>
                    <a:pt x="71" y="138"/>
                    <a:pt x="68" y="132"/>
                    <a:pt x="68" y="126"/>
                  </a:cubicBezTo>
                  <a:cubicBezTo>
                    <a:pt x="68" y="57"/>
                    <a:pt x="123" y="0"/>
                    <a:pt x="191" y="0"/>
                  </a:cubicBezTo>
                  <a:cubicBezTo>
                    <a:pt x="261" y="0"/>
                    <a:pt x="314" y="59"/>
                    <a:pt x="314" y="138"/>
                  </a:cubicBezTo>
                  <a:cubicBezTo>
                    <a:pt x="314" y="588"/>
                    <a:pt x="314" y="588"/>
                    <a:pt x="314" y="588"/>
                  </a:cubicBezTo>
                  <a:cubicBezTo>
                    <a:pt x="359" y="627"/>
                    <a:pt x="382" y="678"/>
                    <a:pt x="382" y="739"/>
                  </a:cubicBezTo>
                  <a:cubicBezTo>
                    <a:pt x="382" y="844"/>
                    <a:pt x="293" y="936"/>
                    <a:pt x="191" y="936"/>
                  </a:cubicBezTo>
                  <a:close/>
                  <a:moveTo>
                    <a:pt x="97" y="323"/>
                  </a:moveTo>
                  <a:cubicBezTo>
                    <a:pt x="97" y="598"/>
                    <a:pt x="97" y="598"/>
                    <a:pt x="97" y="598"/>
                  </a:cubicBezTo>
                  <a:cubicBezTo>
                    <a:pt x="97" y="603"/>
                    <a:pt x="95" y="608"/>
                    <a:pt x="91" y="612"/>
                  </a:cubicBezTo>
                  <a:cubicBezTo>
                    <a:pt x="57" y="647"/>
                    <a:pt x="40" y="690"/>
                    <a:pt x="40" y="739"/>
                  </a:cubicBezTo>
                  <a:cubicBezTo>
                    <a:pt x="40" y="823"/>
                    <a:pt x="110" y="896"/>
                    <a:pt x="191" y="896"/>
                  </a:cubicBezTo>
                  <a:cubicBezTo>
                    <a:pt x="271" y="896"/>
                    <a:pt x="342" y="823"/>
                    <a:pt x="342" y="739"/>
                  </a:cubicBezTo>
                  <a:cubicBezTo>
                    <a:pt x="342" y="686"/>
                    <a:pt x="322" y="645"/>
                    <a:pt x="281" y="614"/>
                  </a:cubicBezTo>
                  <a:cubicBezTo>
                    <a:pt x="277" y="610"/>
                    <a:pt x="274" y="604"/>
                    <a:pt x="274" y="598"/>
                  </a:cubicBezTo>
                  <a:cubicBezTo>
                    <a:pt x="274" y="138"/>
                    <a:pt x="274" y="138"/>
                    <a:pt x="274" y="138"/>
                  </a:cubicBezTo>
                  <a:cubicBezTo>
                    <a:pt x="274" y="81"/>
                    <a:pt x="239" y="40"/>
                    <a:pt x="191" y="40"/>
                  </a:cubicBezTo>
                  <a:cubicBezTo>
                    <a:pt x="151" y="40"/>
                    <a:pt x="119" y="68"/>
                    <a:pt x="110" y="106"/>
                  </a:cubicBezTo>
                  <a:cubicBezTo>
                    <a:pt x="122" y="106"/>
                    <a:pt x="122" y="106"/>
                    <a:pt x="122" y="106"/>
                  </a:cubicBezTo>
                  <a:cubicBezTo>
                    <a:pt x="145" y="106"/>
                    <a:pt x="165" y="127"/>
                    <a:pt x="165" y="150"/>
                  </a:cubicBezTo>
                  <a:cubicBezTo>
                    <a:pt x="165" y="164"/>
                    <a:pt x="158" y="175"/>
                    <a:pt x="145" y="179"/>
                  </a:cubicBezTo>
                  <a:cubicBezTo>
                    <a:pt x="137" y="182"/>
                    <a:pt x="129" y="182"/>
                    <a:pt x="122" y="182"/>
                  </a:cubicBezTo>
                  <a:cubicBezTo>
                    <a:pt x="97" y="182"/>
                    <a:pt x="97" y="182"/>
                    <a:pt x="97" y="182"/>
                  </a:cubicBezTo>
                  <a:cubicBezTo>
                    <a:pt x="97" y="236"/>
                    <a:pt x="97" y="236"/>
                    <a:pt x="97" y="236"/>
                  </a:cubicBezTo>
                  <a:cubicBezTo>
                    <a:pt x="168" y="236"/>
                    <a:pt x="168" y="236"/>
                    <a:pt x="168" y="236"/>
                  </a:cubicBezTo>
                  <a:cubicBezTo>
                    <a:pt x="190" y="236"/>
                    <a:pt x="211" y="257"/>
                    <a:pt x="211" y="279"/>
                  </a:cubicBezTo>
                  <a:cubicBezTo>
                    <a:pt x="211" y="302"/>
                    <a:pt x="190" y="323"/>
                    <a:pt x="168" y="323"/>
                  </a:cubicBezTo>
                  <a:lnTo>
                    <a:pt x="97" y="323"/>
                  </a:lnTo>
                  <a:close/>
                  <a:moveTo>
                    <a:pt x="191" y="842"/>
                  </a:moveTo>
                  <a:cubicBezTo>
                    <a:pt x="137" y="842"/>
                    <a:pt x="80" y="801"/>
                    <a:pt x="80" y="739"/>
                  </a:cubicBezTo>
                  <a:cubicBezTo>
                    <a:pt x="80" y="695"/>
                    <a:pt x="96" y="671"/>
                    <a:pt x="114" y="658"/>
                  </a:cubicBezTo>
                  <a:cubicBezTo>
                    <a:pt x="114" y="433"/>
                    <a:pt x="114" y="433"/>
                    <a:pt x="114" y="433"/>
                  </a:cubicBezTo>
                  <a:cubicBezTo>
                    <a:pt x="114" y="401"/>
                    <a:pt x="144" y="354"/>
                    <a:pt x="191" y="354"/>
                  </a:cubicBezTo>
                  <a:cubicBezTo>
                    <a:pt x="225" y="354"/>
                    <a:pt x="268" y="398"/>
                    <a:pt x="268" y="433"/>
                  </a:cubicBezTo>
                  <a:cubicBezTo>
                    <a:pt x="268" y="661"/>
                    <a:pt x="268" y="661"/>
                    <a:pt x="268" y="661"/>
                  </a:cubicBezTo>
                  <a:cubicBezTo>
                    <a:pt x="283" y="680"/>
                    <a:pt x="291" y="708"/>
                    <a:pt x="291" y="739"/>
                  </a:cubicBezTo>
                  <a:cubicBezTo>
                    <a:pt x="291" y="798"/>
                    <a:pt x="248" y="842"/>
                    <a:pt x="191" y="842"/>
                  </a:cubicBezTo>
                  <a:close/>
                  <a:moveTo>
                    <a:pt x="191" y="394"/>
                  </a:moveTo>
                  <a:cubicBezTo>
                    <a:pt x="169" y="394"/>
                    <a:pt x="154" y="419"/>
                    <a:pt x="154" y="433"/>
                  </a:cubicBezTo>
                  <a:cubicBezTo>
                    <a:pt x="154" y="669"/>
                    <a:pt x="154" y="669"/>
                    <a:pt x="154" y="669"/>
                  </a:cubicBezTo>
                  <a:cubicBezTo>
                    <a:pt x="154" y="676"/>
                    <a:pt x="150" y="683"/>
                    <a:pt x="143" y="686"/>
                  </a:cubicBezTo>
                  <a:cubicBezTo>
                    <a:pt x="137" y="689"/>
                    <a:pt x="120" y="698"/>
                    <a:pt x="120" y="739"/>
                  </a:cubicBezTo>
                  <a:cubicBezTo>
                    <a:pt x="120" y="776"/>
                    <a:pt x="157" y="802"/>
                    <a:pt x="191" y="802"/>
                  </a:cubicBezTo>
                  <a:cubicBezTo>
                    <a:pt x="226" y="802"/>
                    <a:pt x="251" y="776"/>
                    <a:pt x="251" y="739"/>
                  </a:cubicBezTo>
                  <a:cubicBezTo>
                    <a:pt x="251" y="711"/>
                    <a:pt x="242" y="691"/>
                    <a:pt x="234" y="683"/>
                  </a:cubicBezTo>
                  <a:cubicBezTo>
                    <a:pt x="230" y="679"/>
                    <a:pt x="228" y="674"/>
                    <a:pt x="228" y="669"/>
                  </a:cubicBezTo>
                  <a:cubicBezTo>
                    <a:pt x="228" y="433"/>
                    <a:pt x="228" y="433"/>
                    <a:pt x="228" y="433"/>
                  </a:cubicBezTo>
                  <a:cubicBezTo>
                    <a:pt x="228" y="419"/>
                    <a:pt x="202" y="394"/>
                    <a:pt x="191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3A0C9F4B-8734-472F-9934-1200893C27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9025" y="4171950"/>
              <a:ext cx="1249363" cy="638175"/>
            </a:xfrm>
            <a:custGeom>
              <a:avLst/>
              <a:gdLst>
                <a:gd name="T0" fmla="*/ 44 w 331"/>
                <a:gd name="T1" fmla="*/ 169 h 169"/>
                <a:gd name="T2" fmla="*/ 6 w 331"/>
                <a:gd name="T3" fmla="*/ 156 h 169"/>
                <a:gd name="T4" fmla="*/ 0 w 331"/>
                <a:gd name="T5" fmla="*/ 141 h 169"/>
                <a:gd name="T6" fmla="*/ 133 w 331"/>
                <a:gd name="T7" fmla="*/ 23 h 169"/>
                <a:gd name="T8" fmla="*/ 315 w 331"/>
                <a:gd name="T9" fmla="*/ 23 h 169"/>
                <a:gd name="T10" fmla="*/ 329 w 331"/>
                <a:gd name="T11" fmla="*/ 46 h 169"/>
                <a:gd name="T12" fmla="*/ 321 w 331"/>
                <a:gd name="T13" fmla="*/ 78 h 169"/>
                <a:gd name="T14" fmla="*/ 318 w 331"/>
                <a:gd name="T15" fmla="*/ 97 h 169"/>
                <a:gd name="T16" fmla="*/ 308 w 331"/>
                <a:gd name="T17" fmla="*/ 114 h 169"/>
                <a:gd name="T18" fmla="*/ 289 w 331"/>
                <a:gd name="T19" fmla="*/ 115 h 169"/>
                <a:gd name="T20" fmla="*/ 87 w 331"/>
                <a:gd name="T21" fmla="*/ 148 h 169"/>
                <a:gd name="T22" fmla="*/ 82 w 331"/>
                <a:gd name="T23" fmla="*/ 156 h 169"/>
                <a:gd name="T24" fmla="*/ 44 w 331"/>
                <a:gd name="T25" fmla="*/ 169 h 169"/>
                <a:gd name="T26" fmla="*/ 39 w 331"/>
                <a:gd name="T27" fmla="*/ 145 h 169"/>
                <a:gd name="T28" fmla="*/ 39 w 331"/>
                <a:gd name="T29" fmla="*/ 145 h 169"/>
                <a:gd name="T30" fmla="*/ 88 w 331"/>
                <a:gd name="T31" fmla="*/ 141 h 169"/>
                <a:gd name="T32" fmla="*/ 88 w 331"/>
                <a:gd name="T33" fmla="*/ 141 h 169"/>
                <a:gd name="T34" fmla="*/ 88 w 331"/>
                <a:gd name="T35" fmla="*/ 141 h 169"/>
                <a:gd name="T36" fmla="*/ 216 w 331"/>
                <a:gd name="T37" fmla="*/ 46 h 169"/>
                <a:gd name="T38" fmla="*/ 149 w 331"/>
                <a:gd name="T39" fmla="*/ 60 h 169"/>
                <a:gd name="T40" fmla="*/ 146 w 331"/>
                <a:gd name="T41" fmla="*/ 61 h 169"/>
                <a:gd name="T42" fmla="*/ 50 w 331"/>
                <a:gd name="T43" fmla="*/ 128 h 169"/>
                <a:gd name="T44" fmla="*/ 52 w 331"/>
                <a:gd name="T45" fmla="*/ 128 h 169"/>
                <a:gd name="T46" fmla="*/ 86 w 331"/>
                <a:gd name="T47" fmla="*/ 98 h 169"/>
                <a:gd name="T48" fmla="*/ 282 w 331"/>
                <a:gd name="T49" fmla="*/ 70 h 169"/>
                <a:gd name="T50" fmla="*/ 283 w 331"/>
                <a:gd name="T51" fmla="*/ 68 h 169"/>
                <a:gd name="T52" fmla="*/ 286 w 331"/>
                <a:gd name="T53" fmla="*/ 56 h 169"/>
                <a:gd name="T54" fmla="*/ 216 w 331"/>
                <a:gd name="T55" fmla="*/ 4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1" h="169">
                  <a:moveTo>
                    <a:pt x="44" y="169"/>
                  </a:moveTo>
                  <a:cubicBezTo>
                    <a:pt x="30" y="169"/>
                    <a:pt x="16" y="165"/>
                    <a:pt x="6" y="156"/>
                  </a:cubicBezTo>
                  <a:cubicBezTo>
                    <a:pt x="2" y="152"/>
                    <a:pt x="0" y="146"/>
                    <a:pt x="0" y="141"/>
                  </a:cubicBezTo>
                  <a:cubicBezTo>
                    <a:pt x="0" y="118"/>
                    <a:pt x="56" y="47"/>
                    <a:pt x="133" y="23"/>
                  </a:cubicBezTo>
                  <a:cubicBezTo>
                    <a:pt x="186" y="0"/>
                    <a:pt x="239" y="0"/>
                    <a:pt x="315" y="23"/>
                  </a:cubicBezTo>
                  <a:cubicBezTo>
                    <a:pt x="325" y="26"/>
                    <a:pt x="331" y="36"/>
                    <a:pt x="329" y="46"/>
                  </a:cubicBezTo>
                  <a:cubicBezTo>
                    <a:pt x="326" y="60"/>
                    <a:pt x="323" y="71"/>
                    <a:pt x="321" y="78"/>
                  </a:cubicBezTo>
                  <a:cubicBezTo>
                    <a:pt x="319" y="87"/>
                    <a:pt x="318" y="93"/>
                    <a:pt x="318" y="97"/>
                  </a:cubicBezTo>
                  <a:cubicBezTo>
                    <a:pt x="318" y="104"/>
                    <a:pt x="314" y="110"/>
                    <a:pt x="308" y="114"/>
                  </a:cubicBezTo>
                  <a:cubicBezTo>
                    <a:pt x="303" y="117"/>
                    <a:pt x="295" y="118"/>
                    <a:pt x="289" y="115"/>
                  </a:cubicBezTo>
                  <a:cubicBezTo>
                    <a:pt x="188" y="69"/>
                    <a:pt x="98" y="136"/>
                    <a:pt x="87" y="148"/>
                  </a:cubicBezTo>
                  <a:cubicBezTo>
                    <a:pt x="86" y="151"/>
                    <a:pt x="84" y="154"/>
                    <a:pt x="82" y="156"/>
                  </a:cubicBezTo>
                  <a:cubicBezTo>
                    <a:pt x="72" y="165"/>
                    <a:pt x="58" y="169"/>
                    <a:pt x="44" y="169"/>
                  </a:cubicBezTo>
                  <a:close/>
                  <a:moveTo>
                    <a:pt x="39" y="145"/>
                  </a:moveTo>
                  <a:cubicBezTo>
                    <a:pt x="39" y="145"/>
                    <a:pt x="39" y="145"/>
                    <a:pt x="39" y="145"/>
                  </a:cubicBezTo>
                  <a:close/>
                  <a:moveTo>
                    <a:pt x="88" y="141"/>
                  </a:moveTo>
                  <a:cubicBezTo>
                    <a:pt x="88" y="141"/>
                    <a:pt x="88" y="141"/>
                    <a:pt x="88" y="141"/>
                  </a:cubicBezTo>
                  <a:cubicBezTo>
                    <a:pt x="88" y="141"/>
                    <a:pt x="88" y="141"/>
                    <a:pt x="88" y="141"/>
                  </a:cubicBezTo>
                  <a:close/>
                  <a:moveTo>
                    <a:pt x="216" y="46"/>
                  </a:moveTo>
                  <a:cubicBezTo>
                    <a:pt x="192" y="46"/>
                    <a:pt x="170" y="50"/>
                    <a:pt x="149" y="60"/>
                  </a:cubicBezTo>
                  <a:cubicBezTo>
                    <a:pt x="148" y="61"/>
                    <a:pt x="147" y="61"/>
                    <a:pt x="146" y="61"/>
                  </a:cubicBezTo>
                  <a:cubicBezTo>
                    <a:pt x="101" y="75"/>
                    <a:pt x="67" y="108"/>
                    <a:pt x="50" y="128"/>
                  </a:cubicBezTo>
                  <a:cubicBezTo>
                    <a:pt x="51" y="128"/>
                    <a:pt x="52" y="128"/>
                    <a:pt x="52" y="128"/>
                  </a:cubicBezTo>
                  <a:cubicBezTo>
                    <a:pt x="57" y="120"/>
                    <a:pt x="66" y="111"/>
                    <a:pt x="86" y="98"/>
                  </a:cubicBezTo>
                  <a:cubicBezTo>
                    <a:pt x="110" y="83"/>
                    <a:pt x="189" y="39"/>
                    <a:pt x="282" y="70"/>
                  </a:cubicBezTo>
                  <a:cubicBezTo>
                    <a:pt x="282" y="69"/>
                    <a:pt x="283" y="69"/>
                    <a:pt x="283" y="68"/>
                  </a:cubicBezTo>
                  <a:cubicBezTo>
                    <a:pt x="284" y="65"/>
                    <a:pt x="285" y="61"/>
                    <a:pt x="286" y="56"/>
                  </a:cubicBezTo>
                  <a:cubicBezTo>
                    <a:pt x="259" y="49"/>
                    <a:pt x="237" y="46"/>
                    <a:pt x="216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FF461964-2713-4161-B4BE-8F6EF9CFB4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20350" y="4141788"/>
              <a:ext cx="1244600" cy="668338"/>
            </a:xfrm>
            <a:custGeom>
              <a:avLst/>
              <a:gdLst>
                <a:gd name="T0" fmla="*/ 286 w 330"/>
                <a:gd name="T1" fmla="*/ 177 h 177"/>
                <a:gd name="T2" fmla="*/ 248 w 330"/>
                <a:gd name="T3" fmla="*/ 162 h 177"/>
                <a:gd name="T4" fmla="*/ 34 w 330"/>
                <a:gd name="T5" fmla="*/ 119 h 177"/>
                <a:gd name="T6" fmla="*/ 13 w 330"/>
                <a:gd name="T7" fmla="*/ 104 h 177"/>
                <a:gd name="T8" fmla="*/ 0 w 330"/>
                <a:gd name="T9" fmla="*/ 38 h 177"/>
                <a:gd name="T10" fmla="*/ 20 w 330"/>
                <a:gd name="T11" fmla="*/ 18 h 177"/>
                <a:gd name="T12" fmla="*/ 27 w 330"/>
                <a:gd name="T13" fmla="*/ 17 h 177"/>
                <a:gd name="T14" fmla="*/ 324 w 330"/>
                <a:gd name="T15" fmla="*/ 85 h 177"/>
                <a:gd name="T16" fmla="*/ 330 w 330"/>
                <a:gd name="T17" fmla="*/ 99 h 177"/>
                <a:gd name="T18" fmla="*/ 330 w 330"/>
                <a:gd name="T19" fmla="*/ 148 h 177"/>
                <a:gd name="T20" fmla="*/ 324 w 330"/>
                <a:gd name="T21" fmla="*/ 162 h 177"/>
                <a:gd name="T22" fmla="*/ 286 w 330"/>
                <a:gd name="T23" fmla="*/ 177 h 177"/>
                <a:gd name="T24" fmla="*/ 67 w 330"/>
                <a:gd name="T25" fmla="*/ 78 h 177"/>
                <a:gd name="T26" fmla="*/ 276 w 330"/>
                <a:gd name="T27" fmla="*/ 134 h 177"/>
                <a:gd name="T28" fmla="*/ 290 w 330"/>
                <a:gd name="T29" fmla="*/ 136 h 177"/>
                <a:gd name="T30" fmla="*/ 290 w 330"/>
                <a:gd name="T31" fmla="*/ 108 h 177"/>
                <a:gd name="T32" fmla="*/ 43 w 330"/>
                <a:gd name="T33" fmla="*/ 56 h 177"/>
                <a:gd name="T34" fmla="*/ 48 w 330"/>
                <a:gd name="T35" fmla="*/ 78 h 177"/>
                <a:gd name="T36" fmla="*/ 67 w 330"/>
                <a:gd name="T37" fmla="*/ 7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0" h="177">
                  <a:moveTo>
                    <a:pt x="286" y="177"/>
                  </a:moveTo>
                  <a:cubicBezTo>
                    <a:pt x="271" y="177"/>
                    <a:pt x="257" y="171"/>
                    <a:pt x="248" y="162"/>
                  </a:cubicBezTo>
                  <a:cubicBezTo>
                    <a:pt x="203" y="117"/>
                    <a:pt x="78" y="116"/>
                    <a:pt x="34" y="119"/>
                  </a:cubicBezTo>
                  <a:cubicBezTo>
                    <a:pt x="24" y="120"/>
                    <a:pt x="15" y="113"/>
                    <a:pt x="13" y="104"/>
                  </a:cubicBezTo>
                  <a:cubicBezTo>
                    <a:pt x="10" y="92"/>
                    <a:pt x="0" y="52"/>
                    <a:pt x="0" y="38"/>
                  </a:cubicBezTo>
                  <a:cubicBezTo>
                    <a:pt x="0" y="27"/>
                    <a:pt x="9" y="18"/>
                    <a:pt x="20" y="18"/>
                  </a:cubicBezTo>
                  <a:cubicBezTo>
                    <a:pt x="21" y="18"/>
                    <a:pt x="24" y="18"/>
                    <a:pt x="27" y="17"/>
                  </a:cubicBezTo>
                  <a:cubicBezTo>
                    <a:pt x="162" y="0"/>
                    <a:pt x="262" y="23"/>
                    <a:pt x="324" y="85"/>
                  </a:cubicBezTo>
                  <a:cubicBezTo>
                    <a:pt x="328" y="89"/>
                    <a:pt x="330" y="94"/>
                    <a:pt x="330" y="99"/>
                  </a:cubicBezTo>
                  <a:cubicBezTo>
                    <a:pt x="330" y="148"/>
                    <a:pt x="330" y="148"/>
                    <a:pt x="330" y="148"/>
                  </a:cubicBezTo>
                  <a:cubicBezTo>
                    <a:pt x="330" y="153"/>
                    <a:pt x="328" y="158"/>
                    <a:pt x="324" y="162"/>
                  </a:cubicBezTo>
                  <a:cubicBezTo>
                    <a:pt x="315" y="171"/>
                    <a:pt x="301" y="177"/>
                    <a:pt x="286" y="177"/>
                  </a:cubicBezTo>
                  <a:close/>
                  <a:moveTo>
                    <a:pt x="67" y="78"/>
                  </a:moveTo>
                  <a:cubicBezTo>
                    <a:pt x="123" y="78"/>
                    <a:pt x="228" y="85"/>
                    <a:pt x="276" y="134"/>
                  </a:cubicBezTo>
                  <a:cubicBezTo>
                    <a:pt x="279" y="136"/>
                    <a:pt x="285" y="137"/>
                    <a:pt x="290" y="136"/>
                  </a:cubicBezTo>
                  <a:cubicBezTo>
                    <a:pt x="290" y="108"/>
                    <a:pt x="290" y="108"/>
                    <a:pt x="290" y="108"/>
                  </a:cubicBezTo>
                  <a:cubicBezTo>
                    <a:pt x="253" y="74"/>
                    <a:pt x="181" y="40"/>
                    <a:pt x="43" y="56"/>
                  </a:cubicBezTo>
                  <a:cubicBezTo>
                    <a:pt x="44" y="62"/>
                    <a:pt x="46" y="70"/>
                    <a:pt x="48" y="78"/>
                  </a:cubicBezTo>
                  <a:cubicBezTo>
                    <a:pt x="53" y="78"/>
                    <a:pt x="60" y="78"/>
                    <a:pt x="67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2A0A9F4C-673C-449F-A528-E6B5C722DF6F}"/>
              </a:ext>
            </a:extLst>
          </p:cNvPr>
          <p:cNvSpPr txBox="1"/>
          <p:nvPr/>
        </p:nvSpPr>
        <p:spPr>
          <a:xfrm>
            <a:off x="8060009" y="3827162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ComPact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A4785561-9389-4FE3-A9B8-C785C41E1D58}"/>
              </a:ext>
            </a:extLst>
          </p:cNvPr>
          <p:cNvSpPr txBox="1"/>
          <p:nvPr/>
        </p:nvSpPr>
        <p:spPr>
          <a:xfrm>
            <a:off x="8060009" y="2036986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SlimLine</a:t>
            </a:r>
            <a:r>
              <a:rPr lang="pl-PL" b="1">
                <a:solidFill>
                  <a:schemeClr val="bg1"/>
                </a:solidFill>
              </a:rPr>
              <a:t> Pro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9E05C84A-152C-4952-8B7D-209755212BAF}"/>
              </a:ext>
            </a:extLst>
          </p:cNvPr>
          <p:cNvSpPr txBox="1"/>
          <p:nvPr/>
        </p:nvSpPr>
        <p:spPr>
          <a:xfrm>
            <a:off x="8060009" y="2932074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Outdoor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2A848657-9BC1-4E10-93B9-75243B5C48F8}"/>
              </a:ext>
            </a:extLst>
          </p:cNvPr>
          <p:cNvSpPr/>
          <p:nvPr/>
        </p:nvSpPr>
        <p:spPr>
          <a:xfrm>
            <a:off x="9543258" y="3891763"/>
            <a:ext cx="2300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Do pracy na wolnym powietrzu</a:t>
            </a:r>
          </a:p>
        </p:txBody>
      </p:sp>
      <p:sp>
        <p:nvSpPr>
          <p:cNvPr id="79" name="Prostokąt 78">
            <a:extLst>
              <a:ext uri="{FF2B5EF4-FFF2-40B4-BE49-F238E27FC236}">
                <a16:creationId xmlns:a16="http://schemas.microsoft.com/office/drawing/2014/main" id="{388FE6F4-1389-4671-B225-98481901BE0A}"/>
              </a:ext>
            </a:extLst>
          </p:cNvPr>
          <p:cNvSpPr/>
          <p:nvPr/>
        </p:nvSpPr>
        <p:spPr>
          <a:xfrm>
            <a:off x="9543258" y="2098541"/>
            <a:ext cx="2088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Montaż bez użycia śrub i wiercenia</a:t>
            </a:r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id="{817A25E5-07FD-4D12-BC2F-F55E41FA3E10}"/>
              </a:ext>
            </a:extLst>
          </p:cNvPr>
          <p:cNvSpPr/>
          <p:nvPr/>
        </p:nvSpPr>
        <p:spPr>
          <a:xfrm>
            <a:off x="9543258" y="3017808"/>
            <a:ext cx="1483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Ekonomiczne </a:t>
            </a:r>
            <a:br>
              <a:rPr lang="pl-PL" sz="1400"/>
            </a:br>
            <a:r>
              <a:rPr lang="pl-PL" sz="1400"/>
              <a:t>i harmonijne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55843E32-F8D0-423E-8EB2-4F30E8877862}"/>
              </a:ext>
            </a:extLst>
          </p:cNvPr>
          <p:cNvSpPr txBox="1"/>
          <p:nvPr/>
        </p:nvSpPr>
        <p:spPr>
          <a:xfrm>
            <a:off x="8060009" y="4722250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Peltier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741093BA-01B4-4D04-97C2-D650D476A11A}"/>
              </a:ext>
            </a:extLst>
          </p:cNvPr>
          <p:cNvSpPr/>
          <p:nvPr/>
        </p:nvSpPr>
        <p:spPr>
          <a:xfrm>
            <a:off x="9543258" y="4897362"/>
            <a:ext cx="1483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Z wiatrakiem</a:t>
            </a: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952D5A75-08B0-4CAC-B9F0-55D6BB9CD882}"/>
              </a:ext>
            </a:extLst>
          </p:cNvPr>
          <p:cNvSpPr txBox="1"/>
          <p:nvPr/>
        </p:nvSpPr>
        <p:spPr>
          <a:xfrm>
            <a:off x="8060009" y="5617336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</a:rPr>
              <a:t>Wymienniki ciepła</a:t>
            </a:r>
          </a:p>
        </p:txBody>
      </p:sp>
      <p:sp>
        <p:nvSpPr>
          <p:cNvPr id="84" name="Prostokąt 83">
            <a:extLst>
              <a:ext uri="{FF2B5EF4-FFF2-40B4-BE49-F238E27FC236}">
                <a16:creationId xmlns:a16="http://schemas.microsoft.com/office/drawing/2014/main" id="{276EE4F2-9755-4383-B39F-C99A172B8F84}"/>
              </a:ext>
            </a:extLst>
          </p:cNvPr>
          <p:cNvSpPr/>
          <p:nvPr/>
        </p:nvSpPr>
        <p:spPr>
          <a:xfrm>
            <a:off x="9543258" y="5678891"/>
            <a:ext cx="2480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Woda-powietrze</a:t>
            </a:r>
          </a:p>
          <a:p>
            <a:r>
              <a:rPr lang="pl-PL" sz="1400"/>
              <a:t>Powietrze-powietrze</a:t>
            </a: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07EA6FE1-0F99-458B-8F30-652BB1BF9C4C}"/>
              </a:ext>
            </a:extLst>
          </p:cNvPr>
          <p:cNvSpPr txBox="1"/>
          <p:nvPr/>
        </p:nvSpPr>
        <p:spPr>
          <a:xfrm>
            <a:off x="8060009" y="1141898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SlimLine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86" name="Prostokąt 85">
            <a:extLst>
              <a:ext uri="{FF2B5EF4-FFF2-40B4-BE49-F238E27FC236}">
                <a16:creationId xmlns:a16="http://schemas.microsoft.com/office/drawing/2014/main" id="{AD9E1D31-653D-4C80-AC37-883429D3FCB0}"/>
              </a:ext>
            </a:extLst>
          </p:cNvPr>
          <p:cNvSpPr/>
          <p:nvPr/>
        </p:nvSpPr>
        <p:spPr>
          <a:xfrm>
            <a:off x="9543258" y="1224586"/>
            <a:ext cx="2648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Technologia </a:t>
            </a:r>
            <a:r>
              <a:rPr lang="pl-PL" sz="1400" err="1"/>
              <a:t>bezfiltrowa</a:t>
            </a:r>
            <a:r>
              <a:rPr lang="pl-PL" sz="1400"/>
              <a:t> – większe bezpieczeństwo</a:t>
            </a:r>
          </a:p>
        </p:txBody>
      </p:sp>
      <p:sp>
        <p:nvSpPr>
          <p:cNvPr id="87" name="Prostokąt 86">
            <a:extLst>
              <a:ext uri="{FF2B5EF4-FFF2-40B4-BE49-F238E27FC236}">
                <a16:creationId xmlns:a16="http://schemas.microsoft.com/office/drawing/2014/main" id="{2CB2A0B7-8727-46D0-AF80-542E151A1061}"/>
              </a:ext>
            </a:extLst>
          </p:cNvPr>
          <p:cNvSpPr/>
          <p:nvPr/>
        </p:nvSpPr>
        <p:spPr>
          <a:xfrm>
            <a:off x="7821761" y="1971675"/>
            <a:ext cx="660400" cy="190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/>
              <a:t>nowość</a:t>
            </a:r>
          </a:p>
        </p:txBody>
      </p:sp>
    </p:spTree>
    <p:extLst>
      <p:ext uri="{BB962C8B-B14F-4D97-AF65-F5344CB8AC3E}">
        <p14:creationId xmlns:p14="http://schemas.microsoft.com/office/powerpoint/2010/main" val="26269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/>
      <p:bldP spid="79" grpId="0"/>
      <p:bldP spid="80" grpId="0"/>
      <p:bldP spid="81" grpId="0" animBg="1"/>
      <p:bldP spid="82" grpId="0"/>
      <p:bldP spid="83" grpId="0" animBg="1"/>
      <p:bldP spid="84" grpId="0"/>
      <p:bldP spid="85" grpId="0" animBg="1"/>
      <p:bldP spid="86" grpId="0"/>
      <p:bldP spid="8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F223B252-FD73-4D74-AED7-A33EE8565D57}"/>
              </a:ext>
            </a:extLst>
          </p:cNvPr>
          <p:cNvGrpSpPr/>
          <p:nvPr/>
        </p:nvGrpSpPr>
        <p:grpSpPr>
          <a:xfrm>
            <a:off x="9573751" y="3972608"/>
            <a:ext cx="2079499" cy="1804176"/>
            <a:chOff x="9573751" y="3972608"/>
            <a:chExt cx="2079499" cy="1804176"/>
          </a:xfrm>
        </p:grpSpPr>
        <p:pic>
          <p:nvPicPr>
            <p:cNvPr id="59" name="Picture 12">
              <a:extLst>
                <a:ext uri="{FF2B5EF4-FFF2-40B4-BE49-F238E27FC236}">
                  <a16:creationId xmlns:a16="http://schemas.microsoft.com/office/drawing/2014/main" id="{7AB4053E-E36C-49C2-A80B-BF28F91DD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8756" y="4096543"/>
              <a:ext cx="874494" cy="160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Obraz 54">
              <a:extLst>
                <a:ext uri="{FF2B5EF4-FFF2-40B4-BE49-F238E27FC236}">
                  <a16:creationId xmlns:a16="http://schemas.microsoft.com/office/drawing/2014/main" id="{EF70B239-F7D0-4329-A453-6516BFADE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3751" y="3972608"/>
              <a:ext cx="1020118" cy="1804176"/>
            </a:xfrm>
            <a:prstGeom prst="rect">
              <a:avLst/>
            </a:prstGeom>
          </p:spPr>
        </p:pic>
      </p:grpSp>
      <p:pic>
        <p:nvPicPr>
          <p:cNvPr id="54" name="Picture 8">
            <a:extLst>
              <a:ext uri="{FF2B5EF4-FFF2-40B4-BE49-F238E27FC236}">
                <a16:creationId xmlns:a16="http://schemas.microsoft.com/office/drawing/2014/main" id="{8694FBE9-06E7-4454-9897-6DB57EAE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34" y="4091660"/>
            <a:ext cx="1356217" cy="15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2893657A-9B00-4BF6-AB9F-1D3255F42EFE}"/>
              </a:ext>
            </a:extLst>
          </p:cNvPr>
          <p:cNvGrpSpPr/>
          <p:nvPr/>
        </p:nvGrpSpPr>
        <p:grpSpPr>
          <a:xfrm>
            <a:off x="-64539" y="5790924"/>
            <a:ext cx="12256539" cy="1067076"/>
            <a:chOff x="-64539" y="5790924"/>
            <a:chExt cx="12256539" cy="1067076"/>
          </a:xfrm>
        </p:grpSpPr>
        <p:pic>
          <p:nvPicPr>
            <p:cNvPr id="90" name="Obraz 89" descr="Obraz zawierający wentylator, urządzenie, wieża&#10;&#10;Opis wygenerowany automatycznie">
              <a:extLst>
                <a:ext uri="{FF2B5EF4-FFF2-40B4-BE49-F238E27FC236}">
                  <a16:creationId xmlns:a16="http://schemas.microsoft.com/office/drawing/2014/main" id="{E064FDB9-0D50-42FA-9FFC-4779A1E8D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5"/>
            <a:stretch/>
          </p:blipFill>
          <p:spPr>
            <a:xfrm>
              <a:off x="-64539" y="5790924"/>
              <a:ext cx="12256539" cy="1067076"/>
            </a:xfrm>
            <a:prstGeom prst="rect">
              <a:avLst/>
            </a:prstGeom>
          </p:spPr>
        </p:pic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46449D61-1B74-4B1C-99D6-44C796331A9D}"/>
                </a:ext>
              </a:extLst>
            </p:cNvPr>
            <p:cNvSpPr/>
            <p:nvPr/>
          </p:nvSpPr>
          <p:spPr>
            <a:xfrm>
              <a:off x="0" y="5797444"/>
              <a:ext cx="12192000" cy="1052936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151D56A-66BE-45E6-A383-CBAA43FC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7 modeli klimatyzatorów</a:t>
            </a:r>
          </a:p>
        </p:txBody>
      </p:sp>
      <p:grpSp>
        <p:nvGrpSpPr>
          <p:cNvPr id="94" name="Grupa 93">
            <a:extLst>
              <a:ext uri="{FF2B5EF4-FFF2-40B4-BE49-F238E27FC236}">
                <a16:creationId xmlns:a16="http://schemas.microsoft.com/office/drawing/2014/main" id="{BB841F36-59FB-41D6-9086-001468E7CE68}"/>
              </a:ext>
            </a:extLst>
          </p:cNvPr>
          <p:cNvGrpSpPr/>
          <p:nvPr/>
        </p:nvGrpSpPr>
        <p:grpSpPr>
          <a:xfrm>
            <a:off x="-4369141" y="1952625"/>
            <a:ext cx="4369141" cy="2868835"/>
            <a:chOff x="850559" y="1952625"/>
            <a:chExt cx="4369141" cy="2868835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5D75C076-6CF9-4A88-A592-24A02019B214}"/>
                </a:ext>
              </a:extLst>
            </p:cNvPr>
            <p:cNvSpPr/>
            <p:nvPr/>
          </p:nvSpPr>
          <p:spPr>
            <a:xfrm>
              <a:off x="850559" y="1952625"/>
              <a:ext cx="43691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Niezawodność i łatwość obsługi</a:t>
              </a:r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689169F2-9E7E-4F45-A8FE-79435BBC3D2B}"/>
                </a:ext>
              </a:extLst>
            </p:cNvPr>
            <p:cNvSpPr/>
            <p:nvPr/>
          </p:nvSpPr>
          <p:spPr>
            <a:xfrm>
              <a:off x="850559" y="2693460"/>
              <a:ext cx="43691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/>
                <a:t>Modele konfigurowalne </a:t>
              </a:r>
              <a:r>
                <a:rPr lang="pl-PL"/>
                <a:t>oraz katalogowe (moc, gabaryty, materiał)</a:t>
              </a:r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7290F0CC-E779-47ED-98CF-DCB567953546}"/>
                </a:ext>
              </a:extLst>
            </p:cNvPr>
            <p:cNvSpPr/>
            <p:nvPr/>
          </p:nvSpPr>
          <p:spPr>
            <a:xfrm>
              <a:off x="850560" y="3711294"/>
              <a:ext cx="41500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Wersja dla zastosowań „higienicznych”</a:t>
              </a:r>
            </a:p>
          </p:txBody>
        </p:sp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62C5322A-C39A-4607-98D1-3C9A8ABD293E}"/>
                </a:ext>
              </a:extLst>
            </p:cNvPr>
            <p:cNvSpPr/>
            <p:nvPr/>
          </p:nvSpPr>
          <p:spPr>
            <a:xfrm>
              <a:off x="850559" y="4452128"/>
              <a:ext cx="41500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Możliwość dodania funkcji ogrzewania</a:t>
              </a:r>
            </a:p>
          </p:txBody>
        </p:sp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08494BBB-C33B-465F-BCC0-82E7DE9C6626}"/>
              </a:ext>
            </a:extLst>
          </p:cNvPr>
          <p:cNvGrpSpPr/>
          <p:nvPr/>
        </p:nvGrpSpPr>
        <p:grpSpPr>
          <a:xfrm>
            <a:off x="451658" y="7038975"/>
            <a:ext cx="374626" cy="356586"/>
            <a:chOff x="3973513" y="1406525"/>
            <a:chExt cx="4252913" cy="4048125"/>
          </a:xfrm>
          <a:solidFill>
            <a:schemeClr val="accent1"/>
          </a:solidFill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D9E374AF-3195-4149-8C82-0280F0F33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3513" y="1406525"/>
              <a:ext cx="4252913" cy="4048125"/>
            </a:xfrm>
            <a:custGeom>
              <a:avLst/>
              <a:gdLst>
                <a:gd name="T0" fmla="*/ 899 w 1127"/>
                <a:gd name="T1" fmla="*/ 1072 h 1073"/>
                <a:gd name="T2" fmla="*/ 890 w 1127"/>
                <a:gd name="T3" fmla="*/ 1070 h 1073"/>
                <a:gd name="T4" fmla="*/ 564 w 1127"/>
                <a:gd name="T5" fmla="*/ 898 h 1073"/>
                <a:gd name="T6" fmla="*/ 238 w 1127"/>
                <a:gd name="T7" fmla="*/ 1070 h 1073"/>
                <a:gd name="T8" fmla="*/ 217 w 1127"/>
                <a:gd name="T9" fmla="*/ 1068 h 1073"/>
                <a:gd name="T10" fmla="*/ 209 w 1127"/>
                <a:gd name="T11" fmla="*/ 1049 h 1073"/>
                <a:gd name="T12" fmla="*/ 271 w 1127"/>
                <a:gd name="T13" fmla="*/ 686 h 1073"/>
                <a:gd name="T14" fmla="*/ 7 w 1127"/>
                <a:gd name="T15" fmla="*/ 429 h 1073"/>
                <a:gd name="T16" fmla="*/ 2 w 1127"/>
                <a:gd name="T17" fmla="*/ 408 h 1073"/>
                <a:gd name="T18" fmla="*/ 18 w 1127"/>
                <a:gd name="T19" fmla="*/ 395 h 1073"/>
                <a:gd name="T20" fmla="*/ 383 w 1127"/>
                <a:gd name="T21" fmla="*/ 342 h 1073"/>
                <a:gd name="T22" fmla="*/ 546 w 1127"/>
                <a:gd name="T23" fmla="*/ 12 h 1073"/>
                <a:gd name="T24" fmla="*/ 564 w 1127"/>
                <a:gd name="T25" fmla="*/ 0 h 1073"/>
                <a:gd name="T26" fmla="*/ 582 w 1127"/>
                <a:gd name="T27" fmla="*/ 12 h 1073"/>
                <a:gd name="T28" fmla="*/ 745 w 1127"/>
                <a:gd name="T29" fmla="*/ 342 h 1073"/>
                <a:gd name="T30" fmla="*/ 1109 w 1127"/>
                <a:gd name="T31" fmla="*/ 395 h 1073"/>
                <a:gd name="T32" fmla="*/ 1125 w 1127"/>
                <a:gd name="T33" fmla="*/ 408 h 1073"/>
                <a:gd name="T34" fmla="*/ 1120 w 1127"/>
                <a:gd name="T35" fmla="*/ 429 h 1073"/>
                <a:gd name="T36" fmla="*/ 856 w 1127"/>
                <a:gd name="T37" fmla="*/ 686 h 1073"/>
                <a:gd name="T38" fmla="*/ 919 w 1127"/>
                <a:gd name="T39" fmla="*/ 1049 h 1073"/>
                <a:gd name="T40" fmla="*/ 911 w 1127"/>
                <a:gd name="T41" fmla="*/ 1068 h 1073"/>
                <a:gd name="T42" fmla="*/ 899 w 1127"/>
                <a:gd name="T43" fmla="*/ 1072 h 1073"/>
                <a:gd name="T44" fmla="*/ 64 w 1127"/>
                <a:gd name="T45" fmla="*/ 428 h 1073"/>
                <a:gd name="T46" fmla="*/ 306 w 1127"/>
                <a:gd name="T47" fmla="*/ 664 h 1073"/>
                <a:gd name="T48" fmla="*/ 312 w 1127"/>
                <a:gd name="T49" fmla="*/ 682 h 1073"/>
                <a:gd name="T50" fmla="*/ 255 w 1127"/>
                <a:gd name="T51" fmla="*/ 1015 h 1073"/>
                <a:gd name="T52" fmla="*/ 554 w 1127"/>
                <a:gd name="T53" fmla="*/ 858 h 1073"/>
                <a:gd name="T54" fmla="*/ 573 w 1127"/>
                <a:gd name="T55" fmla="*/ 858 h 1073"/>
                <a:gd name="T56" fmla="*/ 872 w 1127"/>
                <a:gd name="T57" fmla="*/ 1015 h 1073"/>
                <a:gd name="T58" fmla="*/ 815 w 1127"/>
                <a:gd name="T59" fmla="*/ 682 h 1073"/>
                <a:gd name="T60" fmla="*/ 821 w 1127"/>
                <a:gd name="T61" fmla="*/ 664 h 1073"/>
                <a:gd name="T62" fmla="*/ 1063 w 1127"/>
                <a:gd name="T63" fmla="*/ 428 h 1073"/>
                <a:gd name="T64" fmla="*/ 728 w 1127"/>
                <a:gd name="T65" fmla="*/ 380 h 1073"/>
                <a:gd name="T66" fmla="*/ 713 w 1127"/>
                <a:gd name="T67" fmla="*/ 369 h 1073"/>
                <a:gd name="T68" fmla="*/ 564 w 1127"/>
                <a:gd name="T69" fmla="*/ 66 h 1073"/>
                <a:gd name="T70" fmla="*/ 414 w 1127"/>
                <a:gd name="T71" fmla="*/ 369 h 1073"/>
                <a:gd name="T72" fmla="*/ 399 w 1127"/>
                <a:gd name="T73" fmla="*/ 380 h 1073"/>
                <a:gd name="T74" fmla="*/ 64 w 1127"/>
                <a:gd name="T75" fmla="*/ 428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7" h="1073">
                  <a:moveTo>
                    <a:pt x="899" y="1072"/>
                  </a:moveTo>
                  <a:cubicBezTo>
                    <a:pt x="896" y="1072"/>
                    <a:pt x="892" y="1071"/>
                    <a:pt x="890" y="1070"/>
                  </a:cubicBezTo>
                  <a:cubicBezTo>
                    <a:pt x="564" y="898"/>
                    <a:pt x="564" y="898"/>
                    <a:pt x="564" y="898"/>
                  </a:cubicBezTo>
                  <a:cubicBezTo>
                    <a:pt x="238" y="1070"/>
                    <a:pt x="238" y="1070"/>
                    <a:pt x="238" y="1070"/>
                  </a:cubicBezTo>
                  <a:cubicBezTo>
                    <a:pt x="231" y="1073"/>
                    <a:pt x="223" y="1073"/>
                    <a:pt x="217" y="1068"/>
                  </a:cubicBezTo>
                  <a:cubicBezTo>
                    <a:pt x="211" y="1064"/>
                    <a:pt x="207" y="1056"/>
                    <a:pt x="209" y="1049"/>
                  </a:cubicBezTo>
                  <a:cubicBezTo>
                    <a:pt x="271" y="686"/>
                    <a:pt x="271" y="686"/>
                    <a:pt x="271" y="686"/>
                  </a:cubicBezTo>
                  <a:cubicBezTo>
                    <a:pt x="7" y="429"/>
                    <a:pt x="7" y="429"/>
                    <a:pt x="7" y="429"/>
                  </a:cubicBezTo>
                  <a:cubicBezTo>
                    <a:pt x="2" y="423"/>
                    <a:pt x="0" y="415"/>
                    <a:pt x="2" y="408"/>
                  </a:cubicBezTo>
                  <a:cubicBezTo>
                    <a:pt x="5" y="401"/>
                    <a:pt x="11" y="396"/>
                    <a:pt x="18" y="395"/>
                  </a:cubicBezTo>
                  <a:cubicBezTo>
                    <a:pt x="383" y="342"/>
                    <a:pt x="383" y="342"/>
                    <a:pt x="383" y="342"/>
                  </a:cubicBezTo>
                  <a:cubicBezTo>
                    <a:pt x="546" y="12"/>
                    <a:pt x="546" y="12"/>
                    <a:pt x="546" y="12"/>
                  </a:cubicBezTo>
                  <a:cubicBezTo>
                    <a:pt x="549" y="5"/>
                    <a:pt x="556" y="0"/>
                    <a:pt x="564" y="0"/>
                  </a:cubicBezTo>
                  <a:cubicBezTo>
                    <a:pt x="571" y="0"/>
                    <a:pt x="578" y="5"/>
                    <a:pt x="582" y="12"/>
                  </a:cubicBezTo>
                  <a:cubicBezTo>
                    <a:pt x="745" y="342"/>
                    <a:pt x="745" y="342"/>
                    <a:pt x="745" y="342"/>
                  </a:cubicBezTo>
                  <a:cubicBezTo>
                    <a:pt x="1109" y="395"/>
                    <a:pt x="1109" y="395"/>
                    <a:pt x="1109" y="395"/>
                  </a:cubicBezTo>
                  <a:cubicBezTo>
                    <a:pt x="1116" y="396"/>
                    <a:pt x="1123" y="401"/>
                    <a:pt x="1125" y="408"/>
                  </a:cubicBezTo>
                  <a:cubicBezTo>
                    <a:pt x="1127" y="415"/>
                    <a:pt x="1125" y="423"/>
                    <a:pt x="1120" y="429"/>
                  </a:cubicBezTo>
                  <a:cubicBezTo>
                    <a:pt x="856" y="686"/>
                    <a:pt x="856" y="686"/>
                    <a:pt x="856" y="686"/>
                  </a:cubicBezTo>
                  <a:cubicBezTo>
                    <a:pt x="919" y="1049"/>
                    <a:pt x="919" y="1049"/>
                    <a:pt x="919" y="1049"/>
                  </a:cubicBezTo>
                  <a:cubicBezTo>
                    <a:pt x="920" y="1056"/>
                    <a:pt x="917" y="1064"/>
                    <a:pt x="911" y="1068"/>
                  </a:cubicBezTo>
                  <a:cubicBezTo>
                    <a:pt x="907" y="1071"/>
                    <a:pt x="903" y="1072"/>
                    <a:pt x="899" y="1072"/>
                  </a:cubicBezTo>
                  <a:close/>
                  <a:moveTo>
                    <a:pt x="64" y="428"/>
                  </a:moveTo>
                  <a:cubicBezTo>
                    <a:pt x="306" y="664"/>
                    <a:pt x="306" y="664"/>
                    <a:pt x="306" y="664"/>
                  </a:cubicBezTo>
                  <a:cubicBezTo>
                    <a:pt x="311" y="669"/>
                    <a:pt x="313" y="676"/>
                    <a:pt x="312" y="682"/>
                  </a:cubicBezTo>
                  <a:cubicBezTo>
                    <a:pt x="255" y="1015"/>
                    <a:pt x="255" y="1015"/>
                    <a:pt x="255" y="1015"/>
                  </a:cubicBezTo>
                  <a:cubicBezTo>
                    <a:pt x="554" y="858"/>
                    <a:pt x="554" y="858"/>
                    <a:pt x="554" y="858"/>
                  </a:cubicBezTo>
                  <a:cubicBezTo>
                    <a:pt x="560" y="855"/>
                    <a:pt x="567" y="855"/>
                    <a:pt x="573" y="858"/>
                  </a:cubicBezTo>
                  <a:cubicBezTo>
                    <a:pt x="872" y="1015"/>
                    <a:pt x="872" y="1015"/>
                    <a:pt x="872" y="1015"/>
                  </a:cubicBezTo>
                  <a:cubicBezTo>
                    <a:pt x="815" y="682"/>
                    <a:pt x="815" y="682"/>
                    <a:pt x="815" y="682"/>
                  </a:cubicBezTo>
                  <a:cubicBezTo>
                    <a:pt x="814" y="676"/>
                    <a:pt x="816" y="669"/>
                    <a:pt x="821" y="664"/>
                  </a:cubicBezTo>
                  <a:cubicBezTo>
                    <a:pt x="1063" y="428"/>
                    <a:pt x="1063" y="428"/>
                    <a:pt x="1063" y="428"/>
                  </a:cubicBezTo>
                  <a:cubicBezTo>
                    <a:pt x="728" y="380"/>
                    <a:pt x="728" y="380"/>
                    <a:pt x="728" y="380"/>
                  </a:cubicBezTo>
                  <a:cubicBezTo>
                    <a:pt x="722" y="379"/>
                    <a:pt x="716" y="375"/>
                    <a:pt x="713" y="369"/>
                  </a:cubicBezTo>
                  <a:cubicBezTo>
                    <a:pt x="564" y="66"/>
                    <a:pt x="564" y="66"/>
                    <a:pt x="564" y="66"/>
                  </a:cubicBezTo>
                  <a:cubicBezTo>
                    <a:pt x="414" y="369"/>
                    <a:pt x="414" y="369"/>
                    <a:pt x="414" y="369"/>
                  </a:cubicBezTo>
                  <a:cubicBezTo>
                    <a:pt x="411" y="375"/>
                    <a:pt x="405" y="379"/>
                    <a:pt x="399" y="380"/>
                  </a:cubicBezTo>
                  <a:lnTo>
                    <a:pt x="64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B248AF4-3EFC-4B82-8A68-4AD90B87C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2466975"/>
              <a:ext cx="1328738" cy="811213"/>
            </a:xfrm>
            <a:custGeom>
              <a:avLst/>
              <a:gdLst>
                <a:gd name="T0" fmla="*/ 21 w 352"/>
                <a:gd name="T1" fmla="*/ 215 h 215"/>
                <a:gd name="T2" fmla="*/ 1 w 352"/>
                <a:gd name="T3" fmla="*/ 196 h 215"/>
                <a:gd name="T4" fmla="*/ 20 w 352"/>
                <a:gd name="T5" fmla="*/ 175 h 215"/>
                <a:gd name="T6" fmla="*/ 236 w 352"/>
                <a:gd name="T7" fmla="*/ 160 h 215"/>
                <a:gd name="T8" fmla="*/ 311 w 352"/>
                <a:gd name="T9" fmla="*/ 14 h 215"/>
                <a:gd name="T10" fmla="*/ 338 w 352"/>
                <a:gd name="T11" fmla="*/ 5 h 215"/>
                <a:gd name="T12" fmla="*/ 347 w 352"/>
                <a:gd name="T13" fmla="*/ 32 h 215"/>
                <a:gd name="T14" fmla="*/ 267 w 352"/>
                <a:gd name="T15" fmla="*/ 188 h 215"/>
                <a:gd name="T16" fmla="*/ 250 w 352"/>
                <a:gd name="T17" fmla="*/ 199 h 215"/>
                <a:gd name="T18" fmla="*/ 22 w 352"/>
                <a:gd name="T19" fmla="*/ 215 h 215"/>
                <a:gd name="T20" fmla="*/ 21 w 352"/>
                <a:gd name="T2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2" h="215">
                  <a:moveTo>
                    <a:pt x="21" y="215"/>
                  </a:moveTo>
                  <a:cubicBezTo>
                    <a:pt x="11" y="215"/>
                    <a:pt x="2" y="207"/>
                    <a:pt x="1" y="196"/>
                  </a:cubicBezTo>
                  <a:cubicBezTo>
                    <a:pt x="0" y="185"/>
                    <a:pt x="9" y="176"/>
                    <a:pt x="20" y="175"/>
                  </a:cubicBezTo>
                  <a:cubicBezTo>
                    <a:pt x="236" y="160"/>
                    <a:pt x="236" y="160"/>
                    <a:pt x="236" y="160"/>
                  </a:cubicBezTo>
                  <a:cubicBezTo>
                    <a:pt x="311" y="14"/>
                    <a:pt x="311" y="14"/>
                    <a:pt x="311" y="14"/>
                  </a:cubicBezTo>
                  <a:cubicBezTo>
                    <a:pt x="316" y="4"/>
                    <a:pt x="328" y="0"/>
                    <a:pt x="338" y="5"/>
                  </a:cubicBezTo>
                  <a:cubicBezTo>
                    <a:pt x="348" y="10"/>
                    <a:pt x="352" y="22"/>
                    <a:pt x="347" y="32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64" y="194"/>
                    <a:pt x="257" y="198"/>
                    <a:pt x="250" y="199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2" y="215"/>
                    <a:pt x="21" y="215"/>
                    <a:pt x="2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E52E4DFB-522D-4B30-AC02-8D0DBB69011A}"/>
              </a:ext>
            </a:extLst>
          </p:cNvPr>
          <p:cNvGrpSpPr/>
          <p:nvPr/>
        </p:nvGrpSpPr>
        <p:grpSpPr>
          <a:xfrm>
            <a:off x="407988" y="7847130"/>
            <a:ext cx="418296" cy="379068"/>
            <a:chOff x="407988" y="2545991"/>
            <a:chExt cx="431571" cy="411721"/>
          </a:xfrm>
        </p:grpSpPr>
        <p:grpSp>
          <p:nvGrpSpPr>
            <p:cNvPr id="41" name="Grupa 40">
              <a:extLst>
                <a:ext uri="{FF2B5EF4-FFF2-40B4-BE49-F238E27FC236}">
                  <a16:creationId xmlns:a16="http://schemas.microsoft.com/office/drawing/2014/main" id="{3A36B738-32BD-40F4-B1E1-7F51269EA6A1}"/>
                </a:ext>
              </a:extLst>
            </p:cNvPr>
            <p:cNvGrpSpPr/>
            <p:nvPr/>
          </p:nvGrpSpPr>
          <p:grpSpPr>
            <a:xfrm>
              <a:off x="530387" y="2601127"/>
              <a:ext cx="230056" cy="303738"/>
              <a:chOff x="4576762" y="4208463"/>
              <a:chExt cx="931863" cy="1230312"/>
            </a:xfrm>
            <a:solidFill>
              <a:schemeClr val="accent1"/>
            </a:solidFill>
          </p:grpSpPr>
          <p:sp>
            <p:nvSpPr>
              <p:cNvPr id="42" name="Freeform 68">
                <a:extLst>
                  <a:ext uri="{FF2B5EF4-FFF2-40B4-BE49-F238E27FC236}">
                    <a16:creationId xmlns:a16="http://schemas.microsoft.com/office/drawing/2014/main" id="{BC8573A6-A412-4BBF-8041-FB797C5E09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8350" y="4287838"/>
                <a:ext cx="319088" cy="1150937"/>
              </a:xfrm>
              <a:custGeom>
                <a:avLst/>
                <a:gdLst>
                  <a:gd name="T0" fmla="*/ 257 w 277"/>
                  <a:gd name="T1" fmla="*/ 996 h 996"/>
                  <a:gd name="T2" fmla="*/ 241 w 277"/>
                  <a:gd name="T3" fmla="*/ 988 h 996"/>
                  <a:gd name="T4" fmla="*/ 16 w 277"/>
                  <a:gd name="T5" fmla="*/ 669 h 996"/>
                  <a:gd name="T6" fmla="*/ 12 w 277"/>
                  <a:gd name="T7" fmla="*/ 658 h 996"/>
                  <a:gd name="T8" fmla="*/ 1 w 277"/>
                  <a:gd name="T9" fmla="*/ 22 h 996"/>
                  <a:gd name="T10" fmla="*/ 13 w 277"/>
                  <a:gd name="T11" fmla="*/ 3 h 996"/>
                  <a:gd name="T12" fmla="*/ 35 w 277"/>
                  <a:gd name="T13" fmla="*/ 8 h 996"/>
                  <a:gd name="T14" fmla="*/ 268 w 277"/>
                  <a:gd name="T15" fmla="*/ 267 h 996"/>
                  <a:gd name="T16" fmla="*/ 274 w 277"/>
                  <a:gd name="T17" fmla="*/ 280 h 996"/>
                  <a:gd name="T18" fmla="*/ 277 w 277"/>
                  <a:gd name="T19" fmla="*/ 976 h 996"/>
                  <a:gd name="T20" fmla="*/ 264 w 277"/>
                  <a:gd name="T21" fmla="*/ 995 h 996"/>
                  <a:gd name="T22" fmla="*/ 257 w 277"/>
                  <a:gd name="T23" fmla="*/ 996 h 996"/>
                  <a:gd name="T24" fmla="*/ 52 w 277"/>
                  <a:gd name="T25" fmla="*/ 651 h 996"/>
                  <a:gd name="T26" fmla="*/ 237 w 277"/>
                  <a:gd name="T27" fmla="*/ 913 h 996"/>
                  <a:gd name="T28" fmla="*/ 234 w 277"/>
                  <a:gd name="T29" fmla="*/ 288 h 996"/>
                  <a:gd name="T30" fmla="*/ 42 w 277"/>
                  <a:gd name="T31" fmla="*/ 75 h 996"/>
                  <a:gd name="T32" fmla="*/ 52 w 277"/>
                  <a:gd name="T33" fmla="*/ 651 h 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7" h="996">
                    <a:moveTo>
                      <a:pt x="257" y="996"/>
                    </a:moveTo>
                    <a:cubicBezTo>
                      <a:pt x="251" y="996"/>
                      <a:pt x="245" y="993"/>
                      <a:pt x="241" y="988"/>
                    </a:cubicBezTo>
                    <a:cubicBezTo>
                      <a:pt x="16" y="669"/>
                      <a:pt x="16" y="669"/>
                      <a:pt x="16" y="669"/>
                    </a:cubicBezTo>
                    <a:cubicBezTo>
                      <a:pt x="13" y="666"/>
                      <a:pt x="12" y="662"/>
                      <a:pt x="12" y="65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14"/>
                      <a:pt x="5" y="6"/>
                      <a:pt x="13" y="3"/>
                    </a:cubicBezTo>
                    <a:cubicBezTo>
                      <a:pt x="21" y="0"/>
                      <a:pt x="30" y="2"/>
                      <a:pt x="35" y="8"/>
                    </a:cubicBezTo>
                    <a:cubicBezTo>
                      <a:pt x="268" y="267"/>
                      <a:pt x="268" y="267"/>
                      <a:pt x="268" y="267"/>
                    </a:cubicBezTo>
                    <a:cubicBezTo>
                      <a:pt x="272" y="270"/>
                      <a:pt x="274" y="275"/>
                      <a:pt x="274" y="280"/>
                    </a:cubicBezTo>
                    <a:cubicBezTo>
                      <a:pt x="277" y="976"/>
                      <a:pt x="277" y="976"/>
                      <a:pt x="277" y="976"/>
                    </a:cubicBezTo>
                    <a:cubicBezTo>
                      <a:pt x="277" y="985"/>
                      <a:pt x="272" y="992"/>
                      <a:pt x="264" y="995"/>
                    </a:cubicBezTo>
                    <a:cubicBezTo>
                      <a:pt x="262" y="996"/>
                      <a:pt x="259" y="996"/>
                      <a:pt x="257" y="996"/>
                    </a:cubicBezTo>
                    <a:close/>
                    <a:moveTo>
                      <a:pt x="52" y="651"/>
                    </a:moveTo>
                    <a:cubicBezTo>
                      <a:pt x="237" y="913"/>
                      <a:pt x="237" y="913"/>
                      <a:pt x="237" y="913"/>
                    </a:cubicBezTo>
                    <a:cubicBezTo>
                      <a:pt x="234" y="288"/>
                      <a:pt x="234" y="288"/>
                      <a:pt x="234" y="288"/>
                    </a:cubicBezTo>
                    <a:cubicBezTo>
                      <a:pt x="42" y="75"/>
                      <a:pt x="42" y="75"/>
                      <a:pt x="42" y="75"/>
                    </a:cubicBezTo>
                    <a:lnTo>
                      <a:pt x="52" y="6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3" name="Freeform 69">
                <a:extLst>
                  <a:ext uri="{FF2B5EF4-FFF2-40B4-BE49-F238E27FC236}">
                    <a16:creationId xmlns:a16="http://schemas.microsoft.com/office/drawing/2014/main" id="{04975C2B-E01A-4A48-8175-B239A83D35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6762" y="4208463"/>
                <a:ext cx="931863" cy="427037"/>
              </a:xfrm>
              <a:custGeom>
                <a:avLst/>
                <a:gdLst>
                  <a:gd name="T0" fmla="*/ 255 w 807"/>
                  <a:gd name="T1" fmla="*/ 369 h 369"/>
                  <a:gd name="T2" fmla="*/ 240 w 807"/>
                  <a:gd name="T3" fmla="*/ 362 h 369"/>
                  <a:gd name="T4" fmla="*/ 7 w 807"/>
                  <a:gd name="T5" fmla="*/ 104 h 369"/>
                  <a:gd name="T6" fmla="*/ 3 w 807"/>
                  <a:gd name="T7" fmla="*/ 84 h 369"/>
                  <a:gd name="T8" fmla="*/ 19 w 807"/>
                  <a:gd name="T9" fmla="*/ 71 h 369"/>
                  <a:gd name="T10" fmla="*/ 515 w 807"/>
                  <a:gd name="T11" fmla="*/ 1 h 369"/>
                  <a:gd name="T12" fmla="*/ 532 w 807"/>
                  <a:gd name="T13" fmla="*/ 6 h 369"/>
                  <a:gd name="T14" fmla="*/ 799 w 807"/>
                  <a:gd name="T15" fmla="*/ 250 h 369"/>
                  <a:gd name="T16" fmla="*/ 805 w 807"/>
                  <a:gd name="T17" fmla="*/ 270 h 369"/>
                  <a:gd name="T18" fmla="*/ 789 w 807"/>
                  <a:gd name="T19" fmla="*/ 284 h 369"/>
                  <a:gd name="T20" fmla="*/ 258 w 807"/>
                  <a:gd name="T21" fmla="*/ 369 h 369"/>
                  <a:gd name="T22" fmla="*/ 255 w 807"/>
                  <a:gd name="T23" fmla="*/ 369 h 369"/>
                  <a:gd name="T24" fmla="*/ 62 w 807"/>
                  <a:gd name="T25" fmla="*/ 105 h 369"/>
                  <a:gd name="T26" fmla="*/ 262 w 807"/>
                  <a:gd name="T27" fmla="*/ 328 h 369"/>
                  <a:gd name="T28" fmla="*/ 741 w 807"/>
                  <a:gd name="T29" fmla="*/ 251 h 369"/>
                  <a:gd name="T30" fmla="*/ 512 w 807"/>
                  <a:gd name="T31" fmla="*/ 42 h 369"/>
                  <a:gd name="T32" fmla="*/ 62 w 807"/>
                  <a:gd name="T33" fmla="*/ 105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7" h="369">
                    <a:moveTo>
                      <a:pt x="255" y="369"/>
                    </a:moveTo>
                    <a:cubicBezTo>
                      <a:pt x="249" y="369"/>
                      <a:pt x="244" y="367"/>
                      <a:pt x="240" y="362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2" y="98"/>
                      <a:pt x="0" y="91"/>
                      <a:pt x="3" y="84"/>
                    </a:cubicBezTo>
                    <a:cubicBezTo>
                      <a:pt x="5" y="77"/>
                      <a:pt x="11" y="72"/>
                      <a:pt x="19" y="71"/>
                    </a:cubicBezTo>
                    <a:cubicBezTo>
                      <a:pt x="515" y="1"/>
                      <a:pt x="515" y="1"/>
                      <a:pt x="515" y="1"/>
                    </a:cubicBezTo>
                    <a:cubicBezTo>
                      <a:pt x="521" y="0"/>
                      <a:pt x="527" y="2"/>
                      <a:pt x="532" y="6"/>
                    </a:cubicBezTo>
                    <a:cubicBezTo>
                      <a:pt x="799" y="250"/>
                      <a:pt x="799" y="250"/>
                      <a:pt x="799" y="250"/>
                    </a:cubicBezTo>
                    <a:cubicBezTo>
                      <a:pt x="805" y="255"/>
                      <a:pt x="807" y="263"/>
                      <a:pt x="805" y="270"/>
                    </a:cubicBezTo>
                    <a:cubicBezTo>
                      <a:pt x="803" y="278"/>
                      <a:pt x="796" y="283"/>
                      <a:pt x="789" y="284"/>
                    </a:cubicBezTo>
                    <a:cubicBezTo>
                      <a:pt x="258" y="369"/>
                      <a:pt x="258" y="369"/>
                      <a:pt x="258" y="369"/>
                    </a:cubicBezTo>
                    <a:cubicBezTo>
                      <a:pt x="257" y="369"/>
                      <a:pt x="256" y="369"/>
                      <a:pt x="255" y="369"/>
                    </a:cubicBezTo>
                    <a:close/>
                    <a:moveTo>
                      <a:pt x="62" y="105"/>
                    </a:moveTo>
                    <a:cubicBezTo>
                      <a:pt x="262" y="328"/>
                      <a:pt x="262" y="328"/>
                      <a:pt x="262" y="328"/>
                    </a:cubicBezTo>
                    <a:cubicBezTo>
                      <a:pt x="741" y="251"/>
                      <a:pt x="741" y="251"/>
                      <a:pt x="741" y="251"/>
                    </a:cubicBezTo>
                    <a:cubicBezTo>
                      <a:pt x="512" y="42"/>
                      <a:pt x="512" y="42"/>
                      <a:pt x="512" y="42"/>
                    </a:cubicBezTo>
                    <a:lnTo>
                      <a:pt x="62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4" name="Freeform 70">
                <a:extLst>
                  <a:ext uri="{FF2B5EF4-FFF2-40B4-BE49-F238E27FC236}">
                    <a16:creationId xmlns:a16="http://schemas.microsoft.com/office/drawing/2014/main" id="{830033F6-0CD8-4A05-9DDF-000AFCDBD3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8225" y="4491038"/>
                <a:ext cx="660400" cy="947737"/>
              </a:xfrm>
              <a:custGeom>
                <a:avLst/>
                <a:gdLst>
                  <a:gd name="T0" fmla="*/ 23 w 571"/>
                  <a:gd name="T1" fmla="*/ 821 h 821"/>
                  <a:gd name="T2" fmla="*/ 11 w 571"/>
                  <a:gd name="T3" fmla="*/ 817 h 821"/>
                  <a:gd name="T4" fmla="*/ 3 w 571"/>
                  <a:gd name="T5" fmla="*/ 801 h 821"/>
                  <a:gd name="T6" fmla="*/ 0 w 571"/>
                  <a:gd name="T7" fmla="*/ 105 h 821"/>
                  <a:gd name="T8" fmla="*/ 16 w 571"/>
                  <a:gd name="T9" fmla="*/ 85 h 821"/>
                  <a:gd name="T10" fmla="*/ 548 w 571"/>
                  <a:gd name="T11" fmla="*/ 1 h 821"/>
                  <a:gd name="T12" fmla="*/ 564 w 571"/>
                  <a:gd name="T13" fmla="*/ 5 h 821"/>
                  <a:gd name="T14" fmla="*/ 571 w 571"/>
                  <a:gd name="T15" fmla="*/ 21 h 821"/>
                  <a:gd name="T16" fmla="*/ 559 w 571"/>
                  <a:gd name="T17" fmla="*/ 677 h 821"/>
                  <a:gd name="T18" fmla="*/ 544 w 571"/>
                  <a:gd name="T19" fmla="*/ 696 h 821"/>
                  <a:gd name="T20" fmla="*/ 28 w 571"/>
                  <a:gd name="T21" fmla="*/ 820 h 821"/>
                  <a:gd name="T22" fmla="*/ 23 w 571"/>
                  <a:gd name="T23" fmla="*/ 821 h 821"/>
                  <a:gd name="T24" fmla="*/ 40 w 571"/>
                  <a:gd name="T25" fmla="*/ 122 h 821"/>
                  <a:gd name="T26" fmla="*/ 43 w 571"/>
                  <a:gd name="T27" fmla="*/ 776 h 821"/>
                  <a:gd name="T28" fmla="*/ 519 w 571"/>
                  <a:gd name="T29" fmla="*/ 661 h 821"/>
                  <a:gd name="T30" fmla="*/ 530 w 571"/>
                  <a:gd name="T31" fmla="*/ 44 h 821"/>
                  <a:gd name="T32" fmla="*/ 40 w 571"/>
                  <a:gd name="T33" fmla="*/ 122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1" h="821">
                    <a:moveTo>
                      <a:pt x="23" y="821"/>
                    </a:moveTo>
                    <a:cubicBezTo>
                      <a:pt x="19" y="821"/>
                      <a:pt x="15" y="820"/>
                      <a:pt x="11" y="817"/>
                    </a:cubicBezTo>
                    <a:cubicBezTo>
                      <a:pt x="6" y="813"/>
                      <a:pt x="3" y="807"/>
                      <a:pt x="3" y="801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95"/>
                      <a:pt x="7" y="87"/>
                      <a:pt x="16" y="85"/>
                    </a:cubicBezTo>
                    <a:cubicBezTo>
                      <a:pt x="548" y="1"/>
                      <a:pt x="548" y="1"/>
                      <a:pt x="548" y="1"/>
                    </a:cubicBezTo>
                    <a:cubicBezTo>
                      <a:pt x="553" y="0"/>
                      <a:pt x="559" y="2"/>
                      <a:pt x="564" y="5"/>
                    </a:cubicBezTo>
                    <a:cubicBezTo>
                      <a:pt x="568" y="9"/>
                      <a:pt x="571" y="15"/>
                      <a:pt x="571" y="21"/>
                    </a:cubicBezTo>
                    <a:cubicBezTo>
                      <a:pt x="559" y="677"/>
                      <a:pt x="559" y="677"/>
                      <a:pt x="559" y="677"/>
                    </a:cubicBezTo>
                    <a:cubicBezTo>
                      <a:pt x="559" y="686"/>
                      <a:pt x="553" y="694"/>
                      <a:pt x="544" y="696"/>
                    </a:cubicBezTo>
                    <a:cubicBezTo>
                      <a:pt x="28" y="820"/>
                      <a:pt x="28" y="820"/>
                      <a:pt x="28" y="820"/>
                    </a:cubicBezTo>
                    <a:cubicBezTo>
                      <a:pt x="27" y="821"/>
                      <a:pt x="25" y="821"/>
                      <a:pt x="23" y="821"/>
                    </a:cubicBezTo>
                    <a:close/>
                    <a:moveTo>
                      <a:pt x="40" y="122"/>
                    </a:moveTo>
                    <a:cubicBezTo>
                      <a:pt x="43" y="776"/>
                      <a:pt x="43" y="776"/>
                      <a:pt x="43" y="776"/>
                    </a:cubicBezTo>
                    <a:cubicBezTo>
                      <a:pt x="519" y="661"/>
                      <a:pt x="519" y="661"/>
                      <a:pt x="519" y="661"/>
                    </a:cubicBezTo>
                    <a:cubicBezTo>
                      <a:pt x="530" y="44"/>
                      <a:pt x="530" y="44"/>
                      <a:pt x="530" y="44"/>
                    </a:cubicBezTo>
                    <a:lnTo>
                      <a:pt x="40" y="1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5" name="Freeform 71">
                <a:extLst>
                  <a:ext uri="{FF2B5EF4-FFF2-40B4-BE49-F238E27FC236}">
                    <a16:creationId xmlns:a16="http://schemas.microsoft.com/office/drawing/2014/main" id="{A9C90FE0-D368-445B-A131-76C3739353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9863" y="4856163"/>
                <a:ext cx="157163" cy="157162"/>
              </a:xfrm>
              <a:custGeom>
                <a:avLst/>
                <a:gdLst>
                  <a:gd name="T0" fmla="*/ 68 w 136"/>
                  <a:gd name="T1" fmla="*/ 136 h 136"/>
                  <a:gd name="T2" fmla="*/ 0 w 136"/>
                  <a:gd name="T3" fmla="*/ 68 h 136"/>
                  <a:gd name="T4" fmla="*/ 68 w 136"/>
                  <a:gd name="T5" fmla="*/ 0 h 136"/>
                  <a:gd name="T6" fmla="*/ 136 w 136"/>
                  <a:gd name="T7" fmla="*/ 68 h 136"/>
                  <a:gd name="T8" fmla="*/ 68 w 136"/>
                  <a:gd name="T9" fmla="*/ 136 h 136"/>
                  <a:gd name="T10" fmla="*/ 68 w 136"/>
                  <a:gd name="T11" fmla="*/ 40 h 136"/>
                  <a:gd name="T12" fmla="*/ 40 w 136"/>
                  <a:gd name="T13" fmla="*/ 68 h 136"/>
                  <a:gd name="T14" fmla="*/ 68 w 136"/>
                  <a:gd name="T15" fmla="*/ 96 h 136"/>
                  <a:gd name="T16" fmla="*/ 96 w 136"/>
                  <a:gd name="T17" fmla="*/ 68 h 136"/>
                  <a:gd name="T18" fmla="*/ 68 w 136"/>
                  <a:gd name="T19" fmla="*/ 4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6" h="136">
                    <a:moveTo>
                      <a:pt x="68" y="136"/>
                    </a:moveTo>
                    <a:cubicBezTo>
                      <a:pt x="30" y="136"/>
                      <a:pt x="0" y="105"/>
                      <a:pt x="0" y="68"/>
                    </a:cubicBezTo>
                    <a:cubicBezTo>
                      <a:pt x="0" y="31"/>
                      <a:pt x="30" y="0"/>
                      <a:pt x="68" y="0"/>
                    </a:cubicBezTo>
                    <a:cubicBezTo>
                      <a:pt x="105" y="0"/>
                      <a:pt x="136" y="31"/>
                      <a:pt x="136" y="68"/>
                    </a:cubicBezTo>
                    <a:cubicBezTo>
                      <a:pt x="136" y="105"/>
                      <a:pt x="105" y="136"/>
                      <a:pt x="68" y="136"/>
                    </a:cubicBezTo>
                    <a:close/>
                    <a:moveTo>
                      <a:pt x="68" y="40"/>
                    </a:moveTo>
                    <a:cubicBezTo>
                      <a:pt x="52" y="40"/>
                      <a:pt x="40" y="53"/>
                      <a:pt x="40" y="68"/>
                    </a:cubicBezTo>
                    <a:cubicBezTo>
                      <a:pt x="40" y="83"/>
                      <a:pt x="52" y="96"/>
                      <a:pt x="68" y="96"/>
                    </a:cubicBezTo>
                    <a:cubicBezTo>
                      <a:pt x="83" y="96"/>
                      <a:pt x="96" y="83"/>
                      <a:pt x="96" y="68"/>
                    </a:cubicBezTo>
                    <a:cubicBezTo>
                      <a:pt x="96" y="53"/>
                      <a:pt x="83" y="40"/>
                      <a:pt x="6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9551E2FC-DFBA-45DD-AF40-028979E2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8" y="2545991"/>
              <a:ext cx="401176" cy="369332"/>
            </a:xfrm>
            <a:custGeom>
              <a:avLst/>
              <a:gdLst>
                <a:gd name="T0" fmla="*/ 1114 w 1134"/>
                <a:gd name="T1" fmla="*/ 0 h 1044"/>
                <a:gd name="T2" fmla="*/ 74 w 1134"/>
                <a:gd name="T3" fmla="*/ 0 h 1044"/>
                <a:gd name="T4" fmla="*/ 54 w 1134"/>
                <a:gd name="T5" fmla="*/ 20 h 1044"/>
                <a:gd name="T6" fmla="*/ 54 w 1134"/>
                <a:gd name="T7" fmla="*/ 833 h 1044"/>
                <a:gd name="T8" fmla="*/ 2 w 1134"/>
                <a:gd name="T9" fmla="*/ 801 h 1044"/>
                <a:gd name="T10" fmla="*/ 0 w 1134"/>
                <a:gd name="T11" fmla="*/ 804 h 1044"/>
                <a:gd name="T12" fmla="*/ 47 w 1134"/>
                <a:gd name="T13" fmla="*/ 921 h 1044"/>
                <a:gd name="T14" fmla="*/ 74 w 1134"/>
                <a:gd name="T15" fmla="*/ 1044 h 1044"/>
                <a:gd name="T16" fmla="*/ 101 w 1134"/>
                <a:gd name="T17" fmla="*/ 921 h 1044"/>
                <a:gd name="T18" fmla="*/ 148 w 1134"/>
                <a:gd name="T19" fmla="*/ 804 h 1044"/>
                <a:gd name="T20" fmla="*/ 146 w 1134"/>
                <a:gd name="T21" fmla="*/ 801 h 1044"/>
                <a:gd name="T22" fmla="*/ 94 w 1134"/>
                <a:gd name="T23" fmla="*/ 833 h 1044"/>
                <a:gd name="T24" fmla="*/ 94 w 1134"/>
                <a:gd name="T25" fmla="*/ 40 h 1044"/>
                <a:gd name="T26" fmla="*/ 1114 w 1134"/>
                <a:gd name="T27" fmla="*/ 40 h 1044"/>
                <a:gd name="T28" fmla="*/ 1134 w 1134"/>
                <a:gd name="T29" fmla="*/ 20 h 1044"/>
                <a:gd name="T30" fmla="*/ 1114 w 1134"/>
                <a:gd name="T31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4" h="1044">
                  <a:moveTo>
                    <a:pt x="1114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3" y="0"/>
                    <a:pt x="54" y="9"/>
                    <a:pt x="54" y="20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2" y="801"/>
                    <a:pt x="2" y="801"/>
                    <a:pt x="2" y="801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47" y="921"/>
                    <a:pt x="47" y="921"/>
                    <a:pt x="47" y="921"/>
                  </a:cubicBezTo>
                  <a:cubicBezTo>
                    <a:pt x="56" y="962"/>
                    <a:pt x="65" y="1003"/>
                    <a:pt x="74" y="1044"/>
                  </a:cubicBezTo>
                  <a:cubicBezTo>
                    <a:pt x="83" y="1003"/>
                    <a:pt x="92" y="962"/>
                    <a:pt x="101" y="921"/>
                  </a:cubicBezTo>
                  <a:cubicBezTo>
                    <a:pt x="148" y="804"/>
                    <a:pt x="148" y="804"/>
                    <a:pt x="148" y="804"/>
                  </a:cubicBezTo>
                  <a:cubicBezTo>
                    <a:pt x="146" y="801"/>
                    <a:pt x="146" y="801"/>
                    <a:pt x="146" y="801"/>
                  </a:cubicBezTo>
                  <a:cubicBezTo>
                    <a:pt x="94" y="833"/>
                    <a:pt x="94" y="833"/>
                    <a:pt x="94" y="833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1114" y="40"/>
                    <a:pt x="1114" y="40"/>
                    <a:pt x="1114" y="40"/>
                  </a:cubicBezTo>
                  <a:cubicBezTo>
                    <a:pt x="1125" y="40"/>
                    <a:pt x="1134" y="31"/>
                    <a:pt x="1134" y="20"/>
                  </a:cubicBezTo>
                  <a:cubicBezTo>
                    <a:pt x="1134" y="9"/>
                    <a:pt x="1125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B26B2BDB-B1BA-486B-9304-DEC986F26D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38383" y="2588380"/>
              <a:ext cx="401176" cy="369332"/>
            </a:xfrm>
            <a:custGeom>
              <a:avLst/>
              <a:gdLst>
                <a:gd name="T0" fmla="*/ 1114 w 1134"/>
                <a:gd name="T1" fmla="*/ 0 h 1044"/>
                <a:gd name="T2" fmla="*/ 74 w 1134"/>
                <a:gd name="T3" fmla="*/ 0 h 1044"/>
                <a:gd name="T4" fmla="*/ 54 w 1134"/>
                <a:gd name="T5" fmla="*/ 20 h 1044"/>
                <a:gd name="T6" fmla="*/ 54 w 1134"/>
                <a:gd name="T7" fmla="*/ 833 h 1044"/>
                <a:gd name="T8" fmla="*/ 2 w 1134"/>
                <a:gd name="T9" fmla="*/ 801 h 1044"/>
                <a:gd name="T10" fmla="*/ 0 w 1134"/>
                <a:gd name="T11" fmla="*/ 804 h 1044"/>
                <a:gd name="T12" fmla="*/ 47 w 1134"/>
                <a:gd name="T13" fmla="*/ 921 h 1044"/>
                <a:gd name="T14" fmla="*/ 74 w 1134"/>
                <a:gd name="T15" fmla="*/ 1044 h 1044"/>
                <a:gd name="T16" fmla="*/ 101 w 1134"/>
                <a:gd name="T17" fmla="*/ 921 h 1044"/>
                <a:gd name="T18" fmla="*/ 148 w 1134"/>
                <a:gd name="T19" fmla="*/ 804 h 1044"/>
                <a:gd name="T20" fmla="*/ 146 w 1134"/>
                <a:gd name="T21" fmla="*/ 801 h 1044"/>
                <a:gd name="T22" fmla="*/ 94 w 1134"/>
                <a:gd name="T23" fmla="*/ 833 h 1044"/>
                <a:gd name="T24" fmla="*/ 94 w 1134"/>
                <a:gd name="T25" fmla="*/ 40 h 1044"/>
                <a:gd name="T26" fmla="*/ 1114 w 1134"/>
                <a:gd name="T27" fmla="*/ 40 h 1044"/>
                <a:gd name="T28" fmla="*/ 1134 w 1134"/>
                <a:gd name="T29" fmla="*/ 20 h 1044"/>
                <a:gd name="T30" fmla="*/ 1114 w 1134"/>
                <a:gd name="T31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4" h="1044">
                  <a:moveTo>
                    <a:pt x="1114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3" y="0"/>
                    <a:pt x="54" y="9"/>
                    <a:pt x="54" y="20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2" y="801"/>
                    <a:pt x="2" y="801"/>
                    <a:pt x="2" y="801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47" y="921"/>
                    <a:pt x="47" y="921"/>
                    <a:pt x="47" y="921"/>
                  </a:cubicBezTo>
                  <a:cubicBezTo>
                    <a:pt x="56" y="962"/>
                    <a:pt x="65" y="1003"/>
                    <a:pt x="74" y="1044"/>
                  </a:cubicBezTo>
                  <a:cubicBezTo>
                    <a:pt x="83" y="1003"/>
                    <a:pt x="92" y="962"/>
                    <a:pt x="101" y="921"/>
                  </a:cubicBezTo>
                  <a:cubicBezTo>
                    <a:pt x="148" y="804"/>
                    <a:pt x="148" y="804"/>
                    <a:pt x="148" y="804"/>
                  </a:cubicBezTo>
                  <a:cubicBezTo>
                    <a:pt x="146" y="801"/>
                    <a:pt x="146" y="801"/>
                    <a:pt x="146" y="801"/>
                  </a:cubicBezTo>
                  <a:cubicBezTo>
                    <a:pt x="94" y="833"/>
                    <a:pt x="94" y="833"/>
                    <a:pt x="94" y="833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1114" y="40"/>
                    <a:pt x="1114" y="40"/>
                    <a:pt x="1114" y="40"/>
                  </a:cubicBezTo>
                  <a:cubicBezTo>
                    <a:pt x="1125" y="40"/>
                    <a:pt x="1134" y="31"/>
                    <a:pt x="1134" y="20"/>
                  </a:cubicBezTo>
                  <a:cubicBezTo>
                    <a:pt x="1134" y="9"/>
                    <a:pt x="1125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65" name="Grupa 64">
            <a:extLst>
              <a:ext uri="{FF2B5EF4-FFF2-40B4-BE49-F238E27FC236}">
                <a16:creationId xmlns:a16="http://schemas.microsoft.com/office/drawing/2014/main" id="{B0B6A751-75F7-470E-8B14-06C05AABE956}"/>
              </a:ext>
            </a:extLst>
          </p:cNvPr>
          <p:cNvGrpSpPr/>
          <p:nvPr/>
        </p:nvGrpSpPr>
        <p:grpSpPr>
          <a:xfrm>
            <a:off x="444688" y="8822992"/>
            <a:ext cx="354014" cy="295934"/>
            <a:chOff x="6632575" y="1663700"/>
            <a:chExt cx="4876801" cy="4076700"/>
          </a:xfrm>
          <a:solidFill>
            <a:schemeClr val="accent1"/>
          </a:solidFill>
        </p:grpSpPr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5027CF36-5ED4-4410-9969-9169BE844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2575" y="1663700"/>
              <a:ext cx="1203325" cy="4076700"/>
            </a:xfrm>
            <a:custGeom>
              <a:avLst/>
              <a:gdLst>
                <a:gd name="T0" fmla="*/ 160 w 319"/>
                <a:gd name="T1" fmla="*/ 1080 h 1080"/>
                <a:gd name="T2" fmla="*/ 54 w 319"/>
                <a:gd name="T3" fmla="*/ 972 h 1080"/>
                <a:gd name="T4" fmla="*/ 54 w 319"/>
                <a:gd name="T5" fmla="*/ 971 h 1080"/>
                <a:gd name="T6" fmla="*/ 86 w 319"/>
                <a:gd name="T7" fmla="*/ 484 h 1080"/>
                <a:gd name="T8" fmla="*/ 0 w 319"/>
                <a:gd name="T9" fmla="*/ 337 h 1080"/>
                <a:gd name="T10" fmla="*/ 0 w 319"/>
                <a:gd name="T11" fmla="*/ 162 h 1080"/>
                <a:gd name="T12" fmla="*/ 60 w 319"/>
                <a:gd name="T13" fmla="*/ 28 h 1080"/>
                <a:gd name="T14" fmla="*/ 81 w 319"/>
                <a:gd name="T15" fmla="*/ 23 h 1080"/>
                <a:gd name="T16" fmla="*/ 94 w 319"/>
                <a:gd name="T17" fmla="*/ 42 h 1080"/>
                <a:gd name="T18" fmla="*/ 94 w 319"/>
                <a:gd name="T19" fmla="*/ 358 h 1080"/>
                <a:gd name="T20" fmla="*/ 106 w 319"/>
                <a:gd name="T21" fmla="*/ 361 h 1080"/>
                <a:gd name="T22" fmla="*/ 108 w 319"/>
                <a:gd name="T23" fmla="*/ 359 h 1080"/>
                <a:gd name="T24" fmla="*/ 108 w 319"/>
                <a:gd name="T25" fmla="*/ 20 h 1080"/>
                <a:gd name="T26" fmla="*/ 128 w 319"/>
                <a:gd name="T27" fmla="*/ 0 h 1080"/>
                <a:gd name="T28" fmla="*/ 181 w 319"/>
                <a:gd name="T29" fmla="*/ 0 h 1080"/>
                <a:gd name="T30" fmla="*/ 201 w 319"/>
                <a:gd name="T31" fmla="*/ 20 h 1080"/>
                <a:gd name="T32" fmla="*/ 201 w 319"/>
                <a:gd name="T33" fmla="*/ 358 h 1080"/>
                <a:gd name="T34" fmla="*/ 213 w 319"/>
                <a:gd name="T35" fmla="*/ 361 h 1080"/>
                <a:gd name="T36" fmla="*/ 215 w 319"/>
                <a:gd name="T37" fmla="*/ 359 h 1080"/>
                <a:gd name="T38" fmla="*/ 215 w 319"/>
                <a:gd name="T39" fmla="*/ 42 h 1080"/>
                <a:gd name="T40" fmla="*/ 224 w 319"/>
                <a:gd name="T41" fmla="*/ 25 h 1080"/>
                <a:gd name="T42" fmla="*/ 244 w 319"/>
                <a:gd name="T43" fmla="*/ 24 h 1080"/>
                <a:gd name="T44" fmla="*/ 319 w 319"/>
                <a:gd name="T45" fmla="*/ 162 h 1080"/>
                <a:gd name="T46" fmla="*/ 319 w 319"/>
                <a:gd name="T47" fmla="*/ 337 h 1080"/>
                <a:gd name="T48" fmla="*/ 234 w 319"/>
                <a:gd name="T49" fmla="*/ 484 h 1080"/>
                <a:gd name="T50" fmla="*/ 255 w 319"/>
                <a:gd name="T51" fmla="*/ 972 h 1080"/>
                <a:gd name="T52" fmla="*/ 255 w 319"/>
                <a:gd name="T53" fmla="*/ 972 h 1080"/>
                <a:gd name="T54" fmla="*/ 160 w 319"/>
                <a:gd name="T55" fmla="*/ 1080 h 1080"/>
                <a:gd name="T56" fmla="*/ 94 w 319"/>
                <a:gd name="T57" fmla="*/ 973 h 1080"/>
                <a:gd name="T58" fmla="*/ 160 w 319"/>
                <a:gd name="T59" fmla="*/ 1040 h 1080"/>
                <a:gd name="T60" fmla="*/ 215 w 319"/>
                <a:gd name="T61" fmla="*/ 973 h 1080"/>
                <a:gd name="T62" fmla="*/ 193 w 319"/>
                <a:gd name="T63" fmla="*/ 481 h 1080"/>
                <a:gd name="T64" fmla="*/ 193 w 319"/>
                <a:gd name="T65" fmla="*/ 480 h 1080"/>
                <a:gd name="T66" fmla="*/ 193 w 319"/>
                <a:gd name="T67" fmla="*/ 469 h 1080"/>
                <a:gd name="T68" fmla="*/ 209 w 319"/>
                <a:gd name="T69" fmla="*/ 449 h 1080"/>
                <a:gd name="T70" fmla="*/ 279 w 319"/>
                <a:gd name="T71" fmla="*/ 337 h 1080"/>
                <a:gd name="T72" fmla="*/ 279 w 319"/>
                <a:gd name="T73" fmla="*/ 162 h 1080"/>
                <a:gd name="T74" fmla="*/ 255 w 319"/>
                <a:gd name="T75" fmla="*/ 83 h 1080"/>
                <a:gd name="T76" fmla="*/ 255 w 319"/>
                <a:gd name="T77" fmla="*/ 359 h 1080"/>
                <a:gd name="T78" fmla="*/ 213 w 319"/>
                <a:gd name="T79" fmla="*/ 401 h 1080"/>
                <a:gd name="T80" fmla="*/ 161 w 319"/>
                <a:gd name="T81" fmla="*/ 359 h 1080"/>
                <a:gd name="T82" fmla="*/ 161 w 319"/>
                <a:gd name="T83" fmla="*/ 40 h 1080"/>
                <a:gd name="T84" fmla="*/ 148 w 319"/>
                <a:gd name="T85" fmla="*/ 40 h 1080"/>
                <a:gd name="T86" fmla="*/ 148 w 319"/>
                <a:gd name="T87" fmla="*/ 359 h 1080"/>
                <a:gd name="T88" fmla="*/ 106 w 319"/>
                <a:gd name="T89" fmla="*/ 401 h 1080"/>
                <a:gd name="T90" fmla="*/ 54 w 319"/>
                <a:gd name="T91" fmla="*/ 359 h 1080"/>
                <a:gd name="T92" fmla="*/ 54 w 319"/>
                <a:gd name="T93" fmla="*/ 105 h 1080"/>
                <a:gd name="T94" fmla="*/ 40 w 319"/>
                <a:gd name="T95" fmla="*/ 162 h 1080"/>
                <a:gd name="T96" fmla="*/ 40 w 319"/>
                <a:gd name="T97" fmla="*/ 337 h 1080"/>
                <a:gd name="T98" fmla="*/ 110 w 319"/>
                <a:gd name="T99" fmla="*/ 449 h 1080"/>
                <a:gd name="T100" fmla="*/ 126 w 319"/>
                <a:gd name="T101" fmla="*/ 469 h 1080"/>
                <a:gd name="T102" fmla="*/ 126 w 319"/>
                <a:gd name="T103" fmla="*/ 480 h 1080"/>
                <a:gd name="T104" fmla="*/ 126 w 319"/>
                <a:gd name="T105" fmla="*/ 481 h 1080"/>
                <a:gd name="T106" fmla="*/ 94 w 319"/>
                <a:gd name="T107" fmla="*/ 973 h 1080"/>
                <a:gd name="T108" fmla="*/ 108 w 319"/>
                <a:gd name="T109" fmla="*/ 359 h 1080"/>
                <a:gd name="T110" fmla="*/ 108 w 319"/>
                <a:gd name="T111" fmla="*/ 359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9" h="1080">
                  <a:moveTo>
                    <a:pt x="160" y="1080"/>
                  </a:moveTo>
                  <a:cubicBezTo>
                    <a:pt x="108" y="1080"/>
                    <a:pt x="54" y="1040"/>
                    <a:pt x="54" y="972"/>
                  </a:cubicBezTo>
                  <a:cubicBezTo>
                    <a:pt x="54" y="972"/>
                    <a:pt x="54" y="972"/>
                    <a:pt x="54" y="971"/>
                  </a:cubicBezTo>
                  <a:cubicBezTo>
                    <a:pt x="86" y="484"/>
                    <a:pt x="86" y="484"/>
                    <a:pt x="86" y="484"/>
                  </a:cubicBezTo>
                  <a:cubicBezTo>
                    <a:pt x="34" y="465"/>
                    <a:pt x="0" y="408"/>
                    <a:pt x="0" y="337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15"/>
                    <a:pt x="22" y="66"/>
                    <a:pt x="60" y="28"/>
                  </a:cubicBezTo>
                  <a:cubicBezTo>
                    <a:pt x="65" y="22"/>
                    <a:pt x="74" y="20"/>
                    <a:pt x="81" y="23"/>
                  </a:cubicBezTo>
                  <a:cubicBezTo>
                    <a:pt x="89" y="26"/>
                    <a:pt x="94" y="34"/>
                    <a:pt x="94" y="42"/>
                  </a:cubicBezTo>
                  <a:cubicBezTo>
                    <a:pt x="94" y="358"/>
                    <a:pt x="94" y="358"/>
                    <a:pt x="94" y="358"/>
                  </a:cubicBezTo>
                  <a:cubicBezTo>
                    <a:pt x="95" y="359"/>
                    <a:pt x="98" y="361"/>
                    <a:pt x="106" y="361"/>
                  </a:cubicBezTo>
                  <a:cubicBezTo>
                    <a:pt x="106" y="361"/>
                    <a:pt x="107" y="360"/>
                    <a:pt x="108" y="359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9"/>
                    <a:pt x="117" y="0"/>
                    <a:pt x="128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2" y="0"/>
                    <a:pt x="201" y="9"/>
                    <a:pt x="201" y="20"/>
                  </a:cubicBezTo>
                  <a:cubicBezTo>
                    <a:pt x="201" y="358"/>
                    <a:pt x="201" y="358"/>
                    <a:pt x="201" y="358"/>
                  </a:cubicBezTo>
                  <a:cubicBezTo>
                    <a:pt x="202" y="359"/>
                    <a:pt x="206" y="361"/>
                    <a:pt x="213" y="361"/>
                  </a:cubicBezTo>
                  <a:cubicBezTo>
                    <a:pt x="214" y="361"/>
                    <a:pt x="215" y="360"/>
                    <a:pt x="215" y="359"/>
                  </a:cubicBezTo>
                  <a:cubicBezTo>
                    <a:pt x="215" y="42"/>
                    <a:pt x="215" y="42"/>
                    <a:pt x="215" y="42"/>
                  </a:cubicBezTo>
                  <a:cubicBezTo>
                    <a:pt x="215" y="35"/>
                    <a:pt x="218" y="28"/>
                    <a:pt x="224" y="25"/>
                  </a:cubicBezTo>
                  <a:cubicBezTo>
                    <a:pt x="230" y="21"/>
                    <a:pt x="238" y="21"/>
                    <a:pt x="244" y="24"/>
                  </a:cubicBezTo>
                  <a:cubicBezTo>
                    <a:pt x="292" y="49"/>
                    <a:pt x="319" y="98"/>
                    <a:pt x="319" y="162"/>
                  </a:cubicBezTo>
                  <a:cubicBezTo>
                    <a:pt x="319" y="337"/>
                    <a:pt x="319" y="337"/>
                    <a:pt x="319" y="337"/>
                  </a:cubicBezTo>
                  <a:cubicBezTo>
                    <a:pt x="319" y="408"/>
                    <a:pt x="285" y="465"/>
                    <a:pt x="234" y="484"/>
                  </a:cubicBezTo>
                  <a:cubicBezTo>
                    <a:pt x="255" y="972"/>
                    <a:pt x="255" y="972"/>
                    <a:pt x="255" y="972"/>
                  </a:cubicBezTo>
                  <a:cubicBezTo>
                    <a:pt x="255" y="972"/>
                    <a:pt x="255" y="972"/>
                    <a:pt x="255" y="972"/>
                  </a:cubicBezTo>
                  <a:cubicBezTo>
                    <a:pt x="255" y="1036"/>
                    <a:pt x="216" y="1080"/>
                    <a:pt x="160" y="1080"/>
                  </a:cubicBezTo>
                  <a:close/>
                  <a:moveTo>
                    <a:pt x="94" y="973"/>
                  </a:moveTo>
                  <a:cubicBezTo>
                    <a:pt x="94" y="1017"/>
                    <a:pt x="128" y="1040"/>
                    <a:pt x="160" y="1040"/>
                  </a:cubicBezTo>
                  <a:cubicBezTo>
                    <a:pt x="193" y="1040"/>
                    <a:pt x="215" y="1014"/>
                    <a:pt x="215" y="973"/>
                  </a:cubicBezTo>
                  <a:cubicBezTo>
                    <a:pt x="193" y="481"/>
                    <a:pt x="193" y="481"/>
                    <a:pt x="193" y="481"/>
                  </a:cubicBezTo>
                  <a:cubicBezTo>
                    <a:pt x="193" y="480"/>
                    <a:pt x="193" y="480"/>
                    <a:pt x="193" y="480"/>
                  </a:cubicBezTo>
                  <a:cubicBezTo>
                    <a:pt x="193" y="469"/>
                    <a:pt x="193" y="469"/>
                    <a:pt x="193" y="469"/>
                  </a:cubicBezTo>
                  <a:cubicBezTo>
                    <a:pt x="193" y="459"/>
                    <a:pt x="200" y="451"/>
                    <a:pt x="209" y="449"/>
                  </a:cubicBezTo>
                  <a:cubicBezTo>
                    <a:pt x="251" y="441"/>
                    <a:pt x="279" y="396"/>
                    <a:pt x="279" y="337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79" y="137"/>
                    <a:pt x="274" y="107"/>
                    <a:pt x="255" y="83"/>
                  </a:cubicBezTo>
                  <a:cubicBezTo>
                    <a:pt x="255" y="359"/>
                    <a:pt x="255" y="359"/>
                    <a:pt x="255" y="359"/>
                  </a:cubicBezTo>
                  <a:cubicBezTo>
                    <a:pt x="255" y="381"/>
                    <a:pt x="235" y="401"/>
                    <a:pt x="213" y="401"/>
                  </a:cubicBezTo>
                  <a:cubicBezTo>
                    <a:pt x="179" y="401"/>
                    <a:pt x="161" y="380"/>
                    <a:pt x="161" y="359"/>
                  </a:cubicBezTo>
                  <a:cubicBezTo>
                    <a:pt x="161" y="40"/>
                    <a:pt x="161" y="40"/>
                    <a:pt x="161" y="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8" y="359"/>
                    <a:pt x="148" y="359"/>
                    <a:pt x="148" y="359"/>
                  </a:cubicBezTo>
                  <a:cubicBezTo>
                    <a:pt x="148" y="381"/>
                    <a:pt x="128" y="401"/>
                    <a:pt x="106" y="401"/>
                  </a:cubicBezTo>
                  <a:cubicBezTo>
                    <a:pt x="72" y="401"/>
                    <a:pt x="54" y="380"/>
                    <a:pt x="54" y="359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45" y="124"/>
                    <a:pt x="40" y="143"/>
                    <a:pt x="40" y="162"/>
                  </a:cubicBezTo>
                  <a:cubicBezTo>
                    <a:pt x="40" y="337"/>
                    <a:pt x="40" y="337"/>
                    <a:pt x="40" y="337"/>
                  </a:cubicBezTo>
                  <a:cubicBezTo>
                    <a:pt x="40" y="396"/>
                    <a:pt x="68" y="441"/>
                    <a:pt x="110" y="449"/>
                  </a:cubicBezTo>
                  <a:cubicBezTo>
                    <a:pt x="119" y="451"/>
                    <a:pt x="126" y="459"/>
                    <a:pt x="126" y="469"/>
                  </a:cubicBezTo>
                  <a:cubicBezTo>
                    <a:pt x="126" y="480"/>
                    <a:pt x="126" y="480"/>
                    <a:pt x="126" y="480"/>
                  </a:cubicBezTo>
                  <a:cubicBezTo>
                    <a:pt x="126" y="480"/>
                    <a:pt x="126" y="481"/>
                    <a:pt x="126" y="481"/>
                  </a:cubicBezTo>
                  <a:lnTo>
                    <a:pt x="94" y="973"/>
                  </a:lnTo>
                  <a:close/>
                  <a:moveTo>
                    <a:pt x="108" y="359"/>
                  </a:moveTo>
                  <a:cubicBezTo>
                    <a:pt x="108" y="359"/>
                    <a:pt x="108" y="359"/>
                    <a:pt x="108" y="3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EF53116C-A0F2-4E33-A939-F913027FD5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93388" y="1663700"/>
              <a:ext cx="915988" cy="4076700"/>
            </a:xfrm>
            <a:custGeom>
              <a:avLst/>
              <a:gdLst>
                <a:gd name="T0" fmla="*/ 137 w 243"/>
                <a:gd name="T1" fmla="*/ 1080 h 1080"/>
                <a:gd name="T2" fmla="*/ 43 w 243"/>
                <a:gd name="T3" fmla="*/ 973 h 1080"/>
                <a:gd name="T4" fmla="*/ 43 w 243"/>
                <a:gd name="T5" fmla="*/ 972 h 1080"/>
                <a:gd name="T6" fmla="*/ 64 w 243"/>
                <a:gd name="T7" fmla="*/ 582 h 1080"/>
                <a:gd name="T8" fmla="*/ 0 w 243"/>
                <a:gd name="T9" fmla="*/ 432 h 1080"/>
                <a:gd name="T10" fmla="*/ 0 w 243"/>
                <a:gd name="T11" fmla="*/ 429 h 1080"/>
                <a:gd name="T12" fmla="*/ 32 w 243"/>
                <a:gd name="T13" fmla="*/ 170 h 1080"/>
                <a:gd name="T14" fmla="*/ 201 w 243"/>
                <a:gd name="T15" fmla="*/ 0 h 1080"/>
                <a:gd name="T16" fmla="*/ 221 w 243"/>
                <a:gd name="T17" fmla="*/ 20 h 1080"/>
                <a:gd name="T18" fmla="*/ 221 w 243"/>
                <a:gd name="T19" fmla="*/ 626 h 1080"/>
                <a:gd name="T20" fmla="*/ 243 w 243"/>
                <a:gd name="T21" fmla="*/ 972 h 1080"/>
                <a:gd name="T22" fmla="*/ 243 w 243"/>
                <a:gd name="T23" fmla="*/ 973 h 1080"/>
                <a:gd name="T24" fmla="*/ 137 w 243"/>
                <a:gd name="T25" fmla="*/ 1080 h 1080"/>
                <a:gd name="T26" fmla="*/ 83 w 243"/>
                <a:gd name="T27" fmla="*/ 974 h 1080"/>
                <a:gd name="T28" fmla="*/ 137 w 243"/>
                <a:gd name="T29" fmla="*/ 1040 h 1080"/>
                <a:gd name="T30" fmla="*/ 203 w 243"/>
                <a:gd name="T31" fmla="*/ 974 h 1080"/>
                <a:gd name="T32" fmla="*/ 181 w 243"/>
                <a:gd name="T33" fmla="*/ 628 h 1080"/>
                <a:gd name="T34" fmla="*/ 181 w 243"/>
                <a:gd name="T35" fmla="*/ 627 h 1080"/>
                <a:gd name="T36" fmla="*/ 181 w 243"/>
                <a:gd name="T37" fmla="*/ 41 h 1080"/>
                <a:gd name="T38" fmla="*/ 72 w 243"/>
                <a:gd name="T39" fmla="*/ 172 h 1080"/>
                <a:gd name="T40" fmla="*/ 72 w 243"/>
                <a:gd name="T41" fmla="*/ 174 h 1080"/>
                <a:gd name="T42" fmla="*/ 40 w 243"/>
                <a:gd name="T43" fmla="*/ 433 h 1080"/>
                <a:gd name="T44" fmla="*/ 96 w 243"/>
                <a:gd name="T45" fmla="*/ 557 h 1080"/>
                <a:gd name="T46" fmla="*/ 104 w 243"/>
                <a:gd name="T47" fmla="*/ 574 h 1080"/>
                <a:gd name="T48" fmla="*/ 83 w 243"/>
                <a:gd name="T49" fmla="*/ 974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3" h="1080">
                  <a:moveTo>
                    <a:pt x="137" y="1080"/>
                  </a:moveTo>
                  <a:cubicBezTo>
                    <a:pt x="82" y="1080"/>
                    <a:pt x="43" y="1036"/>
                    <a:pt x="43" y="973"/>
                  </a:cubicBezTo>
                  <a:cubicBezTo>
                    <a:pt x="43" y="973"/>
                    <a:pt x="43" y="973"/>
                    <a:pt x="43" y="972"/>
                  </a:cubicBezTo>
                  <a:cubicBezTo>
                    <a:pt x="64" y="582"/>
                    <a:pt x="64" y="582"/>
                    <a:pt x="64" y="582"/>
                  </a:cubicBezTo>
                  <a:cubicBezTo>
                    <a:pt x="20" y="545"/>
                    <a:pt x="0" y="497"/>
                    <a:pt x="0" y="432"/>
                  </a:cubicBezTo>
                  <a:cubicBezTo>
                    <a:pt x="0" y="431"/>
                    <a:pt x="0" y="430"/>
                    <a:pt x="0" y="429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3" y="73"/>
                    <a:pt x="105" y="0"/>
                    <a:pt x="201" y="0"/>
                  </a:cubicBezTo>
                  <a:cubicBezTo>
                    <a:pt x="212" y="0"/>
                    <a:pt x="221" y="9"/>
                    <a:pt x="221" y="20"/>
                  </a:cubicBezTo>
                  <a:cubicBezTo>
                    <a:pt x="221" y="626"/>
                    <a:pt x="221" y="626"/>
                    <a:pt x="221" y="626"/>
                  </a:cubicBezTo>
                  <a:cubicBezTo>
                    <a:pt x="243" y="972"/>
                    <a:pt x="243" y="972"/>
                    <a:pt x="243" y="972"/>
                  </a:cubicBezTo>
                  <a:cubicBezTo>
                    <a:pt x="243" y="973"/>
                    <a:pt x="243" y="973"/>
                    <a:pt x="243" y="973"/>
                  </a:cubicBezTo>
                  <a:cubicBezTo>
                    <a:pt x="243" y="1040"/>
                    <a:pt x="189" y="1080"/>
                    <a:pt x="137" y="1080"/>
                  </a:cubicBezTo>
                  <a:close/>
                  <a:moveTo>
                    <a:pt x="83" y="974"/>
                  </a:moveTo>
                  <a:cubicBezTo>
                    <a:pt x="83" y="1014"/>
                    <a:pt x="104" y="1040"/>
                    <a:pt x="137" y="1040"/>
                  </a:cubicBezTo>
                  <a:cubicBezTo>
                    <a:pt x="169" y="1040"/>
                    <a:pt x="202" y="1017"/>
                    <a:pt x="203" y="974"/>
                  </a:cubicBezTo>
                  <a:cubicBezTo>
                    <a:pt x="181" y="628"/>
                    <a:pt x="181" y="628"/>
                    <a:pt x="181" y="628"/>
                  </a:cubicBezTo>
                  <a:cubicBezTo>
                    <a:pt x="181" y="627"/>
                    <a:pt x="181" y="627"/>
                    <a:pt x="181" y="627"/>
                  </a:cubicBezTo>
                  <a:cubicBezTo>
                    <a:pt x="181" y="41"/>
                    <a:pt x="181" y="41"/>
                    <a:pt x="181" y="41"/>
                  </a:cubicBezTo>
                  <a:cubicBezTo>
                    <a:pt x="118" y="51"/>
                    <a:pt x="72" y="104"/>
                    <a:pt x="72" y="172"/>
                  </a:cubicBezTo>
                  <a:cubicBezTo>
                    <a:pt x="72" y="172"/>
                    <a:pt x="72" y="173"/>
                    <a:pt x="72" y="174"/>
                  </a:cubicBezTo>
                  <a:cubicBezTo>
                    <a:pt x="40" y="433"/>
                    <a:pt x="40" y="433"/>
                    <a:pt x="40" y="433"/>
                  </a:cubicBezTo>
                  <a:cubicBezTo>
                    <a:pt x="40" y="489"/>
                    <a:pt x="58" y="527"/>
                    <a:pt x="96" y="557"/>
                  </a:cubicBezTo>
                  <a:cubicBezTo>
                    <a:pt x="101" y="561"/>
                    <a:pt x="104" y="567"/>
                    <a:pt x="104" y="574"/>
                  </a:cubicBezTo>
                  <a:lnTo>
                    <a:pt x="83" y="9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44A43363-B61D-4101-8FB8-133CBAFFD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6038" y="2479675"/>
              <a:ext cx="2957513" cy="2959100"/>
            </a:xfrm>
            <a:custGeom>
              <a:avLst/>
              <a:gdLst>
                <a:gd name="T0" fmla="*/ 392 w 784"/>
                <a:gd name="T1" fmla="*/ 784 h 784"/>
                <a:gd name="T2" fmla="*/ 0 w 784"/>
                <a:gd name="T3" fmla="*/ 392 h 784"/>
                <a:gd name="T4" fmla="*/ 392 w 784"/>
                <a:gd name="T5" fmla="*/ 0 h 784"/>
                <a:gd name="T6" fmla="*/ 784 w 784"/>
                <a:gd name="T7" fmla="*/ 392 h 784"/>
                <a:gd name="T8" fmla="*/ 392 w 784"/>
                <a:gd name="T9" fmla="*/ 784 h 784"/>
                <a:gd name="T10" fmla="*/ 392 w 784"/>
                <a:gd name="T11" fmla="*/ 40 h 784"/>
                <a:gd name="T12" fmla="*/ 40 w 784"/>
                <a:gd name="T13" fmla="*/ 392 h 784"/>
                <a:gd name="T14" fmla="*/ 392 w 784"/>
                <a:gd name="T15" fmla="*/ 744 h 784"/>
                <a:gd name="T16" fmla="*/ 744 w 784"/>
                <a:gd name="T17" fmla="*/ 392 h 784"/>
                <a:gd name="T18" fmla="*/ 392 w 784"/>
                <a:gd name="T19" fmla="*/ 4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4" h="784">
                  <a:moveTo>
                    <a:pt x="392" y="784"/>
                  </a:moveTo>
                  <a:cubicBezTo>
                    <a:pt x="176" y="784"/>
                    <a:pt x="0" y="608"/>
                    <a:pt x="0" y="392"/>
                  </a:cubicBezTo>
                  <a:cubicBezTo>
                    <a:pt x="0" y="176"/>
                    <a:pt x="176" y="0"/>
                    <a:pt x="392" y="0"/>
                  </a:cubicBezTo>
                  <a:cubicBezTo>
                    <a:pt x="608" y="0"/>
                    <a:pt x="784" y="176"/>
                    <a:pt x="784" y="392"/>
                  </a:cubicBezTo>
                  <a:cubicBezTo>
                    <a:pt x="784" y="608"/>
                    <a:pt x="608" y="784"/>
                    <a:pt x="392" y="784"/>
                  </a:cubicBezTo>
                  <a:close/>
                  <a:moveTo>
                    <a:pt x="392" y="40"/>
                  </a:moveTo>
                  <a:cubicBezTo>
                    <a:pt x="198" y="40"/>
                    <a:pt x="40" y="198"/>
                    <a:pt x="40" y="392"/>
                  </a:cubicBezTo>
                  <a:cubicBezTo>
                    <a:pt x="40" y="586"/>
                    <a:pt x="198" y="744"/>
                    <a:pt x="392" y="744"/>
                  </a:cubicBezTo>
                  <a:cubicBezTo>
                    <a:pt x="586" y="744"/>
                    <a:pt x="744" y="586"/>
                    <a:pt x="744" y="392"/>
                  </a:cubicBezTo>
                  <a:cubicBezTo>
                    <a:pt x="744" y="198"/>
                    <a:pt x="586" y="40"/>
                    <a:pt x="39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A9310AE0-659F-4283-8DDF-4C75A7E5194D}"/>
              </a:ext>
            </a:extLst>
          </p:cNvPr>
          <p:cNvGrpSpPr/>
          <p:nvPr/>
        </p:nvGrpSpPr>
        <p:grpSpPr>
          <a:xfrm>
            <a:off x="419128" y="9455130"/>
            <a:ext cx="390495" cy="369332"/>
            <a:chOff x="7400925" y="1685925"/>
            <a:chExt cx="4276725" cy="4044951"/>
          </a:xfrm>
        </p:grpSpPr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65EDA905-5FDA-4928-B2B2-B62CF2512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0925" y="4764088"/>
              <a:ext cx="4276725" cy="966788"/>
            </a:xfrm>
            <a:custGeom>
              <a:avLst/>
              <a:gdLst>
                <a:gd name="T0" fmla="*/ 558 w 1133"/>
                <a:gd name="T1" fmla="*/ 256 h 256"/>
                <a:gd name="T2" fmla="*/ 361 w 1133"/>
                <a:gd name="T3" fmla="*/ 173 h 256"/>
                <a:gd name="T4" fmla="*/ 360 w 1133"/>
                <a:gd name="T5" fmla="*/ 171 h 256"/>
                <a:gd name="T6" fmla="*/ 177 w 1133"/>
                <a:gd name="T7" fmla="*/ 125 h 256"/>
                <a:gd name="T8" fmla="*/ 92 w 1133"/>
                <a:gd name="T9" fmla="*/ 171 h 256"/>
                <a:gd name="T10" fmla="*/ 44 w 1133"/>
                <a:gd name="T11" fmla="*/ 186 h 256"/>
                <a:gd name="T12" fmla="*/ 13 w 1133"/>
                <a:gd name="T13" fmla="*/ 168 h 256"/>
                <a:gd name="T14" fmla="*/ 6 w 1133"/>
                <a:gd name="T15" fmla="*/ 117 h 256"/>
                <a:gd name="T16" fmla="*/ 149 w 1133"/>
                <a:gd name="T17" fmla="*/ 28 h 256"/>
                <a:gd name="T18" fmla="*/ 436 w 1133"/>
                <a:gd name="T19" fmla="*/ 108 h 256"/>
                <a:gd name="T20" fmla="*/ 770 w 1133"/>
                <a:gd name="T21" fmla="*/ 61 h 256"/>
                <a:gd name="T22" fmla="*/ 805 w 1133"/>
                <a:gd name="T23" fmla="*/ 38 h 256"/>
                <a:gd name="T24" fmla="*/ 1077 w 1133"/>
                <a:gd name="T25" fmla="*/ 69 h 256"/>
                <a:gd name="T26" fmla="*/ 1130 w 1133"/>
                <a:gd name="T27" fmla="*/ 159 h 256"/>
                <a:gd name="T28" fmla="*/ 1109 w 1133"/>
                <a:gd name="T29" fmla="*/ 185 h 256"/>
                <a:gd name="T30" fmla="*/ 1047 w 1133"/>
                <a:gd name="T31" fmla="*/ 171 h 256"/>
                <a:gd name="T32" fmla="*/ 859 w 1133"/>
                <a:gd name="T33" fmla="*/ 119 h 256"/>
                <a:gd name="T34" fmla="*/ 780 w 1133"/>
                <a:gd name="T35" fmla="*/ 171 h 256"/>
                <a:gd name="T36" fmla="*/ 770 w 1133"/>
                <a:gd name="T37" fmla="*/ 176 h 256"/>
                <a:gd name="T38" fmla="*/ 756 w 1133"/>
                <a:gd name="T39" fmla="*/ 186 h 256"/>
                <a:gd name="T40" fmla="*/ 651 w 1133"/>
                <a:gd name="T41" fmla="*/ 243 h 256"/>
                <a:gd name="T42" fmla="*/ 558 w 1133"/>
                <a:gd name="T43" fmla="*/ 256 h 256"/>
                <a:gd name="T44" fmla="*/ 386 w 1133"/>
                <a:gd name="T45" fmla="*/ 141 h 256"/>
                <a:gd name="T46" fmla="*/ 558 w 1133"/>
                <a:gd name="T47" fmla="*/ 216 h 256"/>
                <a:gd name="T48" fmla="*/ 635 w 1133"/>
                <a:gd name="T49" fmla="*/ 206 h 256"/>
                <a:gd name="T50" fmla="*/ 638 w 1133"/>
                <a:gd name="T51" fmla="*/ 205 h 256"/>
                <a:gd name="T52" fmla="*/ 732 w 1133"/>
                <a:gd name="T53" fmla="*/ 154 h 256"/>
                <a:gd name="T54" fmla="*/ 757 w 1133"/>
                <a:gd name="T55" fmla="*/ 139 h 256"/>
                <a:gd name="T56" fmla="*/ 844 w 1133"/>
                <a:gd name="T57" fmla="*/ 82 h 256"/>
                <a:gd name="T58" fmla="*/ 846 w 1133"/>
                <a:gd name="T59" fmla="*/ 81 h 256"/>
                <a:gd name="T60" fmla="*/ 1074 w 1133"/>
                <a:gd name="T61" fmla="*/ 142 h 256"/>
                <a:gd name="T62" fmla="*/ 1090 w 1133"/>
                <a:gd name="T63" fmla="*/ 147 h 256"/>
                <a:gd name="T64" fmla="*/ 1055 w 1133"/>
                <a:gd name="T65" fmla="*/ 102 h 256"/>
                <a:gd name="T66" fmla="*/ 826 w 1133"/>
                <a:gd name="T67" fmla="*/ 72 h 256"/>
                <a:gd name="T68" fmla="*/ 792 w 1133"/>
                <a:gd name="T69" fmla="*/ 94 h 256"/>
                <a:gd name="T70" fmla="*/ 624 w 1133"/>
                <a:gd name="T71" fmla="*/ 184 h 256"/>
                <a:gd name="T72" fmla="*/ 409 w 1133"/>
                <a:gd name="T73" fmla="*/ 138 h 256"/>
                <a:gd name="T74" fmla="*/ 162 w 1133"/>
                <a:gd name="T75" fmla="*/ 65 h 256"/>
                <a:gd name="T76" fmla="*/ 161 w 1133"/>
                <a:gd name="T77" fmla="*/ 66 h 256"/>
                <a:gd name="T78" fmla="*/ 44 w 1133"/>
                <a:gd name="T79" fmla="*/ 131 h 256"/>
                <a:gd name="T80" fmla="*/ 46 w 1133"/>
                <a:gd name="T81" fmla="*/ 145 h 256"/>
                <a:gd name="T82" fmla="*/ 65 w 1133"/>
                <a:gd name="T83" fmla="*/ 142 h 256"/>
                <a:gd name="T84" fmla="*/ 165 w 1133"/>
                <a:gd name="T85" fmla="*/ 87 h 256"/>
                <a:gd name="T86" fmla="*/ 386 w 1133"/>
                <a:gd name="T87" fmla="*/ 141 h 256"/>
                <a:gd name="T88" fmla="*/ 766 w 1133"/>
                <a:gd name="T89" fmla="*/ 177 h 256"/>
                <a:gd name="T90" fmla="*/ 766 w 1133"/>
                <a:gd name="T91" fmla="*/ 177 h 256"/>
                <a:gd name="T92" fmla="*/ 766 w 1133"/>
                <a:gd name="T93" fmla="*/ 17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3" h="256">
                  <a:moveTo>
                    <a:pt x="558" y="256"/>
                  </a:moveTo>
                  <a:cubicBezTo>
                    <a:pt x="499" y="256"/>
                    <a:pt x="433" y="228"/>
                    <a:pt x="361" y="173"/>
                  </a:cubicBezTo>
                  <a:cubicBezTo>
                    <a:pt x="361" y="172"/>
                    <a:pt x="360" y="172"/>
                    <a:pt x="360" y="171"/>
                  </a:cubicBezTo>
                  <a:cubicBezTo>
                    <a:pt x="304" y="120"/>
                    <a:pt x="243" y="105"/>
                    <a:pt x="177" y="125"/>
                  </a:cubicBezTo>
                  <a:cubicBezTo>
                    <a:pt x="127" y="140"/>
                    <a:pt x="93" y="171"/>
                    <a:pt x="92" y="171"/>
                  </a:cubicBezTo>
                  <a:cubicBezTo>
                    <a:pt x="81" y="182"/>
                    <a:pt x="62" y="188"/>
                    <a:pt x="44" y="186"/>
                  </a:cubicBezTo>
                  <a:cubicBezTo>
                    <a:pt x="31" y="184"/>
                    <a:pt x="20" y="178"/>
                    <a:pt x="13" y="168"/>
                  </a:cubicBezTo>
                  <a:cubicBezTo>
                    <a:pt x="2" y="151"/>
                    <a:pt x="0" y="134"/>
                    <a:pt x="6" y="117"/>
                  </a:cubicBezTo>
                  <a:cubicBezTo>
                    <a:pt x="18" y="83"/>
                    <a:pt x="67" y="53"/>
                    <a:pt x="149" y="28"/>
                  </a:cubicBezTo>
                  <a:cubicBezTo>
                    <a:pt x="215" y="4"/>
                    <a:pt x="330" y="10"/>
                    <a:pt x="436" y="108"/>
                  </a:cubicBezTo>
                  <a:cubicBezTo>
                    <a:pt x="551" y="214"/>
                    <a:pt x="688" y="118"/>
                    <a:pt x="770" y="61"/>
                  </a:cubicBezTo>
                  <a:cubicBezTo>
                    <a:pt x="783" y="52"/>
                    <a:pt x="795" y="43"/>
                    <a:pt x="805" y="38"/>
                  </a:cubicBezTo>
                  <a:cubicBezTo>
                    <a:pt x="868" y="0"/>
                    <a:pt x="1007" y="23"/>
                    <a:pt x="1077" y="69"/>
                  </a:cubicBezTo>
                  <a:cubicBezTo>
                    <a:pt x="1126" y="101"/>
                    <a:pt x="1133" y="136"/>
                    <a:pt x="1130" y="159"/>
                  </a:cubicBezTo>
                  <a:cubicBezTo>
                    <a:pt x="1128" y="171"/>
                    <a:pt x="1121" y="180"/>
                    <a:pt x="1109" y="185"/>
                  </a:cubicBezTo>
                  <a:cubicBezTo>
                    <a:pt x="1091" y="191"/>
                    <a:pt x="1062" y="185"/>
                    <a:pt x="1047" y="171"/>
                  </a:cubicBezTo>
                  <a:cubicBezTo>
                    <a:pt x="990" y="119"/>
                    <a:pt x="923" y="100"/>
                    <a:pt x="859" y="119"/>
                  </a:cubicBezTo>
                  <a:cubicBezTo>
                    <a:pt x="815" y="140"/>
                    <a:pt x="780" y="171"/>
                    <a:pt x="780" y="171"/>
                  </a:cubicBezTo>
                  <a:cubicBezTo>
                    <a:pt x="777" y="174"/>
                    <a:pt x="774" y="176"/>
                    <a:pt x="770" y="176"/>
                  </a:cubicBezTo>
                  <a:cubicBezTo>
                    <a:pt x="767" y="178"/>
                    <a:pt x="761" y="183"/>
                    <a:pt x="756" y="186"/>
                  </a:cubicBezTo>
                  <a:cubicBezTo>
                    <a:pt x="736" y="202"/>
                    <a:pt x="701" y="227"/>
                    <a:pt x="651" y="243"/>
                  </a:cubicBezTo>
                  <a:cubicBezTo>
                    <a:pt x="623" y="256"/>
                    <a:pt x="595" y="256"/>
                    <a:pt x="558" y="256"/>
                  </a:cubicBezTo>
                  <a:close/>
                  <a:moveTo>
                    <a:pt x="386" y="141"/>
                  </a:moveTo>
                  <a:cubicBezTo>
                    <a:pt x="451" y="191"/>
                    <a:pt x="509" y="216"/>
                    <a:pt x="558" y="216"/>
                  </a:cubicBezTo>
                  <a:cubicBezTo>
                    <a:pt x="593" y="216"/>
                    <a:pt x="615" y="216"/>
                    <a:pt x="635" y="206"/>
                  </a:cubicBezTo>
                  <a:cubicBezTo>
                    <a:pt x="636" y="206"/>
                    <a:pt x="637" y="206"/>
                    <a:pt x="638" y="205"/>
                  </a:cubicBezTo>
                  <a:cubicBezTo>
                    <a:pt x="682" y="192"/>
                    <a:pt x="712" y="169"/>
                    <a:pt x="732" y="154"/>
                  </a:cubicBezTo>
                  <a:cubicBezTo>
                    <a:pt x="742" y="147"/>
                    <a:pt x="750" y="141"/>
                    <a:pt x="757" y="139"/>
                  </a:cubicBezTo>
                  <a:cubicBezTo>
                    <a:pt x="768" y="129"/>
                    <a:pt x="801" y="102"/>
                    <a:pt x="844" y="82"/>
                  </a:cubicBezTo>
                  <a:cubicBezTo>
                    <a:pt x="845" y="82"/>
                    <a:pt x="846" y="81"/>
                    <a:pt x="846" y="81"/>
                  </a:cubicBezTo>
                  <a:cubicBezTo>
                    <a:pt x="925" y="57"/>
                    <a:pt x="1006" y="79"/>
                    <a:pt x="1074" y="142"/>
                  </a:cubicBezTo>
                  <a:cubicBezTo>
                    <a:pt x="1077" y="145"/>
                    <a:pt x="1085" y="147"/>
                    <a:pt x="1090" y="147"/>
                  </a:cubicBezTo>
                  <a:cubicBezTo>
                    <a:pt x="1089" y="128"/>
                    <a:pt x="1071" y="113"/>
                    <a:pt x="1055" y="102"/>
                  </a:cubicBezTo>
                  <a:cubicBezTo>
                    <a:pt x="992" y="61"/>
                    <a:pt x="870" y="45"/>
                    <a:pt x="826" y="72"/>
                  </a:cubicBezTo>
                  <a:cubicBezTo>
                    <a:pt x="817" y="77"/>
                    <a:pt x="806" y="85"/>
                    <a:pt x="792" y="94"/>
                  </a:cubicBezTo>
                  <a:cubicBezTo>
                    <a:pt x="750" y="124"/>
                    <a:pt x="691" y="165"/>
                    <a:pt x="624" y="184"/>
                  </a:cubicBezTo>
                  <a:cubicBezTo>
                    <a:pt x="542" y="209"/>
                    <a:pt x="469" y="193"/>
                    <a:pt x="409" y="138"/>
                  </a:cubicBezTo>
                  <a:cubicBezTo>
                    <a:pt x="322" y="57"/>
                    <a:pt x="222" y="43"/>
                    <a:pt x="162" y="65"/>
                  </a:cubicBezTo>
                  <a:cubicBezTo>
                    <a:pt x="162" y="66"/>
                    <a:pt x="162" y="66"/>
                    <a:pt x="161" y="66"/>
                  </a:cubicBezTo>
                  <a:cubicBezTo>
                    <a:pt x="63" y="96"/>
                    <a:pt x="47" y="123"/>
                    <a:pt x="44" y="131"/>
                  </a:cubicBezTo>
                  <a:cubicBezTo>
                    <a:pt x="43" y="134"/>
                    <a:pt x="42" y="138"/>
                    <a:pt x="46" y="145"/>
                  </a:cubicBezTo>
                  <a:cubicBezTo>
                    <a:pt x="50" y="147"/>
                    <a:pt x="61" y="146"/>
                    <a:pt x="65" y="142"/>
                  </a:cubicBezTo>
                  <a:cubicBezTo>
                    <a:pt x="67" y="141"/>
                    <a:pt x="106" y="105"/>
                    <a:pt x="165" y="87"/>
                  </a:cubicBezTo>
                  <a:cubicBezTo>
                    <a:pt x="220" y="70"/>
                    <a:pt x="304" y="66"/>
                    <a:pt x="386" y="141"/>
                  </a:cubicBezTo>
                  <a:close/>
                  <a:moveTo>
                    <a:pt x="766" y="177"/>
                  </a:moveTo>
                  <a:cubicBezTo>
                    <a:pt x="766" y="177"/>
                    <a:pt x="766" y="177"/>
                    <a:pt x="766" y="177"/>
                  </a:cubicBezTo>
                  <a:cubicBezTo>
                    <a:pt x="766" y="177"/>
                    <a:pt x="766" y="177"/>
                    <a:pt x="766" y="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E590138F-A898-4240-8A09-93D3AF76B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1263" y="1685925"/>
              <a:ext cx="1441450" cy="3530600"/>
            </a:xfrm>
            <a:custGeom>
              <a:avLst/>
              <a:gdLst>
                <a:gd name="T0" fmla="*/ 191 w 382"/>
                <a:gd name="T1" fmla="*/ 936 h 936"/>
                <a:gd name="T2" fmla="*/ 0 w 382"/>
                <a:gd name="T3" fmla="*/ 739 h 936"/>
                <a:gd name="T4" fmla="*/ 57 w 382"/>
                <a:gd name="T5" fmla="*/ 590 h 936"/>
                <a:gd name="T6" fmla="*/ 57 w 382"/>
                <a:gd name="T7" fmla="*/ 303 h 936"/>
                <a:gd name="T8" fmla="*/ 77 w 382"/>
                <a:gd name="T9" fmla="*/ 283 h 936"/>
                <a:gd name="T10" fmla="*/ 168 w 382"/>
                <a:gd name="T11" fmla="*/ 283 h 936"/>
                <a:gd name="T12" fmla="*/ 171 w 382"/>
                <a:gd name="T13" fmla="*/ 279 h 936"/>
                <a:gd name="T14" fmla="*/ 168 w 382"/>
                <a:gd name="T15" fmla="*/ 276 h 936"/>
                <a:gd name="T16" fmla="*/ 77 w 382"/>
                <a:gd name="T17" fmla="*/ 276 h 936"/>
                <a:gd name="T18" fmla="*/ 57 w 382"/>
                <a:gd name="T19" fmla="*/ 256 h 936"/>
                <a:gd name="T20" fmla="*/ 57 w 382"/>
                <a:gd name="T21" fmla="*/ 162 h 936"/>
                <a:gd name="T22" fmla="*/ 75 w 382"/>
                <a:gd name="T23" fmla="*/ 142 h 936"/>
                <a:gd name="T24" fmla="*/ 68 w 382"/>
                <a:gd name="T25" fmla="*/ 126 h 936"/>
                <a:gd name="T26" fmla="*/ 191 w 382"/>
                <a:gd name="T27" fmla="*/ 0 h 936"/>
                <a:gd name="T28" fmla="*/ 314 w 382"/>
                <a:gd name="T29" fmla="*/ 138 h 936"/>
                <a:gd name="T30" fmla="*/ 314 w 382"/>
                <a:gd name="T31" fmla="*/ 588 h 936"/>
                <a:gd name="T32" fmla="*/ 382 w 382"/>
                <a:gd name="T33" fmla="*/ 739 h 936"/>
                <a:gd name="T34" fmla="*/ 191 w 382"/>
                <a:gd name="T35" fmla="*/ 936 h 936"/>
                <a:gd name="T36" fmla="*/ 97 w 382"/>
                <a:gd name="T37" fmla="*/ 323 h 936"/>
                <a:gd name="T38" fmla="*/ 97 w 382"/>
                <a:gd name="T39" fmla="*/ 598 h 936"/>
                <a:gd name="T40" fmla="*/ 91 w 382"/>
                <a:gd name="T41" fmla="*/ 612 h 936"/>
                <a:gd name="T42" fmla="*/ 40 w 382"/>
                <a:gd name="T43" fmla="*/ 739 h 936"/>
                <a:gd name="T44" fmla="*/ 191 w 382"/>
                <a:gd name="T45" fmla="*/ 896 h 936"/>
                <a:gd name="T46" fmla="*/ 342 w 382"/>
                <a:gd name="T47" fmla="*/ 739 h 936"/>
                <a:gd name="T48" fmla="*/ 281 w 382"/>
                <a:gd name="T49" fmla="*/ 614 h 936"/>
                <a:gd name="T50" fmla="*/ 274 w 382"/>
                <a:gd name="T51" fmla="*/ 598 h 936"/>
                <a:gd name="T52" fmla="*/ 274 w 382"/>
                <a:gd name="T53" fmla="*/ 138 h 936"/>
                <a:gd name="T54" fmla="*/ 191 w 382"/>
                <a:gd name="T55" fmla="*/ 40 h 936"/>
                <a:gd name="T56" fmla="*/ 110 w 382"/>
                <a:gd name="T57" fmla="*/ 106 h 936"/>
                <a:gd name="T58" fmla="*/ 122 w 382"/>
                <a:gd name="T59" fmla="*/ 106 h 936"/>
                <a:gd name="T60" fmla="*/ 165 w 382"/>
                <a:gd name="T61" fmla="*/ 150 h 936"/>
                <a:gd name="T62" fmla="*/ 145 w 382"/>
                <a:gd name="T63" fmla="*/ 179 h 936"/>
                <a:gd name="T64" fmla="*/ 122 w 382"/>
                <a:gd name="T65" fmla="*/ 182 h 936"/>
                <a:gd name="T66" fmla="*/ 97 w 382"/>
                <a:gd name="T67" fmla="*/ 182 h 936"/>
                <a:gd name="T68" fmla="*/ 97 w 382"/>
                <a:gd name="T69" fmla="*/ 236 h 936"/>
                <a:gd name="T70" fmla="*/ 168 w 382"/>
                <a:gd name="T71" fmla="*/ 236 h 936"/>
                <a:gd name="T72" fmla="*/ 211 w 382"/>
                <a:gd name="T73" fmla="*/ 279 h 936"/>
                <a:gd name="T74" fmla="*/ 168 w 382"/>
                <a:gd name="T75" fmla="*/ 323 h 936"/>
                <a:gd name="T76" fmla="*/ 97 w 382"/>
                <a:gd name="T77" fmla="*/ 323 h 936"/>
                <a:gd name="T78" fmla="*/ 191 w 382"/>
                <a:gd name="T79" fmla="*/ 842 h 936"/>
                <a:gd name="T80" fmla="*/ 80 w 382"/>
                <a:gd name="T81" fmla="*/ 739 h 936"/>
                <a:gd name="T82" fmla="*/ 114 w 382"/>
                <a:gd name="T83" fmla="*/ 658 h 936"/>
                <a:gd name="T84" fmla="*/ 114 w 382"/>
                <a:gd name="T85" fmla="*/ 433 h 936"/>
                <a:gd name="T86" fmla="*/ 191 w 382"/>
                <a:gd name="T87" fmla="*/ 354 h 936"/>
                <a:gd name="T88" fmla="*/ 268 w 382"/>
                <a:gd name="T89" fmla="*/ 433 h 936"/>
                <a:gd name="T90" fmla="*/ 268 w 382"/>
                <a:gd name="T91" fmla="*/ 661 h 936"/>
                <a:gd name="T92" fmla="*/ 291 w 382"/>
                <a:gd name="T93" fmla="*/ 739 h 936"/>
                <a:gd name="T94" fmla="*/ 191 w 382"/>
                <a:gd name="T95" fmla="*/ 842 h 936"/>
                <a:gd name="T96" fmla="*/ 191 w 382"/>
                <a:gd name="T97" fmla="*/ 394 h 936"/>
                <a:gd name="T98" fmla="*/ 154 w 382"/>
                <a:gd name="T99" fmla="*/ 433 h 936"/>
                <a:gd name="T100" fmla="*/ 154 w 382"/>
                <a:gd name="T101" fmla="*/ 669 h 936"/>
                <a:gd name="T102" fmla="*/ 143 w 382"/>
                <a:gd name="T103" fmla="*/ 686 h 936"/>
                <a:gd name="T104" fmla="*/ 120 w 382"/>
                <a:gd name="T105" fmla="*/ 739 h 936"/>
                <a:gd name="T106" fmla="*/ 191 w 382"/>
                <a:gd name="T107" fmla="*/ 802 h 936"/>
                <a:gd name="T108" fmla="*/ 251 w 382"/>
                <a:gd name="T109" fmla="*/ 739 h 936"/>
                <a:gd name="T110" fmla="*/ 234 w 382"/>
                <a:gd name="T111" fmla="*/ 683 h 936"/>
                <a:gd name="T112" fmla="*/ 228 w 382"/>
                <a:gd name="T113" fmla="*/ 669 h 936"/>
                <a:gd name="T114" fmla="*/ 228 w 382"/>
                <a:gd name="T115" fmla="*/ 433 h 936"/>
                <a:gd name="T116" fmla="*/ 191 w 382"/>
                <a:gd name="T117" fmla="*/ 394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2" h="936">
                  <a:moveTo>
                    <a:pt x="191" y="936"/>
                  </a:moveTo>
                  <a:cubicBezTo>
                    <a:pt x="89" y="936"/>
                    <a:pt x="0" y="844"/>
                    <a:pt x="0" y="739"/>
                  </a:cubicBezTo>
                  <a:cubicBezTo>
                    <a:pt x="0" y="683"/>
                    <a:pt x="19" y="631"/>
                    <a:pt x="57" y="590"/>
                  </a:cubicBezTo>
                  <a:cubicBezTo>
                    <a:pt x="57" y="303"/>
                    <a:pt x="57" y="303"/>
                    <a:pt x="57" y="303"/>
                  </a:cubicBezTo>
                  <a:cubicBezTo>
                    <a:pt x="57" y="292"/>
                    <a:pt x="66" y="283"/>
                    <a:pt x="77" y="283"/>
                  </a:cubicBezTo>
                  <a:cubicBezTo>
                    <a:pt x="168" y="283"/>
                    <a:pt x="168" y="283"/>
                    <a:pt x="168" y="283"/>
                  </a:cubicBezTo>
                  <a:cubicBezTo>
                    <a:pt x="169" y="283"/>
                    <a:pt x="171" y="280"/>
                    <a:pt x="171" y="279"/>
                  </a:cubicBezTo>
                  <a:cubicBezTo>
                    <a:pt x="171" y="278"/>
                    <a:pt x="169" y="276"/>
                    <a:pt x="168" y="276"/>
                  </a:cubicBezTo>
                  <a:cubicBezTo>
                    <a:pt x="77" y="276"/>
                    <a:pt x="77" y="276"/>
                    <a:pt x="77" y="276"/>
                  </a:cubicBezTo>
                  <a:cubicBezTo>
                    <a:pt x="66" y="276"/>
                    <a:pt x="57" y="267"/>
                    <a:pt x="57" y="256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51"/>
                    <a:pt x="65" y="142"/>
                    <a:pt x="75" y="142"/>
                  </a:cubicBezTo>
                  <a:cubicBezTo>
                    <a:pt x="71" y="138"/>
                    <a:pt x="68" y="132"/>
                    <a:pt x="68" y="126"/>
                  </a:cubicBezTo>
                  <a:cubicBezTo>
                    <a:pt x="68" y="57"/>
                    <a:pt x="123" y="0"/>
                    <a:pt x="191" y="0"/>
                  </a:cubicBezTo>
                  <a:cubicBezTo>
                    <a:pt x="261" y="0"/>
                    <a:pt x="314" y="59"/>
                    <a:pt x="314" y="138"/>
                  </a:cubicBezTo>
                  <a:cubicBezTo>
                    <a:pt x="314" y="588"/>
                    <a:pt x="314" y="588"/>
                    <a:pt x="314" y="588"/>
                  </a:cubicBezTo>
                  <a:cubicBezTo>
                    <a:pt x="359" y="627"/>
                    <a:pt x="382" y="678"/>
                    <a:pt x="382" y="739"/>
                  </a:cubicBezTo>
                  <a:cubicBezTo>
                    <a:pt x="382" y="844"/>
                    <a:pt x="293" y="936"/>
                    <a:pt x="191" y="936"/>
                  </a:cubicBezTo>
                  <a:close/>
                  <a:moveTo>
                    <a:pt x="97" y="323"/>
                  </a:moveTo>
                  <a:cubicBezTo>
                    <a:pt x="97" y="598"/>
                    <a:pt x="97" y="598"/>
                    <a:pt x="97" y="598"/>
                  </a:cubicBezTo>
                  <a:cubicBezTo>
                    <a:pt x="97" y="603"/>
                    <a:pt x="95" y="608"/>
                    <a:pt x="91" y="612"/>
                  </a:cubicBezTo>
                  <a:cubicBezTo>
                    <a:pt x="57" y="647"/>
                    <a:pt x="40" y="690"/>
                    <a:pt x="40" y="739"/>
                  </a:cubicBezTo>
                  <a:cubicBezTo>
                    <a:pt x="40" y="823"/>
                    <a:pt x="110" y="896"/>
                    <a:pt x="191" y="896"/>
                  </a:cubicBezTo>
                  <a:cubicBezTo>
                    <a:pt x="271" y="896"/>
                    <a:pt x="342" y="823"/>
                    <a:pt x="342" y="739"/>
                  </a:cubicBezTo>
                  <a:cubicBezTo>
                    <a:pt x="342" y="686"/>
                    <a:pt x="322" y="645"/>
                    <a:pt x="281" y="614"/>
                  </a:cubicBezTo>
                  <a:cubicBezTo>
                    <a:pt x="277" y="610"/>
                    <a:pt x="274" y="604"/>
                    <a:pt x="274" y="598"/>
                  </a:cubicBezTo>
                  <a:cubicBezTo>
                    <a:pt x="274" y="138"/>
                    <a:pt x="274" y="138"/>
                    <a:pt x="274" y="138"/>
                  </a:cubicBezTo>
                  <a:cubicBezTo>
                    <a:pt x="274" y="81"/>
                    <a:pt x="239" y="40"/>
                    <a:pt x="191" y="40"/>
                  </a:cubicBezTo>
                  <a:cubicBezTo>
                    <a:pt x="151" y="40"/>
                    <a:pt x="119" y="68"/>
                    <a:pt x="110" y="106"/>
                  </a:cubicBezTo>
                  <a:cubicBezTo>
                    <a:pt x="122" y="106"/>
                    <a:pt x="122" y="106"/>
                    <a:pt x="122" y="106"/>
                  </a:cubicBezTo>
                  <a:cubicBezTo>
                    <a:pt x="145" y="106"/>
                    <a:pt x="165" y="127"/>
                    <a:pt x="165" y="150"/>
                  </a:cubicBezTo>
                  <a:cubicBezTo>
                    <a:pt x="165" y="164"/>
                    <a:pt x="158" y="175"/>
                    <a:pt x="145" y="179"/>
                  </a:cubicBezTo>
                  <a:cubicBezTo>
                    <a:pt x="137" y="182"/>
                    <a:pt x="129" y="182"/>
                    <a:pt x="122" y="182"/>
                  </a:cubicBezTo>
                  <a:cubicBezTo>
                    <a:pt x="97" y="182"/>
                    <a:pt x="97" y="182"/>
                    <a:pt x="97" y="182"/>
                  </a:cubicBezTo>
                  <a:cubicBezTo>
                    <a:pt x="97" y="236"/>
                    <a:pt x="97" y="236"/>
                    <a:pt x="97" y="236"/>
                  </a:cubicBezTo>
                  <a:cubicBezTo>
                    <a:pt x="168" y="236"/>
                    <a:pt x="168" y="236"/>
                    <a:pt x="168" y="236"/>
                  </a:cubicBezTo>
                  <a:cubicBezTo>
                    <a:pt x="190" y="236"/>
                    <a:pt x="211" y="257"/>
                    <a:pt x="211" y="279"/>
                  </a:cubicBezTo>
                  <a:cubicBezTo>
                    <a:pt x="211" y="302"/>
                    <a:pt x="190" y="323"/>
                    <a:pt x="168" y="323"/>
                  </a:cubicBezTo>
                  <a:lnTo>
                    <a:pt x="97" y="323"/>
                  </a:lnTo>
                  <a:close/>
                  <a:moveTo>
                    <a:pt x="191" y="842"/>
                  </a:moveTo>
                  <a:cubicBezTo>
                    <a:pt x="137" y="842"/>
                    <a:pt x="80" y="801"/>
                    <a:pt x="80" y="739"/>
                  </a:cubicBezTo>
                  <a:cubicBezTo>
                    <a:pt x="80" y="695"/>
                    <a:pt x="96" y="671"/>
                    <a:pt x="114" y="658"/>
                  </a:cubicBezTo>
                  <a:cubicBezTo>
                    <a:pt x="114" y="433"/>
                    <a:pt x="114" y="433"/>
                    <a:pt x="114" y="433"/>
                  </a:cubicBezTo>
                  <a:cubicBezTo>
                    <a:pt x="114" y="401"/>
                    <a:pt x="144" y="354"/>
                    <a:pt x="191" y="354"/>
                  </a:cubicBezTo>
                  <a:cubicBezTo>
                    <a:pt x="225" y="354"/>
                    <a:pt x="268" y="398"/>
                    <a:pt x="268" y="433"/>
                  </a:cubicBezTo>
                  <a:cubicBezTo>
                    <a:pt x="268" y="661"/>
                    <a:pt x="268" y="661"/>
                    <a:pt x="268" y="661"/>
                  </a:cubicBezTo>
                  <a:cubicBezTo>
                    <a:pt x="283" y="680"/>
                    <a:pt x="291" y="708"/>
                    <a:pt x="291" y="739"/>
                  </a:cubicBezTo>
                  <a:cubicBezTo>
                    <a:pt x="291" y="798"/>
                    <a:pt x="248" y="842"/>
                    <a:pt x="191" y="842"/>
                  </a:cubicBezTo>
                  <a:close/>
                  <a:moveTo>
                    <a:pt x="191" y="394"/>
                  </a:moveTo>
                  <a:cubicBezTo>
                    <a:pt x="169" y="394"/>
                    <a:pt x="154" y="419"/>
                    <a:pt x="154" y="433"/>
                  </a:cubicBezTo>
                  <a:cubicBezTo>
                    <a:pt x="154" y="669"/>
                    <a:pt x="154" y="669"/>
                    <a:pt x="154" y="669"/>
                  </a:cubicBezTo>
                  <a:cubicBezTo>
                    <a:pt x="154" y="676"/>
                    <a:pt x="150" y="683"/>
                    <a:pt x="143" y="686"/>
                  </a:cubicBezTo>
                  <a:cubicBezTo>
                    <a:pt x="137" y="689"/>
                    <a:pt x="120" y="698"/>
                    <a:pt x="120" y="739"/>
                  </a:cubicBezTo>
                  <a:cubicBezTo>
                    <a:pt x="120" y="776"/>
                    <a:pt x="157" y="802"/>
                    <a:pt x="191" y="802"/>
                  </a:cubicBezTo>
                  <a:cubicBezTo>
                    <a:pt x="226" y="802"/>
                    <a:pt x="251" y="776"/>
                    <a:pt x="251" y="739"/>
                  </a:cubicBezTo>
                  <a:cubicBezTo>
                    <a:pt x="251" y="711"/>
                    <a:pt x="242" y="691"/>
                    <a:pt x="234" y="683"/>
                  </a:cubicBezTo>
                  <a:cubicBezTo>
                    <a:pt x="230" y="679"/>
                    <a:pt x="228" y="674"/>
                    <a:pt x="228" y="669"/>
                  </a:cubicBezTo>
                  <a:cubicBezTo>
                    <a:pt x="228" y="433"/>
                    <a:pt x="228" y="433"/>
                    <a:pt x="228" y="433"/>
                  </a:cubicBezTo>
                  <a:cubicBezTo>
                    <a:pt x="228" y="419"/>
                    <a:pt x="202" y="394"/>
                    <a:pt x="191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3A0C9F4B-8734-472F-9934-1200893C27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9025" y="4171950"/>
              <a:ext cx="1249363" cy="638175"/>
            </a:xfrm>
            <a:custGeom>
              <a:avLst/>
              <a:gdLst>
                <a:gd name="T0" fmla="*/ 44 w 331"/>
                <a:gd name="T1" fmla="*/ 169 h 169"/>
                <a:gd name="T2" fmla="*/ 6 w 331"/>
                <a:gd name="T3" fmla="*/ 156 h 169"/>
                <a:gd name="T4" fmla="*/ 0 w 331"/>
                <a:gd name="T5" fmla="*/ 141 h 169"/>
                <a:gd name="T6" fmla="*/ 133 w 331"/>
                <a:gd name="T7" fmla="*/ 23 h 169"/>
                <a:gd name="T8" fmla="*/ 315 w 331"/>
                <a:gd name="T9" fmla="*/ 23 h 169"/>
                <a:gd name="T10" fmla="*/ 329 w 331"/>
                <a:gd name="T11" fmla="*/ 46 h 169"/>
                <a:gd name="T12" fmla="*/ 321 w 331"/>
                <a:gd name="T13" fmla="*/ 78 h 169"/>
                <a:gd name="T14" fmla="*/ 318 w 331"/>
                <a:gd name="T15" fmla="*/ 97 h 169"/>
                <a:gd name="T16" fmla="*/ 308 w 331"/>
                <a:gd name="T17" fmla="*/ 114 h 169"/>
                <a:gd name="T18" fmla="*/ 289 w 331"/>
                <a:gd name="T19" fmla="*/ 115 h 169"/>
                <a:gd name="T20" fmla="*/ 87 w 331"/>
                <a:gd name="T21" fmla="*/ 148 h 169"/>
                <a:gd name="T22" fmla="*/ 82 w 331"/>
                <a:gd name="T23" fmla="*/ 156 h 169"/>
                <a:gd name="T24" fmla="*/ 44 w 331"/>
                <a:gd name="T25" fmla="*/ 169 h 169"/>
                <a:gd name="T26" fmla="*/ 39 w 331"/>
                <a:gd name="T27" fmla="*/ 145 h 169"/>
                <a:gd name="T28" fmla="*/ 39 w 331"/>
                <a:gd name="T29" fmla="*/ 145 h 169"/>
                <a:gd name="T30" fmla="*/ 88 w 331"/>
                <a:gd name="T31" fmla="*/ 141 h 169"/>
                <a:gd name="T32" fmla="*/ 88 w 331"/>
                <a:gd name="T33" fmla="*/ 141 h 169"/>
                <a:gd name="T34" fmla="*/ 88 w 331"/>
                <a:gd name="T35" fmla="*/ 141 h 169"/>
                <a:gd name="T36" fmla="*/ 216 w 331"/>
                <a:gd name="T37" fmla="*/ 46 h 169"/>
                <a:gd name="T38" fmla="*/ 149 w 331"/>
                <a:gd name="T39" fmla="*/ 60 h 169"/>
                <a:gd name="T40" fmla="*/ 146 w 331"/>
                <a:gd name="T41" fmla="*/ 61 h 169"/>
                <a:gd name="T42" fmla="*/ 50 w 331"/>
                <a:gd name="T43" fmla="*/ 128 h 169"/>
                <a:gd name="T44" fmla="*/ 52 w 331"/>
                <a:gd name="T45" fmla="*/ 128 h 169"/>
                <a:gd name="T46" fmla="*/ 86 w 331"/>
                <a:gd name="T47" fmla="*/ 98 h 169"/>
                <a:gd name="T48" fmla="*/ 282 w 331"/>
                <a:gd name="T49" fmla="*/ 70 h 169"/>
                <a:gd name="T50" fmla="*/ 283 w 331"/>
                <a:gd name="T51" fmla="*/ 68 h 169"/>
                <a:gd name="T52" fmla="*/ 286 w 331"/>
                <a:gd name="T53" fmla="*/ 56 h 169"/>
                <a:gd name="T54" fmla="*/ 216 w 331"/>
                <a:gd name="T55" fmla="*/ 4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1" h="169">
                  <a:moveTo>
                    <a:pt x="44" y="169"/>
                  </a:moveTo>
                  <a:cubicBezTo>
                    <a:pt x="30" y="169"/>
                    <a:pt x="16" y="165"/>
                    <a:pt x="6" y="156"/>
                  </a:cubicBezTo>
                  <a:cubicBezTo>
                    <a:pt x="2" y="152"/>
                    <a:pt x="0" y="146"/>
                    <a:pt x="0" y="141"/>
                  </a:cubicBezTo>
                  <a:cubicBezTo>
                    <a:pt x="0" y="118"/>
                    <a:pt x="56" y="47"/>
                    <a:pt x="133" y="23"/>
                  </a:cubicBezTo>
                  <a:cubicBezTo>
                    <a:pt x="186" y="0"/>
                    <a:pt x="239" y="0"/>
                    <a:pt x="315" y="23"/>
                  </a:cubicBezTo>
                  <a:cubicBezTo>
                    <a:pt x="325" y="26"/>
                    <a:pt x="331" y="36"/>
                    <a:pt x="329" y="46"/>
                  </a:cubicBezTo>
                  <a:cubicBezTo>
                    <a:pt x="326" y="60"/>
                    <a:pt x="323" y="71"/>
                    <a:pt x="321" y="78"/>
                  </a:cubicBezTo>
                  <a:cubicBezTo>
                    <a:pt x="319" y="87"/>
                    <a:pt x="318" y="93"/>
                    <a:pt x="318" y="97"/>
                  </a:cubicBezTo>
                  <a:cubicBezTo>
                    <a:pt x="318" y="104"/>
                    <a:pt x="314" y="110"/>
                    <a:pt x="308" y="114"/>
                  </a:cubicBezTo>
                  <a:cubicBezTo>
                    <a:pt x="303" y="117"/>
                    <a:pt x="295" y="118"/>
                    <a:pt x="289" y="115"/>
                  </a:cubicBezTo>
                  <a:cubicBezTo>
                    <a:pt x="188" y="69"/>
                    <a:pt x="98" y="136"/>
                    <a:pt x="87" y="148"/>
                  </a:cubicBezTo>
                  <a:cubicBezTo>
                    <a:pt x="86" y="151"/>
                    <a:pt x="84" y="154"/>
                    <a:pt x="82" y="156"/>
                  </a:cubicBezTo>
                  <a:cubicBezTo>
                    <a:pt x="72" y="165"/>
                    <a:pt x="58" y="169"/>
                    <a:pt x="44" y="169"/>
                  </a:cubicBezTo>
                  <a:close/>
                  <a:moveTo>
                    <a:pt x="39" y="145"/>
                  </a:moveTo>
                  <a:cubicBezTo>
                    <a:pt x="39" y="145"/>
                    <a:pt x="39" y="145"/>
                    <a:pt x="39" y="145"/>
                  </a:cubicBezTo>
                  <a:close/>
                  <a:moveTo>
                    <a:pt x="88" y="141"/>
                  </a:moveTo>
                  <a:cubicBezTo>
                    <a:pt x="88" y="141"/>
                    <a:pt x="88" y="141"/>
                    <a:pt x="88" y="141"/>
                  </a:cubicBezTo>
                  <a:cubicBezTo>
                    <a:pt x="88" y="141"/>
                    <a:pt x="88" y="141"/>
                    <a:pt x="88" y="141"/>
                  </a:cubicBezTo>
                  <a:close/>
                  <a:moveTo>
                    <a:pt x="216" y="46"/>
                  </a:moveTo>
                  <a:cubicBezTo>
                    <a:pt x="192" y="46"/>
                    <a:pt x="170" y="50"/>
                    <a:pt x="149" y="60"/>
                  </a:cubicBezTo>
                  <a:cubicBezTo>
                    <a:pt x="148" y="61"/>
                    <a:pt x="147" y="61"/>
                    <a:pt x="146" y="61"/>
                  </a:cubicBezTo>
                  <a:cubicBezTo>
                    <a:pt x="101" y="75"/>
                    <a:pt x="67" y="108"/>
                    <a:pt x="50" y="128"/>
                  </a:cubicBezTo>
                  <a:cubicBezTo>
                    <a:pt x="51" y="128"/>
                    <a:pt x="52" y="128"/>
                    <a:pt x="52" y="128"/>
                  </a:cubicBezTo>
                  <a:cubicBezTo>
                    <a:pt x="57" y="120"/>
                    <a:pt x="66" y="111"/>
                    <a:pt x="86" y="98"/>
                  </a:cubicBezTo>
                  <a:cubicBezTo>
                    <a:pt x="110" y="83"/>
                    <a:pt x="189" y="39"/>
                    <a:pt x="282" y="70"/>
                  </a:cubicBezTo>
                  <a:cubicBezTo>
                    <a:pt x="282" y="69"/>
                    <a:pt x="283" y="69"/>
                    <a:pt x="283" y="68"/>
                  </a:cubicBezTo>
                  <a:cubicBezTo>
                    <a:pt x="284" y="65"/>
                    <a:pt x="285" y="61"/>
                    <a:pt x="286" y="56"/>
                  </a:cubicBezTo>
                  <a:cubicBezTo>
                    <a:pt x="259" y="49"/>
                    <a:pt x="237" y="46"/>
                    <a:pt x="216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FF461964-2713-4161-B4BE-8F6EF9CFB4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20350" y="4141788"/>
              <a:ext cx="1244600" cy="668338"/>
            </a:xfrm>
            <a:custGeom>
              <a:avLst/>
              <a:gdLst>
                <a:gd name="T0" fmla="*/ 286 w 330"/>
                <a:gd name="T1" fmla="*/ 177 h 177"/>
                <a:gd name="T2" fmla="*/ 248 w 330"/>
                <a:gd name="T3" fmla="*/ 162 h 177"/>
                <a:gd name="T4" fmla="*/ 34 w 330"/>
                <a:gd name="T5" fmla="*/ 119 h 177"/>
                <a:gd name="T6" fmla="*/ 13 w 330"/>
                <a:gd name="T7" fmla="*/ 104 h 177"/>
                <a:gd name="T8" fmla="*/ 0 w 330"/>
                <a:gd name="T9" fmla="*/ 38 h 177"/>
                <a:gd name="T10" fmla="*/ 20 w 330"/>
                <a:gd name="T11" fmla="*/ 18 h 177"/>
                <a:gd name="T12" fmla="*/ 27 w 330"/>
                <a:gd name="T13" fmla="*/ 17 h 177"/>
                <a:gd name="T14" fmla="*/ 324 w 330"/>
                <a:gd name="T15" fmla="*/ 85 h 177"/>
                <a:gd name="T16" fmla="*/ 330 w 330"/>
                <a:gd name="T17" fmla="*/ 99 h 177"/>
                <a:gd name="T18" fmla="*/ 330 w 330"/>
                <a:gd name="T19" fmla="*/ 148 h 177"/>
                <a:gd name="T20" fmla="*/ 324 w 330"/>
                <a:gd name="T21" fmla="*/ 162 h 177"/>
                <a:gd name="T22" fmla="*/ 286 w 330"/>
                <a:gd name="T23" fmla="*/ 177 h 177"/>
                <a:gd name="T24" fmla="*/ 67 w 330"/>
                <a:gd name="T25" fmla="*/ 78 h 177"/>
                <a:gd name="T26" fmla="*/ 276 w 330"/>
                <a:gd name="T27" fmla="*/ 134 h 177"/>
                <a:gd name="T28" fmla="*/ 290 w 330"/>
                <a:gd name="T29" fmla="*/ 136 h 177"/>
                <a:gd name="T30" fmla="*/ 290 w 330"/>
                <a:gd name="T31" fmla="*/ 108 h 177"/>
                <a:gd name="T32" fmla="*/ 43 w 330"/>
                <a:gd name="T33" fmla="*/ 56 h 177"/>
                <a:gd name="T34" fmla="*/ 48 w 330"/>
                <a:gd name="T35" fmla="*/ 78 h 177"/>
                <a:gd name="T36" fmla="*/ 67 w 330"/>
                <a:gd name="T37" fmla="*/ 7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0" h="177">
                  <a:moveTo>
                    <a:pt x="286" y="177"/>
                  </a:moveTo>
                  <a:cubicBezTo>
                    <a:pt x="271" y="177"/>
                    <a:pt x="257" y="171"/>
                    <a:pt x="248" y="162"/>
                  </a:cubicBezTo>
                  <a:cubicBezTo>
                    <a:pt x="203" y="117"/>
                    <a:pt x="78" y="116"/>
                    <a:pt x="34" y="119"/>
                  </a:cubicBezTo>
                  <a:cubicBezTo>
                    <a:pt x="24" y="120"/>
                    <a:pt x="15" y="113"/>
                    <a:pt x="13" y="104"/>
                  </a:cubicBezTo>
                  <a:cubicBezTo>
                    <a:pt x="10" y="92"/>
                    <a:pt x="0" y="52"/>
                    <a:pt x="0" y="38"/>
                  </a:cubicBezTo>
                  <a:cubicBezTo>
                    <a:pt x="0" y="27"/>
                    <a:pt x="9" y="18"/>
                    <a:pt x="20" y="18"/>
                  </a:cubicBezTo>
                  <a:cubicBezTo>
                    <a:pt x="21" y="18"/>
                    <a:pt x="24" y="18"/>
                    <a:pt x="27" y="17"/>
                  </a:cubicBezTo>
                  <a:cubicBezTo>
                    <a:pt x="162" y="0"/>
                    <a:pt x="262" y="23"/>
                    <a:pt x="324" y="85"/>
                  </a:cubicBezTo>
                  <a:cubicBezTo>
                    <a:pt x="328" y="89"/>
                    <a:pt x="330" y="94"/>
                    <a:pt x="330" y="99"/>
                  </a:cubicBezTo>
                  <a:cubicBezTo>
                    <a:pt x="330" y="148"/>
                    <a:pt x="330" y="148"/>
                    <a:pt x="330" y="148"/>
                  </a:cubicBezTo>
                  <a:cubicBezTo>
                    <a:pt x="330" y="153"/>
                    <a:pt x="328" y="158"/>
                    <a:pt x="324" y="162"/>
                  </a:cubicBezTo>
                  <a:cubicBezTo>
                    <a:pt x="315" y="171"/>
                    <a:pt x="301" y="177"/>
                    <a:pt x="286" y="177"/>
                  </a:cubicBezTo>
                  <a:close/>
                  <a:moveTo>
                    <a:pt x="67" y="78"/>
                  </a:moveTo>
                  <a:cubicBezTo>
                    <a:pt x="123" y="78"/>
                    <a:pt x="228" y="85"/>
                    <a:pt x="276" y="134"/>
                  </a:cubicBezTo>
                  <a:cubicBezTo>
                    <a:pt x="279" y="136"/>
                    <a:pt x="285" y="137"/>
                    <a:pt x="290" y="136"/>
                  </a:cubicBezTo>
                  <a:cubicBezTo>
                    <a:pt x="290" y="108"/>
                    <a:pt x="290" y="108"/>
                    <a:pt x="290" y="108"/>
                  </a:cubicBezTo>
                  <a:cubicBezTo>
                    <a:pt x="253" y="74"/>
                    <a:pt x="181" y="40"/>
                    <a:pt x="43" y="56"/>
                  </a:cubicBezTo>
                  <a:cubicBezTo>
                    <a:pt x="44" y="62"/>
                    <a:pt x="46" y="70"/>
                    <a:pt x="48" y="78"/>
                  </a:cubicBezTo>
                  <a:cubicBezTo>
                    <a:pt x="53" y="78"/>
                    <a:pt x="60" y="78"/>
                    <a:pt x="67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2A0A9F4C-673C-449F-A528-E6B5C722DF6F}"/>
              </a:ext>
            </a:extLst>
          </p:cNvPr>
          <p:cNvSpPr txBox="1"/>
          <p:nvPr/>
        </p:nvSpPr>
        <p:spPr>
          <a:xfrm>
            <a:off x="9433639" y="1146304"/>
            <a:ext cx="2350374" cy="43654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ComPact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A4785561-9389-4FE3-A9B8-C785C41E1D58}"/>
              </a:ext>
            </a:extLst>
          </p:cNvPr>
          <p:cNvSpPr txBox="1"/>
          <p:nvPr/>
        </p:nvSpPr>
        <p:spPr>
          <a:xfrm>
            <a:off x="3412070" y="1125172"/>
            <a:ext cx="2350374" cy="43654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SlimLine</a:t>
            </a:r>
            <a:r>
              <a:rPr lang="pl-PL" b="1">
                <a:solidFill>
                  <a:schemeClr val="bg1"/>
                </a:solidFill>
              </a:rPr>
              <a:t> Pro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9E05C84A-152C-4952-8B7D-209755212BAF}"/>
              </a:ext>
            </a:extLst>
          </p:cNvPr>
          <p:cNvSpPr txBox="1"/>
          <p:nvPr/>
        </p:nvSpPr>
        <p:spPr>
          <a:xfrm>
            <a:off x="6422855" y="1146305"/>
            <a:ext cx="2350374" cy="43654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Outdoor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2A848657-9BC1-4E10-93B9-75243B5C48F8}"/>
              </a:ext>
            </a:extLst>
          </p:cNvPr>
          <p:cNvSpPr/>
          <p:nvPr/>
        </p:nvSpPr>
        <p:spPr>
          <a:xfrm>
            <a:off x="12400758" y="3891763"/>
            <a:ext cx="2300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Do pracy na wolnym powietrzu</a:t>
            </a:r>
          </a:p>
        </p:txBody>
      </p:sp>
      <p:sp>
        <p:nvSpPr>
          <p:cNvPr id="79" name="Prostokąt 78">
            <a:extLst>
              <a:ext uri="{FF2B5EF4-FFF2-40B4-BE49-F238E27FC236}">
                <a16:creationId xmlns:a16="http://schemas.microsoft.com/office/drawing/2014/main" id="{388FE6F4-1389-4671-B225-98481901BE0A}"/>
              </a:ext>
            </a:extLst>
          </p:cNvPr>
          <p:cNvSpPr/>
          <p:nvPr/>
        </p:nvSpPr>
        <p:spPr>
          <a:xfrm>
            <a:off x="12400758" y="2098541"/>
            <a:ext cx="2088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Montaż bez użycia śrub i wiercenia</a:t>
            </a:r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id="{817A25E5-07FD-4D12-BC2F-F55E41FA3E10}"/>
              </a:ext>
            </a:extLst>
          </p:cNvPr>
          <p:cNvSpPr/>
          <p:nvPr/>
        </p:nvSpPr>
        <p:spPr>
          <a:xfrm>
            <a:off x="12400758" y="3017808"/>
            <a:ext cx="1483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Ekonomiczne </a:t>
            </a:r>
            <a:br>
              <a:rPr lang="pl-PL" sz="1400"/>
            </a:br>
            <a:r>
              <a:rPr lang="pl-PL" sz="1400"/>
              <a:t>i harmonijne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55843E32-F8D0-423E-8EB2-4F30E8877862}"/>
              </a:ext>
            </a:extLst>
          </p:cNvPr>
          <p:cNvSpPr txBox="1"/>
          <p:nvPr/>
        </p:nvSpPr>
        <p:spPr>
          <a:xfrm>
            <a:off x="6422855" y="3541028"/>
            <a:ext cx="2350374" cy="43654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Peltier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741093BA-01B4-4D04-97C2-D650D476A11A}"/>
              </a:ext>
            </a:extLst>
          </p:cNvPr>
          <p:cNvSpPr/>
          <p:nvPr/>
        </p:nvSpPr>
        <p:spPr>
          <a:xfrm>
            <a:off x="12400758" y="4897362"/>
            <a:ext cx="1483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Z wiatrakiem</a:t>
            </a: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952D5A75-08B0-4CAC-B9F0-55D6BB9CD882}"/>
              </a:ext>
            </a:extLst>
          </p:cNvPr>
          <p:cNvSpPr txBox="1"/>
          <p:nvPr/>
        </p:nvSpPr>
        <p:spPr>
          <a:xfrm>
            <a:off x="9433639" y="3541028"/>
            <a:ext cx="2350374" cy="42240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</a:rPr>
              <a:t>Wymienniki ciepła</a:t>
            </a:r>
          </a:p>
        </p:txBody>
      </p:sp>
      <p:sp>
        <p:nvSpPr>
          <p:cNvPr id="84" name="Prostokąt 83">
            <a:extLst>
              <a:ext uri="{FF2B5EF4-FFF2-40B4-BE49-F238E27FC236}">
                <a16:creationId xmlns:a16="http://schemas.microsoft.com/office/drawing/2014/main" id="{276EE4F2-9755-4383-B39F-C99A172B8F84}"/>
              </a:ext>
            </a:extLst>
          </p:cNvPr>
          <p:cNvSpPr/>
          <p:nvPr/>
        </p:nvSpPr>
        <p:spPr>
          <a:xfrm>
            <a:off x="12400758" y="5678891"/>
            <a:ext cx="2480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Woda-powietrze</a:t>
            </a:r>
          </a:p>
          <a:p>
            <a:r>
              <a:rPr lang="pl-PL" sz="1400"/>
              <a:t>Powietrze-powietrze</a:t>
            </a: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07EA6FE1-0F99-458B-8F30-652BB1BF9C4C}"/>
              </a:ext>
            </a:extLst>
          </p:cNvPr>
          <p:cNvSpPr txBox="1"/>
          <p:nvPr/>
        </p:nvSpPr>
        <p:spPr>
          <a:xfrm>
            <a:off x="401285" y="1125173"/>
            <a:ext cx="2350374" cy="43654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SlimLine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86" name="Prostokąt 85">
            <a:extLst>
              <a:ext uri="{FF2B5EF4-FFF2-40B4-BE49-F238E27FC236}">
                <a16:creationId xmlns:a16="http://schemas.microsoft.com/office/drawing/2014/main" id="{AD9E1D31-653D-4C80-AC37-883429D3FCB0}"/>
              </a:ext>
            </a:extLst>
          </p:cNvPr>
          <p:cNvSpPr/>
          <p:nvPr/>
        </p:nvSpPr>
        <p:spPr>
          <a:xfrm>
            <a:off x="12400758" y="1224586"/>
            <a:ext cx="2648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Technologia </a:t>
            </a:r>
            <a:r>
              <a:rPr lang="pl-PL" sz="1400" err="1"/>
              <a:t>bezfiltrowa</a:t>
            </a:r>
            <a:r>
              <a:rPr lang="pl-PL" sz="1400"/>
              <a:t> – większe bezpieczeństwo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CC3766B1-3A49-480C-8EE8-0D6FFE31482E}"/>
              </a:ext>
            </a:extLst>
          </p:cNvPr>
          <p:cNvGrpSpPr/>
          <p:nvPr/>
        </p:nvGrpSpPr>
        <p:grpSpPr>
          <a:xfrm>
            <a:off x="359356" y="1609283"/>
            <a:ext cx="2499921" cy="1360758"/>
            <a:chOff x="359356" y="1647383"/>
            <a:chExt cx="2499921" cy="1360758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87C24A25-EFBA-4D9C-8E89-F3215318E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356" y="1647383"/>
              <a:ext cx="557512" cy="134925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8F8E9B46-C752-4054-B7EA-F40D39C94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27357" y="1989793"/>
              <a:ext cx="1131920" cy="88406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>
              <a:extLst>
                <a:ext uri="{FF2B5EF4-FFF2-40B4-BE49-F238E27FC236}">
                  <a16:creationId xmlns:a16="http://schemas.microsoft.com/office/drawing/2014/main" id="{36D1CA44-784C-4C38-AB04-13B1BF840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68694" y="1830642"/>
              <a:ext cx="506837" cy="117749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Obraz 48">
            <a:extLst>
              <a:ext uri="{FF2B5EF4-FFF2-40B4-BE49-F238E27FC236}">
                <a16:creationId xmlns:a16="http://schemas.microsoft.com/office/drawing/2014/main" id="{68235E76-C449-4C95-B757-69005212F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2603" y="1633023"/>
            <a:ext cx="1705184" cy="1363617"/>
          </a:xfrm>
          <a:prstGeom prst="rect">
            <a:avLst/>
          </a:prstGeom>
        </p:spPr>
      </p:pic>
      <p:sp>
        <p:nvSpPr>
          <p:cNvPr id="50" name="Prostokąt 49">
            <a:extLst>
              <a:ext uri="{FF2B5EF4-FFF2-40B4-BE49-F238E27FC236}">
                <a16:creationId xmlns:a16="http://schemas.microsoft.com/office/drawing/2014/main" id="{5486E48C-500C-45A8-A621-E07D90362A65}"/>
              </a:ext>
            </a:extLst>
          </p:cNvPr>
          <p:cNvSpPr/>
          <p:nvPr/>
        </p:nvSpPr>
        <p:spPr>
          <a:xfrm>
            <a:off x="321469" y="3022207"/>
            <a:ext cx="30871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 err="1"/>
              <a:t>Bezfiltrowe</a:t>
            </a:r>
            <a:r>
              <a:rPr lang="pl-PL" sz="1200"/>
              <a:t>, nie wymagają mat filtracyjnych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Do pracy w dużym zapyleniu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Niewielkie gabaryty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Maksymalna wydajność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Praca wewnątrz lub na zewnątrz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11 cm grubości – najcieńsze na rynku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Funkcja master/</a:t>
            </a:r>
            <a:r>
              <a:rPr lang="pl-PL" sz="1200" err="1"/>
              <a:t>slave</a:t>
            </a:r>
            <a:r>
              <a:rPr lang="pl-PL" sz="1200"/>
              <a:t> pozwala na połączenie do 20 jednostek i wyświetlacza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Zakres temperatury działania: -20–55°C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Ochrona IP do IEC 60529 zewnątrz/wewnątrz: IP24/54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926D69BA-7341-4F22-B480-CC2F8FE0BAF1}"/>
              </a:ext>
            </a:extLst>
          </p:cNvPr>
          <p:cNvSpPr/>
          <p:nvPr/>
        </p:nvSpPr>
        <p:spPr>
          <a:xfrm>
            <a:off x="3333957" y="3022207"/>
            <a:ext cx="2397090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PRO - system Seifert - montaż bez użycia śrub itp.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PRO - bez potrzeby wiercenia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Zintegrowane odparowywanie kondensatu 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Elektroniczny sterownik </a:t>
            </a:r>
            <a:br>
              <a:rPr lang="pl-PL" sz="1200"/>
            </a:br>
            <a:r>
              <a:rPr lang="pl-PL" sz="1200"/>
              <a:t>z kolorowym wyświetlaczem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Zakres temperatury od 10°C do 60°C 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Stopień ochrony IP 56 </a:t>
            </a:r>
          </a:p>
        </p:txBody>
      </p:sp>
      <p:pic>
        <p:nvPicPr>
          <p:cNvPr id="52" name="Picture 14">
            <a:extLst>
              <a:ext uri="{FF2B5EF4-FFF2-40B4-BE49-F238E27FC236}">
                <a16:creationId xmlns:a16="http://schemas.microsoft.com/office/drawing/2014/main" id="{1392F7A6-C602-427E-A665-4DE29A020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2165" y="1854829"/>
            <a:ext cx="785495" cy="12608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E9E3E139-F77B-473D-96E3-C7D5E4B6E2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2921" y="1684293"/>
            <a:ext cx="877293" cy="1573386"/>
          </a:xfrm>
          <a:prstGeom prst="rect">
            <a:avLst/>
          </a:prstGeom>
        </p:spPr>
      </p:pic>
      <p:sp>
        <p:nvSpPr>
          <p:cNvPr id="60" name="Prostokąt 59">
            <a:extLst>
              <a:ext uri="{FF2B5EF4-FFF2-40B4-BE49-F238E27FC236}">
                <a16:creationId xmlns:a16="http://schemas.microsoft.com/office/drawing/2014/main" id="{23F80B01-0F15-4E63-B0F6-9F328B354FBA}"/>
              </a:ext>
            </a:extLst>
          </p:cNvPr>
          <p:cNvSpPr/>
          <p:nvPr/>
        </p:nvSpPr>
        <p:spPr>
          <a:xfrm>
            <a:off x="7163747" y="1661937"/>
            <a:ext cx="182664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Opcja dodania funkcji ogrzewania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Sterownik elektroniczny do sterowania klimatem wewnątrz szafy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Zakres temperatury działania: -20–55°C</a:t>
            </a: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373BB401-8828-44B0-A43D-D282C4DFDA58}"/>
              </a:ext>
            </a:extLst>
          </p:cNvPr>
          <p:cNvSpPr/>
          <p:nvPr/>
        </p:nvSpPr>
        <p:spPr>
          <a:xfrm>
            <a:off x="10207660" y="1661937"/>
            <a:ext cx="1689294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Dodatkowo wersja boczna i wnękowa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Modele konfigurowalne </a:t>
            </a:r>
            <a:br>
              <a:rPr lang="pl-PL" sz="1200"/>
            </a:br>
            <a:r>
              <a:rPr lang="pl-PL" sz="1200"/>
              <a:t>do potrzeb Klienta</a:t>
            </a:r>
          </a:p>
        </p:txBody>
      </p:sp>
    </p:spTree>
    <p:extLst>
      <p:ext uri="{BB962C8B-B14F-4D97-AF65-F5344CB8AC3E}">
        <p14:creationId xmlns:p14="http://schemas.microsoft.com/office/powerpoint/2010/main" val="2712485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60" grpId="0"/>
      <p:bldP spid="6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a 38">
            <a:extLst>
              <a:ext uri="{FF2B5EF4-FFF2-40B4-BE49-F238E27FC236}">
                <a16:creationId xmlns:a16="http://schemas.microsoft.com/office/drawing/2014/main" id="{2BFE0066-FBA0-41EA-A198-329A41BEC3FC}"/>
              </a:ext>
            </a:extLst>
          </p:cNvPr>
          <p:cNvGrpSpPr/>
          <p:nvPr/>
        </p:nvGrpSpPr>
        <p:grpSpPr>
          <a:xfrm>
            <a:off x="6132512" y="-1"/>
            <a:ext cx="6059488" cy="6858001"/>
            <a:chOff x="6132512" y="-1"/>
            <a:chExt cx="6059488" cy="6858001"/>
          </a:xfrm>
        </p:grpSpPr>
        <p:pic>
          <p:nvPicPr>
            <p:cNvPr id="10" name="Obraz 9" descr="Obraz zawierający zewnętrzne, woda, łódź, statek&#10;&#10;Opis wygenerowany automatycznie">
              <a:extLst>
                <a:ext uri="{FF2B5EF4-FFF2-40B4-BE49-F238E27FC236}">
                  <a16:creationId xmlns:a16="http://schemas.microsoft.com/office/drawing/2014/main" id="{8BAE50C7-4D49-4C03-A100-E8EEA5924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899" r="25123"/>
            <a:stretch/>
          </p:blipFill>
          <p:spPr>
            <a:xfrm>
              <a:off x="6132513" y="0"/>
              <a:ext cx="6059487" cy="6858000"/>
            </a:xfrm>
            <a:prstGeom prst="rect">
              <a:avLst/>
            </a:prstGeom>
          </p:spPr>
        </p:pic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9224706C-78DC-4FB3-900C-9FCECBE03A35}"/>
                </a:ext>
              </a:extLst>
            </p:cNvPr>
            <p:cNvSpPr/>
            <p:nvPr/>
          </p:nvSpPr>
          <p:spPr>
            <a:xfrm>
              <a:off x="6132512" y="-1"/>
              <a:ext cx="6059487" cy="6857999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9873BB2-0ECC-4BFF-AD14-A4F764EE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Szafy w II klasie ochronności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D378B83-11A6-40C8-B3D5-A1F111F6E2BD}"/>
              </a:ext>
            </a:extLst>
          </p:cNvPr>
          <p:cNvSpPr txBox="1"/>
          <p:nvPr/>
        </p:nvSpPr>
        <p:spPr>
          <a:xfrm>
            <a:off x="483696" y="1509552"/>
            <a:ext cx="5221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Szafy metalowe pokryte tworzywem zapobiegającym porażeniom.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4C501F6-4A37-48E2-BAEF-A4ADDEB377FA}"/>
              </a:ext>
            </a:extLst>
          </p:cNvPr>
          <p:cNvSpPr/>
          <p:nvPr/>
        </p:nvSpPr>
        <p:spPr>
          <a:xfrm rot="16200000">
            <a:off x="210847" y="1794695"/>
            <a:ext cx="463286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705DC23-7CB1-43A6-A758-A2C1F9279024}"/>
              </a:ext>
            </a:extLst>
          </p:cNvPr>
          <p:cNvSpPr/>
          <p:nvPr/>
        </p:nvSpPr>
        <p:spPr>
          <a:xfrm>
            <a:off x="303064" y="2827687"/>
            <a:ext cx="46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Ekologiczna alternatywa dla plastiku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Ekonomiczne rozwiązanie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IP66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63 – wymiary seryjne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Możliwość indywidualnej konfiguracji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5272E33-FC6C-4A98-B280-F99CB82717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72075" y="932089"/>
            <a:ext cx="3135553" cy="5873813"/>
          </a:xfrm>
          <a:prstGeom prst="rect">
            <a:avLst/>
          </a:prstGeom>
        </p:spPr>
      </p:pic>
      <p:pic>
        <p:nvPicPr>
          <p:cNvPr id="8" name="Obraz 7" descr="Obraz zawierający wewnątrz, siedzi, lodówka, drzwi&#10;&#10;Opis wygenerowany automatycznie">
            <a:extLst>
              <a:ext uri="{FF2B5EF4-FFF2-40B4-BE49-F238E27FC236}">
                <a16:creationId xmlns:a16="http://schemas.microsoft.com/office/drawing/2014/main" id="{98EB941B-1DE8-459F-AC6C-C87E2E809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753" y="822444"/>
            <a:ext cx="3012836" cy="5832936"/>
          </a:xfrm>
          <a:prstGeom prst="rect">
            <a:avLst/>
          </a:prstGeom>
        </p:spPr>
      </p:pic>
      <p:grpSp>
        <p:nvGrpSpPr>
          <p:cNvPr id="11" name="Grupa 110">
            <a:extLst>
              <a:ext uri="{FF2B5EF4-FFF2-40B4-BE49-F238E27FC236}">
                <a16:creationId xmlns:a16="http://schemas.microsoft.com/office/drawing/2014/main" id="{A1BDF382-1E66-4C74-BFDE-E3403C89211A}"/>
              </a:ext>
            </a:extLst>
          </p:cNvPr>
          <p:cNvGrpSpPr/>
          <p:nvPr/>
        </p:nvGrpSpPr>
        <p:grpSpPr>
          <a:xfrm>
            <a:off x="10550309" y="343035"/>
            <a:ext cx="1239736" cy="396625"/>
            <a:chOff x="3780656" y="2391515"/>
            <a:chExt cx="4744728" cy="1530281"/>
          </a:xfrm>
          <a:solidFill>
            <a:schemeClr val="bg1"/>
          </a:solidFill>
        </p:grpSpPr>
        <p:grpSp>
          <p:nvGrpSpPr>
            <p:cNvPr id="12" name="Grupa 111">
              <a:extLst>
                <a:ext uri="{FF2B5EF4-FFF2-40B4-BE49-F238E27FC236}">
                  <a16:creationId xmlns:a16="http://schemas.microsoft.com/office/drawing/2014/main" id="{17965226-E1BD-4340-93F1-F10074068D89}"/>
                </a:ext>
              </a:extLst>
            </p:cNvPr>
            <p:cNvGrpSpPr/>
            <p:nvPr/>
          </p:nvGrpSpPr>
          <p:grpSpPr>
            <a:xfrm>
              <a:off x="3780656" y="3690937"/>
              <a:ext cx="4493636" cy="230859"/>
              <a:chOff x="878908" y="2396524"/>
              <a:chExt cx="3646262" cy="187325"/>
            </a:xfrm>
            <a:grpFill/>
          </p:grpSpPr>
          <p:sp>
            <p:nvSpPr>
              <p:cNvPr id="17" name="Freeform 18">
                <a:extLst>
                  <a:ext uri="{FF2B5EF4-FFF2-40B4-BE49-F238E27FC236}">
                    <a16:creationId xmlns:a16="http://schemas.microsoft.com/office/drawing/2014/main" id="{3E4FD025-CC77-4E1F-9FCD-8659BBDC0D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8" name="Grupa 117">
                <a:extLst>
                  <a:ext uri="{FF2B5EF4-FFF2-40B4-BE49-F238E27FC236}">
                    <a16:creationId xmlns:a16="http://schemas.microsoft.com/office/drawing/2014/main" id="{42402626-D981-4970-864B-46A383486D97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265B377D-FD8A-470E-AE59-787519C19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16">
                  <a:extLst>
                    <a:ext uri="{FF2B5EF4-FFF2-40B4-BE49-F238E27FC236}">
                      <a16:creationId xmlns:a16="http://schemas.microsoft.com/office/drawing/2014/main" id="{D25329D6-ABCA-4769-9D20-99F1B7F8BE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17">
                  <a:extLst>
                    <a:ext uri="{FF2B5EF4-FFF2-40B4-BE49-F238E27FC236}">
                      <a16:creationId xmlns:a16="http://schemas.microsoft.com/office/drawing/2014/main" id="{CBF220F5-6B60-4622-8E96-5507021BB3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5FDC31CD-4960-41AB-95D5-B74EA72D859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35E71708-777D-42E4-8287-E3FFE16301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1577CF88-5BAD-4D97-9355-5370EC41D9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6A9B05ED-630A-40BB-993C-02E5B7A766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A011DE64-245B-4031-9BF6-0F6D5D6F5E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852B3E44-012A-4EF6-87B3-5A3F6A826E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A7448D42-0340-453F-B5FB-F8958F7D2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8BFDF6D1-5B09-49F6-AC0D-2AC0CD6EC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337A0862-01CB-4F9E-B899-32812634B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D0D54F9A-1200-47FC-8771-3053F29634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Freeform 30">
                  <a:extLst>
                    <a:ext uri="{FF2B5EF4-FFF2-40B4-BE49-F238E27FC236}">
                      <a16:creationId xmlns:a16="http://schemas.microsoft.com/office/drawing/2014/main" id="{437758E6-2A65-4CDA-9775-AA944662D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Freeform 31">
                  <a:extLst>
                    <a:ext uri="{FF2B5EF4-FFF2-40B4-BE49-F238E27FC236}">
                      <a16:creationId xmlns:a16="http://schemas.microsoft.com/office/drawing/2014/main" id="{7DFA8E1E-BA2E-46BF-AD90-395E3459B3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" name="Freeform 32">
                  <a:extLst>
                    <a:ext uri="{FF2B5EF4-FFF2-40B4-BE49-F238E27FC236}">
                      <a16:creationId xmlns:a16="http://schemas.microsoft.com/office/drawing/2014/main" id="{748B3A80-763F-44A2-BCCE-06E903759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" name="Freeform 33">
                  <a:extLst>
                    <a:ext uri="{FF2B5EF4-FFF2-40B4-BE49-F238E27FC236}">
                      <a16:creationId xmlns:a16="http://schemas.microsoft.com/office/drawing/2014/main" id="{3256D38E-23F0-4798-9F02-57E851EB0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" name="Freeform 34">
                  <a:extLst>
                    <a:ext uri="{FF2B5EF4-FFF2-40B4-BE49-F238E27FC236}">
                      <a16:creationId xmlns:a16="http://schemas.microsoft.com/office/drawing/2014/main" id="{5E44E0B3-17F8-4FBE-90B0-9940FFC89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" name="Freeform 35">
                  <a:extLst>
                    <a:ext uri="{FF2B5EF4-FFF2-40B4-BE49-F238E27FC236}">
                      <a16:creationId xmlns:a16="http://schemas.microsoft.com/office/drawing/2014/main" id="{D2130074-2EB9-4575-A570-F1C6F0B1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13" name="Grupa 112">
              <a:extLst>
                <a:ext uri="{FF2B5EF4-FFF2-40B4-BE49-F238E27FC236}">
                  <a16:creationId xmlns:a16="http://schemas.microsoft.com/office/drawing/2014/main" id="{26F51251-D627-4683-A210-5A485E4566AB}"/>
                </a:ext>
              </a:extLst>
            </p:cNvPr>
            <p:cNvGrpSpPr/>
            <p:nvPr/>
          </p:nvGrpSpPr>
          <p:grpSpPr>
            <a:xfrm>
              <a:off x="3787036" y="2391515"/>
              <a:ext cx="4738348" cy="1107329"/>
              <a:chOff x="1112838" y="1236663"/>
              <a:chExt cx="3505201" cy="819150"/>
            </a:xfrm>
            <a:grpFill/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A00C1F51-FC51-4626-855F-F015054A5E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E03D7272-999D-4AB0-96FB-709199964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E21655E1-406A-44AC-8947-DF093A1E3A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40" name="Strzałka: pagon 39">
            <a:hlinkClick r:id="rId5" action="ppaction://hlinksldjump"/>
            <a:extLst>
              <a:ext uri="{FF2B5EF4-FFF2-40B4-BE49-F238E27FC236}">
                <a16:creationId xmlns:a16="http://schemas.microsoft.com/office/drawing/2014/main" id="{A575F1E4-1508-47C8-A4EA-772F0645A40D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1" name="pole tekstowe 40">
            <a:hlinkClick r:id="rId5" action="ppaction://hlinksldjump"/>
            <a:extLst>
              <a:ext uri="{FF2B5EF4-FFF2-40B4-BE49-F238E27FC236}">
                <a16:creationId xmlns:a16="http://schemas.microsoft.com/office/drawing/2014/main" id="{4255E209-95C8-4590-967E-4DD4E7F9A4D2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>
                <a:solidFill>
                  <a:schemeClr val="bg1"/>
                </a:solidFill>
              </a:rPr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29790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28047 -0.0127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40" grpId="0" animBg="1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15F9CC31-4670-434A-9F31-A49A2EFBBA00}"/>
              </a:ext>
            </a:extLst>
          </p:cNvPr>
          <p:cNvGrpSpPr/>
          <p:nvPr/>
        </p:nvGrpSpPr>
        <p:grpSpPr>
          <a:xfrm>
            <a:off x="-37398" y="1942706"/>
            <a:ext cx="12229398" cy="2972588"/>
            <a:chOff x="-37398" y="1916913"/>
            <a:chExt cx="12229398" cy="297258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2A616C99-063B-468F-8842-9917DC87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99"/>
            <a:stretch/>
          </p:blipFill>
          <p:spPr>
            <a:xfrm>
              <a:off x="-37398" y="1926832"/>
              <a:ext cx="12229398" cy="2952750"/>
            </a:xfrm>
            <a:prstGeom prst="rect">
              <a:avLst/>
            </a:prstGeom>
            <a:grpFill/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08A4179E-8322-45D2-873B-73DB095196F1}"/>
                </a:ext>
              </a:extLst>
            </p:cNvPr>
            <p:cNvSpPr/>
            <p:nvPr/>
          </p:nvSpPr>
          <p:spPr>
            <a:xfrm>
              <a:off x="0" y="1916913"/>
              <a:ext cx="12192000" cy="2972588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C9CC609-2EB0-4821-BBB9-089DFE41B699}"/>
              </a:ext>
            </a:extLst>
          </p:cNvPr>
          <p:cNvSpPr txBox="1"/>
          <p:nvPr/>
        </p:nvSpPr>
        <p:spPr>
          <a:xfrm>
            <a:off x="5112965" y="5421739"/>
            <a:ext cx="4243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rgbClr val="13527D"/>
                </a:solidFill>
                <a:latin typeface="+mj-lt"/>
              </a:rPr>
              <a:t>SZAFY KLEJONE 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229227A-2D0B-4024-95F0-B192F7C34964}"/>
              </a:ext>
            </a:extLst>
          </p:cNvPr>
          <p:cNvSpPr/>
          <p:nvPr/>
        </p:nvSpPr>
        <p:spPr>
          <a:xfrm rot="16200000">
            <a:off x="4857322" y="5742342"/>
            <a:ext cx="412804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1" name="Obraz 50">
            <a:extLst>
              <a:ext uri="{FF2B5EF4-FFF2-40B4-BE49-F238E27FC236}">
                <a16:creationId xmlns:a16="http://schemas.microsoft.com/office/drawing/2014/main" id="{26C2F6FE-15C9-44FD-A208-7A6FDD67C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06" y="5269545"/>
            <a:ext cx="1806798" cy="1028004"/>
          </a:xfrm>
          <a:prstGeom prst="rect">
            <a:avLst/>
          </a:prstGeom>
        </p:spPr>
      </p:pic>
      <p:grpSp>
        <p:nvGrpSpPr>
          <p:cNvPr id="35" name="Grupa 34">
            <a:extLst>
              <a:ext uri="{FF2B5EF4-FFF2-40B4-BE49-F238E27FC236}">
                <a16:creationId xmlns:a16="http://schemas.microsoft.com/office/drawing/2014/main" id="{A5BE133D-AC71-4182-AA1B-6A2F4A0B24EA}"/>
              </a:ext>
            </a:extLst>
          </p:cNvPr>
          <p:cNvGrpSpPr/>
          <p:nvPr/>
        </p:nvGrpSpPr>
        <p:grpSpPr>
          <a:xfrm>
            <a:off x="4404243" y="457775"/>
            <a:ext cx="3383515" cy="1091256"/>
            <a:chOff x="3780656" y="2391519"/>
            <a:chExt cx="4744728" cy="1530277"/>
          </a:xfrm>
        </p:grpSpPr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599CE7E0-37B6-41E4-A5DE-8287747CA8D4}"/>
                </a:ext>
              </a:extLst>
            </p:cNvPr>
            <p:cNvGrpSpPr/>
            <p:nvPr/>
          </p:nvGrpSpPr>
          <p:grpSpPr>
            <a:xfrm>
              <a:off x="3780656" y="3690937"/>
              <a:ext cx="449364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0696ED15-63D1-4250-903A-04C3308C79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="1"/>
              </a:p>
            </p:txBody>
          </p:sp>
          <p:grpSp>
            <p:nvGrpSpPr>
              <p:cNvPr id="42" name="Grupa 41">
                <a:extLst>
                  <a:ext uri="{FF2B5EF4-FFF2-40B4-BE49-F238E27FC236}">
                    <a16:creationId xmlns:a16="http://schemas.microsoft.com/office/drawing/2014/main" id="{CFD841F0-E732-4D20-B0A0-61C6BE61CED2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43" name="Freeform 14">
                  <a:extLst>
                    <a:ext uri="{FF2B5EF4-FFF2-40B4-BE49-F238E27FC236}">
                      <a16:creationId xmlns:a16="http://schemas.microsoft.com/office/drawing/2014/main" id="{6EBA955D-80D9-458A-B384-1C1B2620DE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4" name="Freeform 16">
                  <a:extLst>
                    <a:ext uri="{FF2B5EF4-FFF2-40B4-BE49-F238E27FC236}">
                      <a16:creationId xmlns:a16="http://schemas.microsoft.com/office/drawing/2014/main" id="{DE033189-21F5-412B-9B7E-EAF54A3DE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5" name="Freeform 17">
                  <a:extLst>
                    <a:ext uri="{FF2B5EF4-FFF2-40B4-BE49-F238E27FC236}">
                      <a16:creationId xmlns:a16="http://schemas.microsoft.com/office/drawing/2014/main" id="{ADF7DDC3-5060-43CC-BD9F-A660A236EE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6" name="Freeform 19">
                  <a:extLst>
                    <a:ext uri="{FF2B5EF4-FFF2-40B4-BE49-F238E27FC236}">
                      <a16:creationId xmlns:a16="http://schemas.microsoft.com/office/drawing/2014/main" id="{4CDF650E-A851-47DD-BD9E-2EE3140C90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7" name="Freeform 20">
                  <a:extLst>
                    <a:ext uri="{FF2B5EF4-FFF2-40B4-BE49-F238E27FC236}">
                      <a16:creationId xmlns:a16="http://schemas.microsoft.com/office/drawing/2014/main" id="{EA5EB965-0384-4C9C-A3F2-99108D8B7CC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8" name="Freeform 21">
                  <a:extLst>
                    <a:ext uri="{FF2B5EF4-FFF2-40B4-BE49-F238E27FC236}">
                      <a16:creationId xmlns:a16="http://schemas.microsoft.com/office/drawing/2014/main" id="{06EBEA6E-BF6F-434C-955F-1C0264FA5BB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9" name="Freeform 22">
                  <a:extLst>
                    <a:ext uri="{FF2B5EF4-FFF2-40B4-BE49-F238E27FC236}">
                      <a16:creationId xmlns:a16="http://schemas.microsoft.com/office/drawing/2014/main" id="{AAE7B2DF-D42B-4B2C-9639-C46C696D72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0" name="Freeform 23">
                  <a:extLst>
                    <a:ext uri="{FF2B5EF4-FFF2-40B4-BE49-F238E27FC236}">
                      <a16:creationId xmlns:a16="http://schemas.microsoft.com/office/drawing/2014/main" id="{83211C03-E563-4556-847E-35DBA81C25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2" name="Freeform 24">
                  <a:extLst>
                    <a:ext uri="{FF2B5EF4-FFF2-40B4-BE49-F238E27FC236}">
                      <a16:creationId xmlns:a16="http://schemas.microsoft.com/office/drawing/2014/main" id="{0F131C3B-2BA9-4427-8A5A-3F7D2B175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3" name="Freeform 25">
                  <a:extLst>
                    <a:ext uri="{FF2B5EF4-FFF2-40B4-BE49-F238E27FC236}">
                      <a16:creationId xmlns:a16="http://schemas.microsoft.com/office/drawing/2014/main" id="{449CB7A0-2ADD-44CA-881A-1E5D62E95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4" name="Freeform 26">
                  <a:extLst>
                    <a:ext uri="{FF2B5EF4-FFF2-40B4-BE49-F238E27FC236}">
                      <a16:creationId xmlns:a16="http://schemas.microsoft.com/office/drawing/2014/main" id="{EFF3156F-2A14-4E6D-8325-7F9EA1A65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5" name="Freeform 27">
                  <a:extLst>
                    <a:ext uri="{FF2B5EF4-FFF2-40B4-BE49-F238E27FC236}">
                      <a16:creationId xmlns:a16="http://schemas.microsoft.com/office/drawing/2014/main" id="{B55DB231-A1A4-4F48-966F-FB042DF880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6" name="Freeform 29">
                  <a:extLst>
                    <a:ext uri="{FF2B5EF4-FFF2-40B4-BE49-F238E27FC236}">
                      <a16:creationId xmlns:a16="http://schemas.microsoft.com/office/drawing/2014/main" id="{1931A324-7DBB-4116-A0DE-D6FAE36D58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7" name="Freeform 30">
                  <a:extLst>
                    <a:ext uri="{FF2B5EF4-FFF2-40B4-BE49-F238E27FC236}">
                      <a16:creationId xmlns:a16="http://schemas.microsoft.com/office/drawing/2014/main" id="{B9A1E504-0BE3-41D8-861D-2A131F652E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8" name="Freeform 31">
                  <a:extLst>
                    <a:ext uri="{FF2B5EF4-FFF2-40B4-BE49-F238E27FC236}">
                      <a16:creationId xmlns:a16="http://schemas.microsoft.com/office/drawing/2014/main" id="{59468DF6-1C3B-4E05-AFD5-EA78285E5C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9" name="Freeform 32">
                  <a:extLst>
                    <a:ext uri="{FF2B5EF4-FFF2-40B4-BE49-F238E27FC236}">
                      <a16:creationId xmlns:a16="http://schemas.microsoft.com/office/drawing/2014/main" id="{CFF3C9D7-5579-49FB-B26D-01739BC40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60" name="Freeform 33">
                  <a:extLst>
                    <a:ext uri="{FF2B5EF4-FFF2-40B4-BE49-F238E27FC236}">
                      <a16:creationId xmlns:a16="http://schemas.microsoft.com/office/drawing/2014/main" id="{C4235677-8C3E-4E82-8BBB-5FEB1055A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61" name="Freeform 34">
                  <a:extLst>
                    <a:ext uri="{FF2B5EF4-FFF2-40B4-BE49-F238E27FC236}">
                      <a16:creationId xmlns:a16="http://schemas.microsoft.com/office/drawing/2014/main" id="{1544E7A5-F228-4F02-9896-4D218DED3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62" name="Freeform 35">
                  <a:extLst>
                    <a:ext uri="{FF2B5EF4-FFF2-40B4-BE49-F238E27FC236}">
                      <a16:creationId xmlns:a16="http://schemas.microsoft.com/office/drawing/2014/main" id="{EFEDB65A-A384-4CFA-920E-EE63AD3B3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</p:grp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6E677B74-8FC0-40B9-8EEC-B1BEF2287C86}"/>
                </a:ext>
              </a:extLst>
            </p:cNvPr>
            <p:cNvGrpSpPr/>
            <p:nvPr/>
          </p:nvGrpSpPr>
          <p:grpSpPr>
            <a:xfrm>
              <a:off x="3787036" y="2391519"/>
              <a:ext cx="4738348" cy="1107331"/>
              <a:chOff x="1112838" y="1236663"/>
              <a:chExt cx="3505201" cy="819150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6E50D714-8E32-42A2-BB31-511BDB7DD0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="1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90B05C03-B8D2-4194-BC03-19D58854B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="1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44DE4FD8-0D32-430B-8434-0AE53C1B3C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360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98DF03ED-5401-4F72-8E09-B09A9A02382A}"/>
              </a:ext>
            </a:extLst>
          </p:cNvPr>
          <p:cNvSpPr/>
          <p:nvPr/>
        </p:nvSpPr>
        <p:spPr>
          <a:xfrm>
            <a:off x="8364092" y="1272745"/>
            <a:ext cx="3426624" cy="5109519"/>
          </a:xfrm>
          <a:prstGeom prst="rect">
            <a:avLst/>
          </a:prstGeom>
          <a:solidFill>
            <a:srgbClr val="135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88230A-DC6E-4AAD-9059-4D01D7EB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08583"/>
            <a:ext cx="2837215" cy="535531"/>
          </a:xfrm>
        </p:spPr>
        <p:txBody>
          <a:bodyPr/>
          <a:lstStyle/>
          <a:p>
            <a:r>
              <a:rPr lang="pl-PL"/>
              <a:t>Szafy klejone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A9777E3-4FD5-4EAA-A542-F92CD38DA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04" y="2439485"/>
            <a:ext cx="970016" cy="55190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5ACE9A-3C8B-4A76-9A5D-8D3B33EDF469}"/>
              </a:ext>
            </a:extLst>
          </p:cNvPr>
          <p:cNvSpPr txBox="1"/>
          <p:nvPr/>
        </p:nvSpPr>
        <p:spPr>
          <a:xfrm>
            <a:off x="302478" y="3129142"/>
            <a:ext cx="312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err="1"/>
              <a:t>Galvar</a:t>
            </a:r>
            <a:r>
              <a:rPr lang="pl-PL" sz="2000" b="1"/>
              <a:t> to opatentowana technologia łączenia blach stworzona przez inżynierów </a:t>
            </a:r>
            <a:r>
              <a:rPr lang="pl-PL" sz="2000" b="1" err="1"/>
              <a:t>Radiolex</a:t>
            </a:r>
            <a:r>
              <a:rPr lang="pl-PL" sz="2000" b="1"/>
              <a:t>.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88DB9C7-2957-4320-A239-16484FE120FB}"/>
              </a:ext>
            </a:extLst>
          </p:cNvPr>
          <p:cNvSpPr>
            <a:spLocks/>
          </p:cNvSpPr>
          <p:nvPr/>
        </p:nvSpPr>
        <p:spPr bwMode="auto">
          <a:xfrm>
            <a:off x="401285" y="1952624"/>
            <a:ext cx="3031555" cy="3030855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 descr="Obraz zawierający wewnątrz, szafka, siedzi, stare&#10;&#10;Opis wygenerowany automatycznie">
            <a:extLst>
              <a:ext uri="{FF2B5EF4-FFF2-40B4-BE49-F238E27FC236}">
                <a16:creationId xmlns:a16="http://schemas.microsoft.com/office/drawing/2014/main" id="{C93F8C7D-174B-41A9-9F90-4574E32CD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05" y="1789237"/>
            <a:ext cx="3709787" cy="3808817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id="{F9F33B76-CAFD-48AF-BFD6-8CD8E7DD1B67}"/>
              </a:ext>
            </a:extLst>
          </p:cNvPr>
          <p:cNvSpPr/>
          <p:nvPr/>
        </p:nvSpPr>
        <p:spPr>
          <a:xfrm>
            <a:off x="4266147" y="1771979"/>
            <a:ext cx="762184" cy="762184"/>
          </a:xfrm>
          <a:prstGeom prst="ellipse">
            <a:avLst/>
          </a:prstGeom>
          <a:noFill/>
          <a:ln w="47625">
            <a:solidFill>
              <a:srgbClr val="F479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96D23999-F125-4E5A-9E73-E63A560CAF73}"/>
              </a:ext>
            </a:extLst>
          </p:cNvPr>
          <p:cNvSpPr/>
          <p:nvPr/>
        </p:nvSpPr>
        <p:spPr>
          <a:xfrm>
            <a:off x="4354070" y="4688329"/>
            <a:ext cx="762184" cy="762184"/>
          </a:xfrm>
          <a:prstGeom prst="ellipse">
            <a:avLst/>
          </a:prstGeom>
          <a:noFill/>
          <a:ln w="47625">
            <a:solidFill>
              <a:srgbClr val="F479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C134E6FA-9113-4C64-AB7B-D8753B924028}"/>
              </a:ext>
            </a:extLst>
          </p:cNvPr>
          <p:cNvSpPr/>
          <p:nvPr/>
        </p:nvSpPr>
        <p:spPr>
          <a:xfrm>
            <a:off x="6019799" y="1905627"/>
            <a:ext cx="762184" cy="762184"/>
          </a:xfrm>
          <a:prstGeom prst="ellipse">
            <a:avLst/>
          </a:prstGeom>
          <a:noFill/>
          <a:ln w="47625">
            <a:solidFill>
              <a:srgbClr val="F479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8892203-9A0A-4BF6-B327-3A250450FCCA}"/>
              </a:ext>
            </a:extLst>
          </p:cNvPr>
          <p:cNvSpPr txBox="1"/>
          <p:nvPr/>
        </p:nvSpPr>
        <p:spPr>
          <a:xfrm>
            <a:off x="8606760" y="1641505"/>
            <a:ext cx="318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+mj-lt"/>
              </a:rPr>
              <a:t>Korzyści dla użytkowników: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BBEAA6A7-7066-40D2-AEC7-236857E12F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924" t="13520" r="16924" b="34379"/>
          <a:stretch/>
        </p:blipFill>
        <p:spPr>
          <a:xfrm>
            <a:off x="8667309" y="2426155"/>
            <a:ext cx="302708" cy="298021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8C16C5F-69FB-44CF-971D-6D79EA69A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7309" y="3206958"/>
            <a:ext cx="302708" cy="302708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78250999-753D-4025-BB05-5D0CFB88D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8338" y="4711476"/>
            <a:ext cx="300650" cy="300648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82B18407-0727-465A-A098-4458DAAC5B8A}"/>
              </a:ext>
            </a:extLst>
          </p:cNvPr>
          <p:cNvGrpSpPr/>
          <p:nvPr/>
        </p:nvGrpSpPr>
        <p:grpSpPr>
          <a:xfrm>
            <a:off x="8637109" y="5494908"/>
            <a:ext cx="363108" cy="363108"/>
            <a:chOff x="-3570288" y="2978153"/>
            <a:chExt cx="3984626" cy="3984624"/>
          </a:xfrm>
          <a:solidFill>
            <a:schemeClr val="accent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E715ABFD-7985-482F-B47A-F11D6B8CB0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438400" y="4110038"/>
              <a:ext cx="2513013" cy="2479675"/>
            </a:xfrm>
            <a:custGeom>
              <a:avLst/>
              <a:gdLst>
                <a:gd name="T0" fmla="*/ 567 w 666"/>
                <a:gd name="T1" fmla="*/ 657 h 657"/>
                <a:gd name="T2" fmla="*/ 558 w 666"/>
                <a:gd name="T3" fmla="*/ 656 h 657"/>
                <a:gd name="T4" fmla="*/ 509 w 666"/>
                <a:gd name="T5" fmla="*/ 629 h 657"/>
                <a:gd name="T6" fmla="*/ 317 w 666"/>
                <a:gd name="T7" fmla="*/ 440 h 657"/>
                <a:gd name="T8" fmla="*/ 231 w 666"/>
                <a:gd name="T9" fmla="*/ 456 h 657"/>
                <a:gd name="T10" fmla="*/ 67 w 666"/>
                <a:gd name="T11" fmla="*/ 390 h 657"/>
                <a:gd name="T12" fmla="*/ 0 w 666"/>
                <a:gd name="T13" fmla="*/ 228 h 657"/>
                <a:gd name="T14" fmla="*/ 0 w 666"/>
                <a:gd name="T15" fmla="*/ 174 h 657"/>
                <a:gd name="T16" fmla="*/ 12 w 666"/>
                <a:gd name="T17" fmla="*/ 155 h 657"/>
                <a:gd name="T18" fmla="*/ 34 w 666"/>
                <a:gd name="T19" fmla="*/ 159 h 657"/>
                <a:gd name="T20" fmla="*/ 126 w 666"/>
                <a:gd name="T21" fmla="*/ 250 h 657"/>
                <a:gd name="T22" fmla="*/ 244 w 666"/>
                <a:gd name="T23" fmla="*/ 241 h 657"/>
                <a:gd name="T24" fmla="*/ 266 w 666"/>
                <a:gd name="T25" fmla="*/ 187 h 657"/>
                <a:gd name="T26" fmla="*/ 244 w 666"/>
                <a:gd name="T27" fmla="*/ 134 h 657"/>
                <a:gd name="T28" fmla="*/ 153 w 666"/>
                <a:gd name="T29" fmla="*/ 43 h 657"/>
                <a:gd name="T30" fmla="*/ 147 w 666"/>
                <a:gd name="T31" fmla="*/ 26 h 657"/>
                <a:gd name="T32" fmla="*/ 158 w 666"/>
                <a:gd name="T33" fmla="*/ 11 h 657"/>
                <a:gd name="T34" fmla="*/ 231 w 666"/>
                <a:gd name="T35" fmla="*/ 0 h 657"/>
                <a:gd name="T36" fmla="*/ 462 w 666"/>
                <a:gd name="T37" fmla="*/ 228 h 657"/>
                <a:gd name="T38" fmla="*/ 440 w 666"/>
                <a:gd name="T39" fmla="*/ 315 h 657"/>
                <a:gd name="T40" fmla="*/ 639 w 666"/>
                <a:gd name="T41" fmla="*/ 503 h 657"/>
                <a:gd name="T42" fmla="*/ 642 w 666"/>
                <a:gd name="T43" fmla="*/ 506 h 657"/>
                <a:gd name="T44" fmla="*/ 632 w 666"/>
                <a:gd name="T45" fmla="*/ 629 h 657"/>
                <a:gd name="T46" fmla="*/ 630 w 666"/>
                <a:gd name="T47" fmla="*/ 631 h 657"/>
                <a:gd name="T48" fmla="*/ 567 w 666"/>
                <a:gd name="T49" fmla="*/ 657 h 657"/>
                <a:gd name="T50" fmla="*/ 322 w 666"/>
                <a:gd name="T51" fmla="*/ 398 h 657"/>
                <a:gd name="T52" fmla="*/ 337 w 666"/>
                <a:gd name="T53" fmla="*/ 403 h 657"/>
                <a:gd name="T54" fmla="*/ 538 w 666"/>
                <a:gd name="T55" fmla="*/ 602 h 657"/>
                <a:gd name="T56" fmla="*/ 541 w 666"/>
                <a:gd name="T57" fmla="*/ 605 h 657"/>
                <a:gd name="T58" fmla="*/ 562 w 666"/>
                <a:gd name="T59" fmla="*/ 617 h 657"/>
                <a:gd name="T60" fmla="*/ 601 w 666"/>
                <a:gd name="T61" fmla="*/ 603 h 657"/>
                <a:gd name="T62" fmla="*/ 610 w 666"/>
                <a:gd name="T63" fmla="*/ 530 h 657"/>
                <a:gd name="T64" fmla="*/ 400 w 666"/>
                <a:gd name="T65" fmla="*/ 333 h 657"/>
                <a:gd name="T66" fmla="*/ 398 w 666"/>
                <a:gd name="T67" fmla="*/ 307 h 657"/>
                <a:gd name="T68" fmla="*/ 422 w 666"/>
                <a:gd name="T69" fmla="*/ 228 h 657"/>
                <a:gd name="T70" fmla="*/ 231 w 666"/>
                <a:gd name="T71" fmla="*/ 40 h 657"/>
                <a:gd name="T72" fmla="*/ 207 w 666"/>
                <a:gd name="T73" fmla="*/ 41 h 657"/>
                <a:gd name="T74" fmla="*/ 272 w 666"/>
                <a:gd name="T75" fmla="*/ 105 h 657"/>
                <a:gd name="T76" fmla="*/ 306 w 666"/>
                <a:gd name="T77" fmla="*/ 187 h 657"/>
                <a:gd name="T78" fmla="*/ 272 w 666"/>
                <a:gd name="T79" fmla="*/ 269 h 657"/>
                <a:gd name="T80" fmla="*/ 98 w 666"/>
                <a:gd name="T81" fmla="*/ 278 h 657"/>
                <a:gd name="T82" fmla="*/ 40 w 666"/>
                <a:gd name="T83" fmla="*/ 221 h 657"/>
                <a:gd name="T84" fmla="*/ 40 w 666"/>
                <a:gd name="T85" fmla="*/ 228 h 657"/>
                <a:gd name="T86" fmla="*/ 231 w 666"/>
                <a:gd name="T87" fmla="*/ 416 h 657"/>
                <a:gd name="T88" fmla="*/ 316 w 666"/>
                <a:gd name="T89" fmla="*/ 399 h 657"/>
                <a:gd name="T90" fmla="*/ 322 w 666"/>
                <a:gd name="T91" fmla="*/ 398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6" h="657">
                  <a:moveTo>
                    <a:pt x="567" y="657"/>
                  </a:moveTo>
                  <a:cubicBezTo>
                    <a:pt x="564" y="657"/>
                    <a:pt x="561" y="657"/>
                    <a:pt x="558" y="656"/>
                  </a:cubicBezTo>
                  <a:cubicBezTo>
                    <a:pt x="537" y="654"/>
                    <a:pt x="520" y="645"/>
                    <a:pt x="509" y="629"/>
                  </a:cubicBezTo>
                  <a:cubicBezTo>
                    <a:pt x="317" y="440"/>
                    <a:pt x="317" y="440"/>
                    <a:pt x="317" y="440"/>
                  </a:cubicBezTo>
                  <a:cubicBezTo>
                    <a:pt x="296" y="447"/>
                    <a:pt x="260" y="456"/>
                    <a:pt x="231" y="456"/>
                  </a:cubicBezTo>
                  <a:cubicBezTo>
                    <a:pt x="168" y="456"/>
                    <a:pt x="110" y="432"/>
                    <a:pt x="67" y="390"/>
                  </a:cubicBezTo>
                  <a:cubicBezTo>
                    <a:pt x="24" y="348"/>
                    <a:pt x="0" y="290"/>
                    <a:pt x="0" y="228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66"/>
                    <a:pt x="5" y="158"/>
                    <a:pt x="12" y="155"/>
                  </a:cubicBezTo>
                  <a:cubicBezTo>
                    <a:pt x="20" y="152"/>
                    <a:pt x="28" y="154"/>
                    <a:pt x="34" y="159"/>
                  </a:cubicBezTo>
                  <a:cubicBezTo>
                    <a:pt x="126" y="250"/>
                    <a:pt x="126" y="250"/>
                    <a:pt x="126" y="250"/>
                  </a:cubicBezTo>
                  <a:cubicBezTo>
                    <a:pt x="156" y="280"/>
                    <a:pt x="208" y="276"/>
                    <a:pt x="244" y="241"/>
                  </a:cubicBezTo>
                  <a:cubicBezTo>
                    <a:pt x="258" y="227"/>
                    <a:pt x="266" y="208"/>
                    <a:pt x="266" y="187"/>
                  </a:cubicBezTo>
                  <a:cubicBezTo>
                    <a:pt x="266" y="167"/>
                    <a:pt x="258" y="147"/>
                    <a:pt x="244" y="134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48" y="39"/>
                    <a:pt x="146" y="32"/>
                    <a:pt x="147" y="26"/>
                  </a:cubicBezTo>
                  <a:cubicBezTo>
                    <a:pt x="148" y="19"/>
                    <a:pt x="152" y="14"/>
                    <a:pt x="158" y="11"/>
                  </a:cubicBezTo>
                  <a:cubicBezTo>
                    <a:pt x="180" y="0"/>
                    <a:pt x="211" y="0"/>
                    <a:pt x="231" y="0"/>
                  </a:cubicBezTo>
                  <a:cubicBezTo>
                    <a:pt x="356" y="0"/>
                    <a:pt x="462" y="104"/>
                    <a:pt x="462" y="228"/>
                  </a:cubicBezTo>
                  <a:cubicBezTo>
                    <a:pt x="462" y="261"/>
                    <a:pt x="455" y="288"/>
                    <a:pt x="440" y="315"/>
                  </a:cubicBezTo>
                  <a:cubicBezTo>
                    <a:pt x="639" y="503"/>
                    <a:pt x="639" y="503"/>
                    <a:pt x="639" y="503"/>
                  </a:cubicBezTo>
                  <a:cubicBezTo>
                    <a:pt x="640" y="504"/>
                    <a:pt x="641" y="505"/>
                    <a:pt x="642" y="506"/>
                  </a:cubicBezTo>
                  <a:cubicBezTo>
                    <a:pt x="666" y="542"/>
                    <a:pt x="662" y="588"/>
                    <a:pt x="632" y="629"/>
                  </a:cubicBezTo>
                  <a:cubicBezTo>
                    <a:pt x="631" y="629"/>
                    <a:pt x="631" y="630"/>
                    <a:pt x="630" y="631"/>
                  </a:cubicBezTo>
                  <a:cubicBezTo>
                    <a:pt x="613" y="647"/>
                    <a:pt x="590" y="657"/>
                    <a:pt x="567" y="657"/>
                  </a:cubicBezTo>
                  <a:close/>
                  <a:moveTo>
                    <a:pt x="322" y="398"/>
                  </a:moveTo>
                  <a:cubicBezTo>
                    <a:pt x="328" y="398"/>
                    <a:pt x="333" y="400"/>
                    <a:pt x="337" y="403"/>
                  </a:cubicBezTo>
                  <a:cubicBezTo>
                    <a:pt x="538" y="602"/>
                    <a:pt x="538" y="602"/>
                    <a:pt x="538" y="602"/>
                  </a:cubicBezTo>
                  <a:cubicBezTo>
                    <a:pt x="539" y="603"/>
                    <a:pt x="540" y="604"/>
                    <a:pt x="541" y="605"/>
                  </a:cubicBezTo>
                  <a:cubicBezTo>
                    <a:pt x="546" y="614"/>
                    <a:pt x="557" y="616"/>
                    <a:pt x="562" y="617"/>
                  </a:cubicBezTo>
                  <a:cubicBezTo>
                    <a:pt x="576" y="618"/>
                    <a:pt x="590" y="613"/>
                    <a:pt x="601" y="603"/>
                  </a:cubicBezTo>
                  <a:cubicBezTo>
                    <a:pt x="620" y="577"/>
                    <a:pt x="623" y="552"/>
                    <a:pt x="610" y="530"/>
                  </a:cubicBezTo>
                  <a:cubicBezTo>
                    <a:pt x="400" y="333"/>
                    <a:pt x="400" y="333"/>
                    <a:pt x="400" y="333"/>
                  </a:cubicBezTo>
                  <a:cubicBezTo>
                    <a:pt x="393" y="326"/>
                    <a:pt x="392" y="315"/>
                    <a:pt x="398" y="307"/>
                  </a:cubicBezTo>
                  <a:cubicBezTo>
                    <a:pt x="414" y="282"/>
                    <a:pt x="422" y="258"/>
                    <a:pt x="422" y="228"/>
                  </a:cubicBezTo>
                  <a:cubicBezTo>
                    <a:pt x="422" y="126"/>
                    <a:pt x="334" y="40"/>
                    <a:pt x="231" y="40"/>
                  </a:cubicBezTo>
                  <a:cubicBezTo>
                    <a:pt x="224" y="40"/>
                    <a:pt x="216" y="40"/>
                    <a:pt x="207" y="41"/>
                  </a:cubicBezTo>
                  <a:cubicBezTo>
                    <a:pt x="272" y="105"/>
                    <a:pt x="272" y="105"/>
                    <a:pt x="272" y="105"/>
                  </a:cubicBezTo>
                  <a:cubicBezTo>
                    <a:pt x="294" y="126"/>
                    <a:pt x="306" y="156"/>
                    <a:pt x="306" y="187"/>
                  </a:cubicBezTo>
                  <a:cubicBezTo>
                    <a:pt x="306" y="218"/>
                    <a:pt x="294" y="248"/>
                    <a:pt x="272" y="269"/>
                  </a:cubicBezTo>
                  <a:cubicBezTo>
                    <a:pt x="221" y="320"/>
                    <a:pt x="144" y="324"/>
                    <a:pt x="98" y="278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40" y="228"/>
                    <a:pt x="40" y="228"/>
                    <a:pt x="40" y="228"/>
                  </a:cubicBezTo>
                  <a:cubicBezTo>
                    <a:pt x="40" y="335"/>
                    <a:pt x="122" y="416"/>
                    <a:pt x="231" y="416"/>
                  </a:cubicBezTo>
                  <a:cubicBezTo>
                    <a:pt x="252" y="416"/>
                    <a:pt x="284" y="409"/>
                    <a:pt x="316" y="399"/>
                  </a:cubicBezTo>
                  <a:cubicBezTo>
                    <a:pt x="318" y="398"/>
                    <a:pt x="320" y="398"/>
                    <a:pt x="322" y="3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98E799B8-7F17-421D-8A8D-32D16DF629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70288" y="2978153"/>
              <a:ext cx="3984626" cy="3984624"/>
            </a:xfrm>
            <a:custGeom>
              <a:avLst/>
              <a:gdLst>
                <a:gd name="T0" fmla="*/ 412 w 1056"/>
                <a:gd name="T1" fmla="*/ 971 h 1056"/>
                <a:gd name="T2" fmla="*/ 368 w 1056"/>
                <a:gd name="T3" fmla="*/ 871 h 1056"/>
                <a:gd name="T4" fmla="*/ 311 w 1056"/>
                <a:gd name="T5" fmla="*/ 909 h 1056"/>
                <a:gd name="T6" fmla="*/ 135 w 1056"/>
                <a:gd name="T7" fmla="*/ 885 h 1056"/>
                <a:gd name="T8" fmla="*/ 177 w 1056"/>
                <a:gd name="T9" fmla="*/ 719 h 1056"/>
                <a:gd name="T10" fmla="*/ 150 w 1056"/>
                <a:gd name="T11" fmla="*/ 640 h 1056"/>
                <a:gd name="T12" fmla="*/ 0 w 1056"/>
                <a:gd name="T13" fmla="*/ 500 h 1056"/>
                <a:gd name="T14" fmla="*/ 169 w 1056"/>
                <a:gd name="T15" fmla="*/ 407 h 1056"/>
                <a:gd name="T16" fmla="*/ 183 w 1056"/>
                <a:gd name="T17" fmla="*/ 343 h 1056"/>
                <a:gd name="T18" fmla="*/ 131 w 1056"/>
                <a:gd name="T19" fmla="*/ 175 h 1056"/>
                <a:gd name="T20" fmla="*/ 303 w 1056"/>
                <a:gd name="T21" fmla="*/ 131 h 1056"/>
                <a:gd name="T22" fmla="*/ 399 w 1056"/>
                <a:gd name="T23" fmla="*/ 181 h 1056"/>
                <a:gd name="T24" fmla="*/ 412 w 1056"/>
                <a:gd name="T25" fmla="*/ 80 h 1056"/>
                <a:gd name="T26" fmla="*/ 644 w 1056"/>
                <a:gd name="T27" fmla="*/ 149 h 1056"/>
                <a:gd name="T28" fmla="*/ 747 w 1056"/>
                <a:gd name="T29" fmla="*/ 144 h 1056"/>
                <a:gd name="T30" fmla="*/ 885 w 1056"/>
                <a:gd name="T31" fmla="*/ 135 h 1056"/>
                <a:gd name="T32" fmla="*/ 916 w 1056"/>
                <a:gd name="T33" fmla="*/ 306 h 1056"/>
                <a:gd name="T34" fmla="*/ 873 w 1056"/>
                <a:gd name="T35" fmla="*/ 351 h 1056"/>
                <a:gd name="T36" fmla="*/ 876 w 1056"/>
                <a:gd name="T37" fmla="*/ 397 h 1056"/>
                <a:gd name="T38" fmla="*/ 972 w 1056"/>
                <a:gd name="T39" fmla="*/ 416 h 1056"/>
                <a:gd name="T40" fmla="*/ 972 w 1056"/>
                <a:gd name="T41" fmla="*/ 650 h 1056"/>
                <a:gd name="T42" fmla="*/ 860 w 1056"/>
                <a:gd name="T43" fmla="*/ 685 h 1056"/>
                <a:gd name="T44" fmla="*/ 782 w 1056"/>
                <a:gd name="T45" fmla="*/ 569 h 1056"/>
                <a:gd name="T46" fmla="*/ 532 w 1056"/>
                <a:gd name="T47" fmla="*/ 785 h 1056"/>
                <a:gd name="T48" fmla="*/ 680 w 1056"/>
                <a:gd name="T49" fmla="*/ 851 h 1056"/>
                <a:gd name="T50" fmla="*/ 656 w 1056"/>
                <a:gd name="T51" fmla="*/ 884 h 1056"/>
                <a:gd name="T52" fmla="*/ 644 w 1056"/>
                <a:gd name="T53" fmla="*/ 981 h 1056"/>
                <a:gd name="T54" fmla="*/ 496 w 1056"/>
                <a:gd name="T55" fmla="*/ 1016 h 1056"/>
                <a:gd name="T56" fmla="*/ 611 w 1056"/>
                <a:gd name="T57" fmla="*/ 884 h 1056"/>
                <a:gd name="T58" fmla="*/ 532 w 1056"/>
                <a:gd name="T59" fmla="*/ 825 h 1056"/>
                <a:gd name="T60" fmla="*/ 532 w 1056"/>
                <a:gd name="T61" fmla="*/ 231 h 1056"/>
                <a:gd name="T62" fmla="*/ 850 w 1056"/>
                <a:gd name="T63" fmla="*/ 632 h 1056"/>
                <a:gd name="T64" fmla="*/ 1016 w 1056"/>
                <a:gd name="T65" fmla="*/ 500 h 1056"/>
                <a:gd name="T66" fmla="*/ 871 w 1056"/>
                <a:gd name="T67" fmla="*/ 446 h 1056"/>
                <a:gd name="T68" fmla="*/ 833 w 1056"/>
                <a:gd name="T69" fmla="*/ 345 h 1056"/>
                <a:gd name="T70" fmla="*/ 883 w 1056"/>
                <a:gd name="T71" fmla="*/ 283 h 1056"/>
                <a:gd name="T72" fmla="*/ 857 w 1056"/>
                <a:gd name="T73" fmla="*/ 163 h 1056"/>
                <a:gd name="T74" fmla="*/ 773 w 1056"/>
                <a:gd name="T75" fmla="*/ 175 h 1056"/>
                <a:gd name="T76" fmla="*/ 628 w 1056"/>
                <a:gd name="T77" fmla="*/ 200 h 1056"/>
                <a:gd name="T78" fmla="*/ 505 w 1056"/>
                <a:gd name="T79" fmla="*/ 40 h 1056"/>
                <a:gd name="T80" fmla="*/ 428 w 1056"/>
                <a:gd name="T81" fmla="*/ 209 h 1056"/>
                <a:gd name="T82" fmla="*/ 277 w 1056"/>
                <a:gd name="T83" fmla="*/ 167 h 1056"/>
                <a:gd name="T84" fmla="*/ 163 w 1056"/>
                <a:gd name="T85" fmla="*/ 200 h 1056"/>
                <a:gd name="T86" fmla="*/ 232 w 1056"/>
                <a:gd name="T87" fmla="*/ 343 h 1056"/>
                <a:gd name="T88" fmla="*/ 182 w 1056"/>
                <a:gd name="T89" fmla="*/ 445 h 1056"/>
                <a:gd name="T90" fmla="*/ 40 w 1056"/>
                <a:gd name="T91" fmla="*/ 503 h 1056"/>
                <a:gd name="T92" fmla="*/ 185 w 1056"/>
                <a:gd name="T93" fmla="*/ 612 h 1056"/>
                <a:gd name="T94" fmla="*/ 208 w 1056"/>
                <a:gd name="T95" fmla="*/ 745 h 1056"/>
                <a:gd name="T96" fmla="*/ 208 w 1056"/>
                <a:gd name="T97" fmla="*/ 893 h 1056"/>
                <a:gd name="T98" fmla="*/ 317 w 1056"/>
                <a:gd name="T99" fmla="*/ 846 h 1056"/>
                <a:gd name="T100" fmla="*/ 430 w 1056"/>
                <a:gd name="T101" fmla="*/ 858 h 1056"/>
                <a:gd name="T102" fmla="*/ 873 w 1056"/>
                <a:gd name="T103" fmla="*/ 66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56" h="1056">
                  <a:moveTo>
                    <a:pt x="560" y="1056"/>
                  </a:moveTo>
                  <a:cubicBezTo>
                    <a:pt x="496" y="1056"/>
                    <a:pt x="496" y="1056"/>
                    <a:pt x="496" y="1056"/>
                  </a:cubicBezTo>
                  <a:cubicBezTo>
                    <a:pt x="459" y="1056"/>
                    <a:pt x="424" y="1022"/>
                    <a:pt x="412" y="976"/>
                  </a:cubicBezTo>
                  <a:cubicBezTo>
                    <a:pt x="412" y="975"/>
                    <a:pt x="412" y="973"/>
                    <a:pt x="412" y="971"/>
                  </a:cubicBezTo>
                  <a:cubicBezTo>
                    <a:pt x="412" y="907"/>
                    <a:pt x="412" y="907"/>
                    <a:pt x="412" y="907"/>
                  </a:cubicBezTo>
                  <a:cubicBezTo>
                    <a:pt x="412" y="897"/>
                    <a:pt x="408" y="893"/>
                    <a:pt x="399" y="884"/>
                  </a:cubicBezTo>
                  <a:cubicBezTo>
                    <a:pt x="398" y="882"/>
                    <a:pt x="396" y="881"/>
                    <a:pt x="395" y="879"/>
                  </a:cubicBezTo>
                  <a:cubicBezTo>
                    <a:pt x="392" y="872"/>
                    <a:pt x="388" y="871"/>
                    <a:pt x="368" y="871"/>
                  </a:cubicBezTo>
                  <a:cubicBezTo>
                    <a:pt x="357" y="871"/>
                    <a:pt x="357" y="871"/>
                    <a:pt x="357" y="871"/>
                  </a:cubicBezTo>
                  <a:cubicBezTo>
                    <a:pt x="354" y="877"/>
                    <a:pt x="347" y="880"/>
                    <a:pt x="340" y="880"/>
                  </a:cubicBezTo>
                  <a:cubicBezTo>
                    <a:pt x="339" y="880"/>
                    <a:pt x="339" y="880"/>
                    <a:pt x="339" y="880"/>
                  </a:cubicBezTo>
                  <a:cubicBezTo>
                    <a:pt x="311" y="909"/>
                    <a:pt x="311" y="909"/>
                    <a:pt x="311" y="909"/>
                  </a:cubicBezTo>
                  <a:cubicBezTo>
                    <a:pt x="303" y="925"/>
                    <a:pt x="303" y="925"/>
                    <a:pt x="303" y="925"/>
                  </a:cubicBezTo>
                  <a:cubicBezTo>
                    <a:pt x="302" y="928"/>
                    <a:pt x="299" y="931"/>
                    <a:pt x="296" y="932"/>
                  </a:cubicBezTo>
                  <a:cubicBezTo>
                    <a:pt x="259" y="958"/>
                    <a:pt x="213" y="953"/>
                    <a:pt x="180" y="922"/>
                  </a:cubicBezTo>
                  <a:cubicBezTo>
                    <a:pt x="135" y="885"/>
                    <a:pt x="135" y="885"/>
                    <a:pt x="135" y="885"/>
                  </a:cubicBezTo>
                  <a:cubicBezTo>
                    <a:pt x="134" y="884"/>
                    <a:pt x="133" y="882"/>
                    <a:pt x="131" y="881"/>
                  </a:cubicBezTo>
                  <a:cubicBezTo>
                    <a:pt x="109" y="847"/>
                    <a:pt x="109" y="801"/>
                    <a:pt x="131" y="766"/>
                  </a:cubicBezTo>
                  <a:cubicBezTo>
                    <a:pt x="132" y="765"/>
                    <a:pt x="133" y="764"/>
                    <a:pt x="134" y="763"/>
                  </a:cubicBezTo>
                  <a:cubicBezTo>
                    <a:pt x="177" y="719"/>
                    <a:pt x="177" y="719"/>
                    <a:pt x="177" y="719"/>
                  </a:cubicBezTo>
                  <a:cubicBezTo>
                    <a:pt x="180" y="715"/>
                    <a:pt x="182" y="711"/>
                    <a:pt x="184" y="708"/>
                  </a:cubicBezTo>
                  <a:cubicBezTo>
                    <a:pt x="190" y="697"/>
                    <a:pt x="192" y="693"/>
                    <a:pt x="192" y="685"/>
                  </a:cubicBezTo>
                  <a:cubicBezTo>
                    <a:pt x="192" y="668"/>
                    <a:pt x="182" y="650"/>
                    <a:pt x="166" y="650"/>
                  </a:cubicBezTo>
                  <a:cubicBezTo>
                    <a:pt x="159" y="650"/>
                    <a:pt x="153" y="646"/>
                    <a:pt x="150" y="640"/>
                  </a:cubicBezTo>
                  <a:cubicBezTo>
                    <a:pt x="84" y="640"/>
                    <a:pt x="84" y="640"/>
                    <a:pt x="84" y="640"/>
                  </a:cubicBezTo>
                  <a:cubicBezTo>
                    <a:pt x="47" y="640"/>
                    <a:pt x="12" y="607"/>
                    <a:pt x="1" y="560"/>
                  </a:cubicBezTo>
                  <a:cubicBezTo>
                    <a:pt x="0" y="559"/>
                    <a:pt x="0" y="557"/>
                    <a:pt x="0" y="55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499"/>
                    <a:pt x="0" y="497"/>
                    <a:pt x="1" y="495"/>
                  </a:cubicBezTo>
                  <a:cubicBezTo>
                    <a:pt x="12" y="449"/>
                    <a:pt x="47" y="416"/>
                    <a:pt x="84" y="416"/>
                  </a:cubicBezTo>
                  <a:cubicBezTo>
                    <a:pt x="150" y="416"/>
                    <a:pt x="150" y="416"/>
                    <a:pt x="150" y="416"/>
                  </a:cubicBezTo>
                  <a:cubicBezTo>
                    <a:pt x="157" y="412"/>
                    <a:pt x="163" y="409"/>
                    <a:pt x="169" y="407"/>
                  </a:cubicBezTo>
                  <a:cubicBezTo>
                    <a:pt x="172" y="406"/>
                    <a:pt x="176" y="405"/>
                    <a:pt x="178" y="404"/>
                  </a:cubicBezTo>
                  <a:cubicBezTo>
                    <a:pt x="185" y="389"/>
                    <a:pt x="192" y="374"/>
                    <a:pt x="192" y="362"/>
                  </a:cubicBezTo>
                  <a:cubicBezTo>
                    <a:pt x="192" y="360"/>
                    <a:pt x="192" y="360"/>
                    <a:pt x="192" y="360"/>
                  </a:cubicBezTo>
                  <a:cubicBezTo>
                    <a:pt x="187" y="356"/>
                    <a:pt x="183" y="350"/>
                    <a:pt x="183" y="343"/>
                  </a:cubicBezTo>
                  <a:cubicBezTo>
                    <a:pt x="183" y="342"/>
                    <a:pt x="183" y="342"/>
                    <a:pt x="183" y="342"/>
                  </a:cubicBezTo>
                  <a:cubicBezTo>
                    <a:pt x="134" y="293"/>
                    <a:pt x="134" y="293"/>
                    <a:pt x="134" y="293"/>
                  </a:cubicBezTo>
                  <a:cubicBezTo>
                    <a:pt x="133" y="292"/>
                    <a:pt x="132" y="291"/>
                    <a:pt x="131" y="289"/>
                  </a:cubicBezTo>
                  <a:cubicBezTo>
                    <a:pt x="109" y="255"/>
                    <a:pt x="109" y="209"/>
                    <a:pt x="131" y="175"/>
                  </a:cubicBezTo>
                  <a:cubicBezTo>
                    <a:pt x="133" y="173"/>
                    <a:pt x="134" y="172"/>
                    <a:pt x="135" y="171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213" y="103"/>
                    <a:pt x="259" y="98"/>
                    <a:pt x="296" y="123"/>
                  </a:cubicBezTo>
                  <a:cubicBezTo>
                    <a:pt x="299" y="125"/>
                    <a:pt x="302" y="128"/>
                    <a:pt x="303" y="131"/>
                  </a:cubicBezTo>
                  <a:cubicBezTo>
                    <a:pt x="311" y="147"/>
                    <a:pt x="311" y="147"/>
                    <a:pt x="311" y="147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7" y="182"/>
                    <a:pt x="351" y="185"/>
                    <a:pt x="368" y="185"/>
                  </a:cubicBezTo>
                  <a:cubicBezTo>
                    <a:pt x="377" y="185"/>
                    <a:pt x="396" y="185"/>
                    <a:pt x="399" y="181"/>
                  </a:cubicBezTo>
                  <a:cubicBezTo>
                    <a:pt x="401" y="179"/>
                    <a:pt x="402" y="177"/>
                    <a:pt x="404" y="175"/>
                  </a:cubicBezTo>
                  <a:cubicBezTo>
                    <a:pt x="405" y="172"/>
                    <a:pt x="408" y="168"/>
                    <a:pt x="412" y="165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12" y="83"/>
                    <a:pt x="412" y="81"/>
                    <a:pt x="412" y="80"/>
                  </a:cubicBezTo>
                  <a:cubicBezTo>
                    <a:pt x="424" y="31"/>
                    <a:pt x="461" y="0"/>
                    <a:pt x="505" y="0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608" y="0"/>
                    <a:pt x="644" y="36"/>
                    <a:pt x="644" y="84"/>
                  </a:cubicBezTo>
                  <a:cubicBezTo>
                    <a:pt x="644" y="149"/>
                    <a:pt x="644" y="149"/>
                    <a:pt x="644" y="149"/>
                  </a:cubicBezTo>
                  <a:cubicBezTo>
                    <a:pt x="644" y="159"/>
                    <a:pt x="648" y="163"/>
                    <a:pt x="656" y="172"/>
                  </a:cubicBezTo>
                  <a:cubicBezTo>
                    <a:pt x="672" y="188"/>
                    <a:pt x="672" y="188"/>
                    <a:pt x="672" y="188"/>
                  </a:cubicBezTo>
                  <a:cubicBezTo>
                    <a:pt x="684" y="193"/>
                    <a:pt x="700" y="192"/>
                    <a:pt x="710" y="181"/>
                  </a:cubicBezTo>
                  <a:cubicBezTo>
                    <a:pt x="747" y="144"/>
                    <a:pt x="747" y="144"/>
                    <a:pt x="747" y="144"/>
                  </a:cubicBezTo>
                  <a:cubicBezTo>
                    <a:pt x="748" y="143"/>
                    <a:pt x="750" y="141"/>
                    <a:pt x="752" y="141"/>
                  </a:cubicBezTo>
                  <a:cubicBezTo>
                    <a:pt x="766" y="133"/>
                    <a:pt x="766" y="133"/>
                    <a:pt x="766" y="133"/>
                  </a:cubicBezTo>
                  <a:cubicBezTo>
                    <a:pt x="777" y="120"/>
                    <a:pt x="794" y="111"/>
                    <a:pt x="814" y="109"/>
                  </a:cubicBezTo>
                  <a:cubicBezTo>
                    <a:pt x="840" y="106"/>
                    <a:pt x="866" y="116"/>
                    <a:pt x="885" y="135"/>
                  </a:cubicBezTo>
                  <a:cubicBezTo>
                    <a:pt x="922" y="172"/>
                    <a:pt x="922" y="172"/>
                    <a:pt x="922" y="172"/>
                  </a:cubicBezTo>
                  <a:cubicBezTo>
                    <a:pt x="923" y="173"/>
                    <a:pt x="923" y="174"/>
                    <a:pt x="924" y="175"/>
                  </a:cubicBezTo>
                  <a:cubicBezTo>
                    <a:pt x="947" y="209"/>
                    <a:pt x="947" y="254"/>
                    <a:pt x="925" y="288"/>
                  </a:cubicBezTo>
                  <a:cubicBezTo>
                    <a:pt x="916" y="306"/>
                    <a:pt x="916" y="306"/>
                    <a:pt x="916" y="306"/>
                  </a:cubicBezTo>
                  <a:cubicBezTo>
                    <a:pt x="915" y="309"/>
                    <a:pt x="912" y="312"/>
                    <a:pt x="910" y="314"/>
                  </a:cubicBezTo>
                  <a:cubicBezTo>
                    <a:pt x="886" y="329"/>
                    <a:pt x="886" y="329"/>
                    <a:pt x="886" y="329"/>
                  </a:cubicBezTo>
                  <a:cubicBezTo>
                    <a:pt x="880" y="343"/>
                    <a:pt x="880" y="343"/>
                    <a:pt x="880" y="343"/>
                  </a:cubicBezTo>
                  <a:cubicBezTo>
                    <a:pt x="878" y="346"/>
                    <a:pt x="876" y="349"/>
                    <a:pt x="873" y="351"/>
                  </a:cubicBezTo>
                  <a:cubicBezTo>
                    <a:pt x="873" y="351"/>
                    <a:pt x="873" y="352"/>
                    <a:pt x="873" y="352"/>
                  </a:cubicBezTo>
                  <a:cubicBezTo>
                    <a:pt x="873" y="358"/>
                    <a:pt x="871" y="363"/>
                    <a:pt x="867" y="366"/>
                  </a:cubicBezTo>
                  <a:cubicBezTo>
                    <a:pt x="866" y="368"/>
                    <a:pt x="864" y="370"/>
                    <a:pt x="863" y="371"/>
                  </a:cubicBezTo>
                  <a:cubicBezTo>
                    <a:pt x="864" y="378"/>
                    <a:pt x="871" y="388"/>
                    <a:pt x="876" y="397"/>
                  </a:cubicBezTo>
                  <a:cubicBezTo>
                    <a:pt x="878" y="400"/>
                    <a:pt x="881" y="403"/>
                    <a:pt x="883" y="406"/>
                  </a:cubicBezTo>
                  <a:cubicBezTo>
                    <a:pt x="887" y="407"/>
                    <a:pt x="891" y="408"/>
                    <a:pt x="894" y="412"/>
                  </a:cubicBezTo>
                  <a:cubicBezTo>
                    <a:pt x="895" y="413"/>
                    <a:pt x="900" y="416"/>
                    <a:pt x="908" y="416"/>
                  </a:cubicBezTo>
                  <a:cubicBezTo>
                    <a:pt x="972" y="416"/>
                    <a:pt x="972" y="416"/>
                    <a:pt x="972" y="416"/>
                  </a:cubicBezTo>
                  <a:cubicBezTo>
                    <a:pt x="1019" y="416"/>
                    <a:pt x="1056" y="452"/>
                    <a:pt x="1056" y="500"/>
                  </a:cubicBezTo>
                  <a:cubicBezTo>
                    <a:pt x="1056" y="556"/>
                    <a:pt x="1056" y="556"/>
                    <a:pt x="1056" y="556"/>
                  </a:cubicBezTo>
                  <a:cubicBezTo>
                    <a:pt x="1056" y="600"/>
                    <a:pt x="1025" y="637"/>
                    <a:pt x="976" y="649"/>
                  </a:cubicBezTo>
                  <a:cubicBezTo>
                    <a:pt x="975" y="649"/>
                    <a:pt x="973" y="650"/>
                    <a:pt x="972" y="650"/>
                  </a:cubicBezTo>
                  <a:cubicBezTo>
                    <a:pt x="890" y="650"/>
                    <a:pt x="890" y="650"/>
                    <a:pt x="890" y="650"/>
                  </a:cubicBezTo>
                  <a:cubicBezTo>
                    <a:pt x="887" y="651"/>
                    <a:pt x="880" y="658"/>
                    <a:pt x="876" y="662"/>
                  </a:cubicBezTo>
                  <a:cubicBezTo>
                    <a:pt x="875" y="663"/>
                    <a:pt x="873" y="666"/>
                    <a:pt x="873" y="667"/>
                  </a:cubicBezTo>
                  <a:cubicBezTo>
                    <a:pt x="872" y="675"/>
                    <a:pt x="867" y="682"/>
                    <a:pt x="860" y="685"/>
                  </a:cubicBezTo>
                  <a:cubicBezTo>
                    <a:pt x="852" y="688"/>
                    <a:pt x="843" y="686"/>
                    <a:pt x="837" y="679"/>
                  </a:cubicBezTo>
                  <a:cubicBezTo>
                    <a:pt x="782" y="615"/>
                    <a:pt x="782" y="615"/>
                    <a:pt x="782" y="615"/>
                  </a:cubicBezTo>
                  <a:cubicBezTo>
                    <a:pt x="779" y="611"/>
                    <a:pt x="778" y="607"/>
                    <a:pt x="778" y="602"/>
                  </a:cubicBezTo>
                  <a:cubicBezTo>
                    <a:pt x="778" y="592"/>
                    <a:pt x="780" y="580"/>
                    <a:pt x="782" y="569"/>
                  </a:cubicBezTo>
                  <a:cubicBezTo>
                    <a:pt x="784" y="555"/>
                    <a:pt x="787" y="541"/>
                    <a:pt x="787" y="528"/>
                  </a:cubicBezTo>
                  <a:cubicBezTo>
                    <a:pt x="787" y="386"/>
                    <a:pt x="673" y="271"/>
                    <a:pt x="532" y="271"/>
                  </a:cubicBezTo>
                  <a:cubicBezTo>
                    <a:pt x="385" y="271"/>
                    <a:pt x="269" y="384"/>
                    <a:pt x="269" y="528"/>
                  </a:cubicBezTo>
                  <a:cubicBezTo>
                    <a:pt x="269" y="672"/>
                    <a:pt x="385" y="785"/>
                    <a:pt x="532" y="785"/>
                  </a:cubicBezTo>
                  <a:cubicBezTo>
                    <a:pt x="550" y="785"/>
                    <a:pt x="575" y="785"/>
                    <a:pt x="599" y="777"/>
                  </a:cubicBezTo>
                  <a:cubicBezTo>
                    <a:pt x="606" y="774"/>
                    <a:pt x="614" y="776"/>
                    <a:pt x="620" y="782"/>
                  </a:cubicBezTo>
                  <a:cubicBezTo>
                    <a:pt x="675" y="837"/>
                    <a:pt x="675" y="837"/>
                    <a:pt x="675" y="837"/>
                  </a:cubicBezTo>
                  <a:cubicBezTo>
                    <a:pt x="678" y="841"/>
                    <a:pt x="680" y="846"/>
                    <a:pt x="680" y="851"/>
                  </a:cubicBezTo>
                  <a:cubicBezTo>
                    <a:pt x="680" y="860"/>
                    <a:pt x="680" y="860"/>
                    <a:pt x="680" y="860"/>
                  </a:cubicBezTo>
                  <a:cubicBezTo>
                    <a:pt x="680" y="872"/>
                    <a:pt x="672" y="880"/>
                    <a:pt x="660" y="880"/>
                  </a:cubicBezTo>
                  <a:cubicBezTo>
                    <a:pt x="660" y="880"/>
                    <a:pt x="660" y="880"/>
                    <a:pt x="660" y="880"/>
                  </a:cubicBezTo>
                  <a:cubicBezTo>
                    <a:pt x="656" y="884"/>
                    <a:pt x="656" y="884"/>
                    <a:pt x="656" y="884"/>
                  </a:cubicBezTo>
                  <a:cubicBezTo>
                    <a:pt x="655" y="885"/>
                    <a:pt x="654" y="886"/>
                    <a:pt x="652" y="887"/>
                  </a:cubicBezTo>
                  <a:cubicBezTo>
                    <a:pt x="651" y="893"/>
                    <a:pt x="648" y="898"/>
                    <a:pt x="646" y="902"/>
                  </a:cubicBezTo>
                  <a:cubicBezTo>
                    <a:pt x="645" y="903"/>
                    <a:pt x="644" y="906"/>
                    <a:pt x="644" y="907"/>
                  </a:cubicBezTo>
                  <a:cubicBezTo>
                    <a:pt x="644" y="981"/>
                    <a:pt x="644" y="981"/>
                    <a:pt x="644" y="981"/>
                  </a:cubicBezTo>
                  <a:cubicBezTo>
                    <a:pt x="644" y="983"/>
                    <a:pt x="644" y="985"/>
                    <a:pt x="643" y="987"/>
                  </a:cubicBezTo>
                  <a:cubicBezTo>
                    <a:pt x="632" y="1021"/>
                    <a:pt x="597" y="1056"/>
                    <a:pt x="560" y="1056"/>
                  </a:cubicBezTo>
                  <a:close/>
                  <a:moveTo>
                    <a:pt x="452" y="969"/>
                  </a:moveTo>
                  <a:cubicBezTo>
                    <a:pt x="460" y="998"/>
                    <a:pt x="481" y="1016"/>
                    <a:pt x="496" y="1016"/>
                  </a:cubicBezTo>
                  <a:cubicBezTo>
                    <a:pt x="560" y="1016"/>
                    <a:pt x="560" y="1016"/>
                    <a:pt x="560" y="1016"/>
                  </a:cubicBezTo>
                  <a:cubicBezTo>
                    <a:pt x="575" y="1016"/>
                    <a:pt x="596" y="998"/>
                    <a:pt x="604" y="977"/>
                  </a:cubicBezTo>
                  <a:cubicBezTo>
                    <a:pt x="604" y="907"/>
                    <a:pt x="604" y="907"/>
                    <a:pt x="604" y="907"/>
                  </a:cubicBezTo>
                  <a:cubicBezTo>
                    <a:pt x="604" y="897"/>
                    <a:pt x="608" y="890"/>
                    <a:pt x="611" y="884"/>
                  </a:cubicBezTo>
                  <a:cubicBezTo>
                    <a:pt x="611" y="882"/>
                    <a:pt x="613" y="880"/>
                    <a:pt x="613" y="878"/>
                  </a:cubicBezTo>
                  <a:cubicBezTo>
                    <a:pt x="613" y="862"/>
                    <a:pt x="619" y="854"/>
                    <a:pt x="632" y="851"/>
                  </a:cubicBezTo>
                  <a:cubicBezTo>
                    <a:pt x="600" y="818"/>
                    <a:pt x="600" y="818"/>
                    <a:pt x="600" y="818"/>
                  </a:cubicBezTo>
                  <a:cubicBezTo>
                    <a:pt x="574" y="825"/>
                    <a:pt x="549" y="825"/>
                    <a:pt x="532" y="825"/>
                  </a:cubicBezTo>
                  <a:cubicBezTo>
                    <a:pt x="451" y="825"/>
                    <a:pt x="375" y="795"/>
                    <a:pt x="318" y="740"/>
                  </a:cubicBezTo>
                  <a:cubicBezTo>
                    <a:pt x="261" y="684"/>
                    <a:pt x="229" y="609"/>
                    <a:pt x="229" y="528"/>
                  </a:cubicBezTo>
                  <a:cubicBezTo>
                    <a:pt x="229" y="447"/>
                    <a:pt x="261" y="372"/>
                    <a:pt x="318" y="316"/>
                  </a:cubicBezTo>
                  <a:cubicBezTo>
                    <a:pt x="375" y="261"/>
                    <a:pt x="451" y="231"/>
                    <a:pt x="532" y="231"/>
                  </a:cubicBezTo>
                  <a:cubicBezTo>
                    <a:pt x="695" y="231"/>
                    <a:pt x="827" y="364"/>
                    <a:pt x="827" y="528"/>
                  </a:cubicBezTo>
                  <a:cubicBezTo>
                    <a:pt x="827" y="545"/>
                    <a:pt x="824" y="561"/>
                    <a:pt x="821" y="576"/>
                  </a:cubicBezTo>
                  <a:cubicBezTo>
                    <a:pt x="820" y="583"/>
                    <a:pt x="819" y="589"/>
                    <a:pt x="818" y="595"/>
                  </a:cubicBezTo>
                  <a:cubicBezTo>
                    <a:pt x="850" y="632"/>
                    <a:pt x="850" y="632"/>
                    <a:pt x="850" y="632"/>
                  </a:cubicBezTo>
                  <a:cubicBezTo>
                    <a:pt x="860" y="621"/>
                    <a:pt x="873" y="610"/>
                    <a:pt x="889" y="610"/>
                  </a:cubicBezTo>
                  <a:cubicBezTo>
                    <a:pt x="969" y="610"/>
                    <a:pt x="969" y="610"/>
                    <a:pt x="969" y="610"/>
                  </a:cubicBezTo>
                  <a:cubicBezTo>
                    <a:pt x="997" y="602"/>
                    <a:pt x="1016" y="581"/>
                    <a:pt x="1016" y="556"/>
                  </a:cubicBezTo>
                  <a:cubicBezTo>
                    <a:pt x="1016" y="500"/>
                    <a:pt x="1016" y="500"/>
                    <a:pt x="1016" y="500"/>
                  </a:cubicBezTo>
                  <a:cubicBezTo>
                    <a:pt x="1016" y="474"/>
                    <a:pt x="997" y="456"/>
                    <a:pt x="972" y="456"/>
                  </a:cubicBezTo>
                  <a:cubicBezTo>
                    <a:pt x="908" y="456"/>
                    <a:pt x="908" y="456"/>
                    <a:pt x="908" y="456"/>
                  </a:cubicBezTo>
                  <a:cubicBezTo>
                    <a:pt x="892" y="456"/>
                    <a:pt x="880" y="451"/>
                    <a:pt x="873" y="446"/>
                  </a:cubicBezTo>
                  <a:cubicBezTo>
                    <a:pt x="871" y="446"/>
                    <a:pt x="871" y="446"/>
                    <a:pt x="871" y="446"/>
                  </a:cubicBezTo>
                  <a:cubicBezTo>
                    <a:pt x="863" y="446"/>
                    <a:pt x="856" y="442"/>
                    <a:pt x="853" y="435"/>
                  </a:cubicBezTo>
                  <a:cubicBezTo>
                    <a:pt x="850" y="430"/>
                    <a:pt x="847" y="425"/>
                    <a:pt x="843" y="419"/>
                  </a:cubicBezTo>
                  <a:cubicBezTo>
                    <a:pt x="834" y="405"/>
                    <a:pt x="823" y="389"/>
                    <a:pt x="823" y="371"/>
                  </a:cubicBezTo>
                  <a:cubicBezTo>
                    <a:pt x="823" y="360"/>
                    <a:pt x="829" y="351"/>
                    <a:pt x="833" y="345"/>
                  </a:cubicBezTo>
                  <a:cubicBezTo>
                    <a:pt x="834" y="329"/>
                    <a:pt x="840" y="321"/>
                    <a:pt x="848" y="317"/>
                  </a:cubicBezTo>
                  <a:cubicBezTo>
                    <a:pt x="853" y="307"/>
                    <a:pt x="853" y="307"/>
                    <a:pt x="853" y="307"/>
                  </a:cubicBezTo>
                  <a:cubicBezTo>
                    <a:pt x="855" y="303"/>
                    <a:pt x="857" y="301"/>
                    <a:pt x="860" y="299"/>
                  </a:cubicBezTo>
                  <a:cubicBezTo>
                    <a:pt x="883" y="283"/>
                    <a:pt x="883" y="283"/>
                    <a:pt x="883" y="283"/>
                  </a:cubicBezTo>
                  <a:cubicBezTo>
                    <a:pt x="890" y="270"/>
                    <a:pt x="890" y="270"/>
                    <a:pt x="890" y="270"/>
                  </a:cubicBezTo>
                  <a:cubicBezTo>
                    <a:pt x="890" y="269"/>
                    <a:pt x="890" y="268"/>
                    <a:pt x="891" y="267"/>
                  </a:cubicBezTo>
                  <a:cubicBezTo>
                    <a:pt x="904" y="247"/>
                    <a:pt x="905" y="220"/>
                    <a:pt x="892" y="199"/>
                  </a:cubicBezTo>
                  <a:cubicBezTo>
                    <a:pt x="857" y="163"/>
                    <a:pt x="857" y="163"/>
                    <a:pt x="857" y="163"/>
                  </a:cubicBezTo>
                  <a:cubicBezTo>
                    <a:pt x="846" y="153"/>
                    <a:pt x="831" y="147"/>
                    <a:pt x="818" y="149"/>
                  </a:cubicBezTo>
                  <a:cubicBezTo>
                    <a:pt x="812" y="149"/>
                    <a:pt x="802" y="151"/>
                    <a:pt x="796" y="160"/>
                  </a:cubicBezTo>
                  <a:cubicBezTo>
                    <a:pt x="794" y="163"/>
                    <a:pt x="792" y="165"/>
                    <a:pt x="788" y="167"/>
                  </a:cubicBezTo>
                  <a:cubicBezTo>
                    <a:pt x="773" y="175"/>
                    <a:pt x="773" y="175"/>
                    <a:pt x="773" y="175"/>
                  </a:cubicBezTo>
                  <a:cubicBezTo>
                    <a:pt x="739" y="209"/>
                    <a:pt x="739" y="209"/>
                    <a:pt x="739" y="209"/>
                  </a:cubicBezTo>
                  <a:cubicBezTo>
                    <a:pt x="713" y="236"/>
                    <a:pt x="675" y="234"/>
                    <a:pt x="651" y="222"/>
                  </a:cubicBezTo>
                  <a:cubicBezTo>
                    <a:pt x="650" y="221"/>
                    <a:pt x="648" y="220"/>
                    <a:pt x="646" y="219"/>
                  </a:cubicBezTo>
                  <a:cubicBezTo>
                    <a:pt x="628" y="200"/>
                    <a:pt x="628" y="200"/>
                    <a:pt x="628" y="200"/>
                  </a:cubicBezTo>
                  <a:cubicBezTo>
                    <a:pt x="618" y="190"/>
                    <a:pt x="604" y="176"/>
                    <a:pt x="604" y="149"/>
                  </a:cubicBezTo>
                  <a:cubicBezTo>
                    <a:pt x="604" y="84"/>
                    <a:pt x="604" y="84"/>
                    <a:pt x="604" y="84"/>
                  </a:cubicBezTo>
                  <a:cubicBezTo>
                    <a:pt x="604" y="59"/>
                    <a:pt x="585" y="40"/>
                    <a:pt x="560" y="40"/>
                  </a:cubicBezTo>
                  <a:cubicBezTo>
                    <a:pt x="505" y="40"/>
                    <a:pt x="505" y="40"/>
                    <a:pt x="505" y="40"/>
                  </a:cubicBezTo>
                  <a:cubicBezTo>
                    <a:pt x="480" y="40"/>
                    <a:pt x="460" y="58"/>
                    <a:pt x="452" y="87"/>
                  </a:cubicBezTo>
                  <a:cubicBezTo>
                    <a:pt x="452" y="177"/>
                    <a:pt x="452" y="177"/>
                    <a:pt x="452" y="177"/>
                  </a:cubicBezTo>
                  <a:cubicBezTo>
                    <a:pt x="452" y="186"/>
                    <a:pt x="446" y="193"/>
                    <a:pt x="438" y="196"/>
                  </a:cubicBezTo>
                  <a:cubicBezTo>
                    <a:pt x="436" y="199"/>
                    <a:pt x="433" y="204"/>
                    <a:pt x="428" y="209"/>
                  </a:cubicBezTo>
                  <a:cubicBezTo>
                    <a:pt x="413" y="225"/>
                    <a:pt x="389" y="225"/>
                    <a:pt x="368" y="225"/>
                  </a:cubicBezTo>
                  <a:cubicBezTo>
                    <a:pt x="356" y="225"/>
                    <a:pt x="332" y="225"/>
                    <a:pt x="317" y="209"/>
                  </a:cubicBezTo>
                  <a:cubicBezTo>
                    <a:pt x="280" y="172"/>
                    <a:pt x="280" y="172"/>
                    <a:pt x="280" y="172"/>
                  </a:cubicBezTo>
                  <a:cubicBezTo>
                    <a:pt x="279" y="171"/>
                    <a:pt x="277" y="169"/>
                    <a:pt x="277" y="167"/>
                  </a:cubicBezTo>
                  <a:cubicBezTo>
                    <a:pt x="270" y="154"/>
                    <a:pt x="270" y="154"/>
                    <a:pt x="270" y="154"/>
                  </a:cubicBezTo>
                  <a:cubicBezTo>
                    <a:pt x="253" y="144"/>
                    <a:pt x="229" y="142"/>
                    <a:pt x="208" y="163"/>
                  </a:cubicBezTo>
                  <a:cubicBezTo>
                    <a:pt x="208" y="164"/>
                    <a:pt x="207" y="164"/>
                    <a:pt x="206" y="165"/>
                  </a:cubicBezTo>
                  <a:cubicBezTo>
                    <a:pt x="163" y="200"/>
                    <a:pt x="163" y="200"/>
                    <a:pt x="163" y="200"/>
                  </a:cubicBezTo>
                  <a:cubicBezTo>
                    <a:pt x="151" y="220"/>
                    <a:pt x="151" y="246"/>
                    <a:pt x="164" y="266"/>
                  </a:cubicBezTo>
                  <a:cubicBezTo>
                    <a:pt x="217" y="320"/>
                    <a:pt x="217" y="320"/>
                    <a:pt x="217" y="320"/>
                  </a:cubicBezTo>
                  <a:cubicBezTo>
                    <a:pt x="219" y="321"/>
                    <a:pt x="220" y="323"/>
                    <a:pt x="221" y="325"/>
                  </a:cubicBezTo>
                  <a:cubicBezTo>
                    <a:pt x="228" y="328"/>
                    <a:pt x="232" y="335"/>
                    <a:pt x="232" y="343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32" y="385"/>
                    <a:pt x="222" y="406"/>
                    <a:pt x="212" y="426"/>
                  </a:cubicBezTo>
                  <a:cubicBezTo>
                    <a:pt x="211" y="428"/>
                    <a:pt x="210" y="430"/>
                    <a:pt x="208" y="431"/>
                  </a:cubicBezTo>
                  <a:cubicBezTo>
                    <a:pt x="200" y="439"/>
                    <a:pt x="190" y="442"/>
                    <a:pt x="182" y="445"/>
                  </a:cubicBezTo>
                  <a:cubicBezTo>
                    <a:pt x="178" y="446"/>
                    <a:pt x="173" y="448"/>
                    <a:pt x="171" y="450"/>
                  </a:cubicBezTo>
                  <a:cubicBezTo>
                    <a:pt x="168" y="453"/>
                    <a:pt x="163" y="456"/>
                    <a:pt x="157" y="456"/>
                  </a:cubicBezTo>
                  <a:cubicBezTo>
                    <a:pt x="84" y="456"/>
                    <a:pt x="84" y="456"/>
                    <a:pt x="84" y="456"/>
                  </a:cubicBezTo>
                  <a:cubicBezTo>
                    <a:pt x="69" y="456"/>
                    <a:pt x="48" y="473"/>
                    <a:pt x="40" y="503"/>
                  </a:cubicBezTo>
                  <a:cubicBezTo>
                    <a:pt x="40" y="553"/>
                    <a:pt x="40" y="553"/>
                    <a:pt x="40" y="553"/>
                  </a:cubicBezTo>
                  <a:cubicBezTo>
                    <a:pt x="48" y="582"/>
                    <a:pt x="69" y="600"/>
                    <a:pt x="84" y="600"/>
                  </a:cubicBezTo>
                  <a:cubicBezTo>
                    <a:pt x="166" y="600"/>
                    <a:pt x="166" y="600"/>
                    <a:pt x="166" y="600"/>
                  </a:cubicBezTo>
                  <a:cubicBezTo>
                    <a:pt x="175" y="600"/>
                    <a:pt x="182" y="605"/>
                    <a:pt x="185" y="612"/>
                  </a:cubicBezTo>
                  <a:cubicBezTo>
                    <a:pt x="214" y="622"/>
                    <a:pt x="232" y="655"/>
                    <a:pt x="232" y="685"/>
                  </a:cubicBezTo>
                  <a:cubicBezTo>
                    <a:pt x="232" y="704"/>
                    <a:pt x="225" y="716"/>
                    <a:pt x="218" y="728"/>
                  </a:cubicBezTo>
                  <a:cubicBezTo>
                    <a:pt x="216" y="732"/>
                    <a:pt x="214" y="736"/>
                    <a:pt x="212" y="740"/>
                  </a:cubicBezTo>
                  <a:cubicBezTo>
                    <a:pt x="211" y="742"/>
                    <a:pt x="210" y="744"/>
                    <a:pt x="208" y="745"/>
                  </a:cubicBezTo>
                  <a:cubicBezTo>
                    <a:pt x="164" y="790"/>
                    <a:pt x="164" y="790"/>
                    <a:pt x="164" y="790"/>
                  </a:cubicBezTo>
                  <a:cubicBezTo>
                    <a:pt x="151" y="810"/>
                    <a:pt x="151" y="836"/>
                    <a:pt x="163" y="856"/>
                  </a:cubicBezTo>
                  <a:cubicBezTo>
                    <a:pt x="206" y="891"/>
                    <a:pt x="206" y="891"/>
                    <a:pt x="206" y="891"/>
                  </a:cubicBezTo>
                  <a:cubicBezTo>
                    <a:pt x="207" y="892"/>
                    <a:pt x="208" y="892"/>
                    <a:pt x="208" y="893"/>
                  </a:cubicBezTo>
                  <a:cubicBezTo>
                    <a:pt x="229" y="913"/>
                    <a:pt x="253" y="911"/>
                    <a:pt x="270" y="902"/>
                  </a:cubicBezTo>
                  <a:cubicBezTo>
                    <a:pt x="277" y="889"/>
                    <a:pt x="277" y="889"/>
                    <a:pt x="277" y="889"/>
                  </a:cubicBezTo>
                  <a:cubicBezTo>
                    <a:pt x="277" y="887"/>
                    <a:pt x="279" y="885"/>
                    <a:pt x="280" y="883"/>
                  </a:cubicBezTo>
                  <a:cubicBezTo>
                    <a:pt x="317" y="846"/>
                    <a:pt x="317" y="846"/>
                    <a:pt x="317" y="846"/>
                  </a:cubicBezTo>
                  <a:cubicBezTo>
                    <a:pt x="318" y="845"/>
                    <a:pt x="320" y="844"/>
                    <a:pt x="322" y="843"/>
                  </a:cubicBezTo>
                  <a:cubicBezTo>
                    <a:pt x="325" y="836"/>
                    <a:pt x="332" y="831"/>
                    <a:pt x="340" y="831"/>
                  </a:cubicBezTo>
                  <a:cubicBezTo>
                    <a:pt x="368" y="831"/>
                    <a:pt x="368" y="831"/>
                    <a:pt x="368" y="831"/>
                  </a:cubicBezTo>
                  <a:cubicBezTo>
                    <a:pt x="386" y="831"/>
                    <a:pt x="415" y="831"/>
                    <a:pt x="430" y="858"/>
                  </a:cubicBezTo>
                  <a:cubicBezTo>
                    <a:pt x="440" y="868"/>
                    <a:pt x="452" y="882"/>
                    <a:pt x="452" y="907"/>
                  </a:cubicBezTo>
                  <a:lnTo>
                    <a:pt x="452" y="969"/>
                  </a:lnTo>
                  <a:close/>
                  <a:moveTo>
                    <a:pt x="873" y="667"/>
                  </a:moveTo>
                  <a:cubicBezTo>
                    <a:pt x="873" y="667"/>
                    <a:pt x="873" y="667"/>
                    <a:pt x="873" y="667"/>
                  </a:cubicBezTo>
                  <a:close/>
                  <a:moveTo>
                    <a:pt x="873" y="666"/>
                  </a:moveTo>
                  <a:cubicBezTo>
                    <a:pt x="873" y="666"/>
                    <a:pt x="873" y="666"/>
                    <a:pt x="873" y="666"/>
                  </a:cubicBezTo>
                  <a:cubicBezTo>
                    <a:pt x="873" y="666"/>
                    <a:pt x="873" y="666"/>
                    <a:pt x="873" y="6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E5279949-370D-48C4-A0A9-E9C7BF9BEC15}"/>
              </a:ext>
            </a:extLst>
          </p:cNvPr>
          <p:cNvSpPr txBox="1"/>
          <p:nvPr/>
        </p:nvSpPr>
        <p:spPr>
          <a:xfrm>
            <a:off x="9197399" y="2439485"/>
            <a:ext cx="262014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l-PL" sz="1400">
                <a:solidFill>
                  <a:schemeClr val="bg1"/>
                </a:solidFill>
                <a:cs typeface="Lato" panose="020F0502020204030203" pitchFamily="34" charset="0"/>
              </a:rPr>
              <a:t>Doskonałe uszczelnienie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64A6AAAE-492B-4E68-9E51-6BEE01DE40D8}"/>
              </a:ext>
            </a:extLst>
          </p:cNvPr>
          <p:cNvSpPr txBox="1"/>
          <p:nvPr/>
        </p:nvSpPr>
        <p:spPr>
          <a:xfrm>
            <a:off x="9197399" y="3987591"/>
            <a:ext cx="241513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l-PL" sz="1400">
                <a:solidFill>
                  <a:schemeClr val="bg1"/>
                </a:solidFill>
                <a:cs typeface="Lato" panose="020F0502020204030203" pitchFamily="34" charset="0"/>
              </a:rPr>
              <a:t>Redukcja drgań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C48C856F-C11D-4CF6-884B-7FECB3124774}"/>
              </a:ext>
            </a:extLst>
          </p:cNvPr>
          <p:cNvSpPr txBox="1"/>
          <p:nvPr/>
        </p:nvSpPr>
        <p:spPr>
          <a:xfrm>
            <a:off x="9197399" y="3213538"/>
            <a:ext cx="267575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l-PL" sz="1400">
                <a:solidFill>
                  <a:schemeClr val="bg1"/>
                </a:solidFill>
                <a:cs typeface="Lato" panose="020F0502020204030203" pitchFamily="34" charset="0"/>
              </a:rPr>
              <a:t>Siła spawanych połączeń</a:t>
            </a: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841F819A-F641-4D21-99E2-00D58CA06281}"/>
              </a:ext>
            </a:extLst>
          </p:cNvPr>
          <p:cNvSpPr txBox="1"/>
          <p:nvPr/>
        </p:nvSpPr>
        <p:spPr>
          <a:xfrm>
            <a:off x="9197399" y="4761644"/>
            <a:ext cx="246330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l-PL" sz="1400">
                <a:solidFill>
                  <a:schemeClr val="bg1"/>
                </a:solidFill>
                <a:cs typeface="Lato" panose="020F0502020204030203" pitchFamily="34" charset="0"/>
              </a:rPr>
              <a:t>Wysoka odporność na korozję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19FCDD8C-F2BC-4D86-A039-9E7C081BBCA6}"/>
              </a:ext>
            </a:extLst>
          </p:cNvPr>
          <p:cNvSpPr txBox="1"/>
          <p:nvPr/>
        </p:nvSpPr>
        <p:spPr>
          <a:xfrm>
            <a:off x="9197399" y="5535696"/>
            <a:ext cx="246330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l-PL" sz="1400">
                <a:solidFill>
                  <a:schemeClr val="bg1"/>
                </a:solidFill>
                <a:cs typeface="Lato" panose="020F0502020204030203" pitchFamily="34" charset="0"/>
              </a:rPr>
              <a:t>Łatwy montaż</a:t>
            </a:r>
          </a:p>
        </p:txBody>
      </p:sp>
      <p:sp>
        <p:nvSpPr>
          <p:cNvPr id="49" name="Strzałka: pagon 48">
            <a:hlinkClick r:id="rId10" action="ppaction://hlinksldjump"/>
            <a:extLst>
              <a:ext uri="{FF2B5EF4-FFF2-40B4-BE49-F238E27FC236}">
                <a16:creationId xmlns:a16="http://schemas.microsoft.com/office/drawing/2014/main" id="{D16B21D4-5ADF-4C1F-A5D3-8A5263995D52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1" name="pole tekstowe 50">
            <a:hlinkClick r:id="rId10" action="ppaction://hlinksldjump"/>
            <a:extLst>
              <a:ext uri="{FF2B5EF4-FFF2-40B4-BE49-F238E27FC236}">
                <a16:creationId xmlns:a16="http://schemas.microsoft.com/office/drawing/2014/main" id="{C44FB18F-6B18-4553-B18B-F2EB56180696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A6F484B9-3D4B-4918-AF42-E264D55FBD17}"/>
              </a:ext>
            </a:extLst>
          </p:cNvPr>
          <p:cNvGrpSpPr/>
          <p:nvPr/>
        </p:nvGrpSpPr>
        <p:grpSpPr>
          <a:xfrm>
            <a:off x="8667310" y="3996079"/>
            <a:ext cx="357854" cy="332424"/>
            <a:chOff x="-4743450" y="4914900"/>
            <a:chExt cx="4646612" cy="4316413"/>
          </a:xfrm>
          <a:solidFill>
            <a:schemeClr val="accent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8C209132-8E31-4E23-BDA9-2B514FB08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752725" y="5729288"/>
              <a:ext cx="1781175" cy="1841500"/>
            </a:xfrm>
            <a:custGeom>
              <a:avLst/>
              <a:gdLst>
                <a:gd name="T0" fmla="*/ 404 w 472"/>
                <a:gd name="T1" fmla="*/ 488 h 488"/>
                <a:gd name="T2" fmla="*/ 336 w 472"/>
                <a:gd name="T3" fmla="*/ 419 h 488"/>
                <a:gd name="T4" fmla="*/ 257 w 472"/>
                <a:gd name="T5" fmla="*/ 220 h 488"/>
                <a:gd name="T6" fmla="*/ 68 w 472"/>
                <a:gd name="T7" fmla="*/ 139 h 488"/>
                <a:gd name="T8" fmla="*/ 0 w 472"/>
                <a:gd name="T9" fmla="*/ 69 h 488"/>
                <a:gd name="T10" fmla="*/ 68 w 472"/>
                <a:gd name="T11" fmla="*/ 0 h 488"/>
                <a:gd name="T12" fmla="*/ 225 w 472"/>
                <a:gd name="T13" fmla="*/ 32 h 488"/>
                <a:gd name="T14" fmla="*/ 353 w 472"/>
                <a:gd name="T15" fmla="*/ 122 h 488"/>
                <a:gd name="T16" fmla="*/ 440 w 472"/>
                <a:gd name="T17" fmla="*/ 256 h 488"/>
                <a:gd name="T18" fmla="*/ 472 w 472"/>
                <a:gd name="T19" fmla="*/ 419 h 488"/>
                <a:gd name="T20" fmla="*/ 452 w 472"/>
                <a:gd name="T21" fmla="*/ 468 h 488"/>
                <a:gd name="T22" fmla="*/ 404 w 472"/>
                <a:gd name="T23" fmla="*/ 488 h 488"/>
                <a:gd name="T24" fmla="*/ 68 w 472"/>
                <a:gd name="T25" fmla="*/ 40 h 488"/>
                <a:gd name="T26" fmla="*/ 40 w 472"/>
                <a:gd name="T27" fmla="*/ 69 h 488"/>
                <a:gd name="T28" fmla="*/ 68 w 472"/>
                <a:gd name="T29" fmla="*/ 99 h 488"/>
                <a:gd name="T30" fmla="*/ 286 w 472"/>
                <a:gd name="T31" fmla="*/ 192 h 488"/>
                <a:gd name="T32" fmla="*/ 286 w 472"/>
                <a:gd name="T33" fmla="*/ 193 h 488"/>
                <a:gd name="T34" fmla="*/ 376 w 472"/>
                <a:gd name="T35" fmla="*/ 419 h 488"/>
                <a:gd name="T36" fmla="*/ 404 w 472"/>
                <a:gd name="T37" fmla="*/ 448 h 488"/>
                <a:gd name="T38" fmla="*/ 423 w 472"/>
                <a:gd name="T39" fmla="*/ 440 h 488"/>
                <a:gd name="T40" fmla="*/ 432 w 472"/>
                <a:gd name="T41" fmla="*/ 419 h 488"/>
                <a:gd name="T42" fmla="*/ 403 w 472"/>
                <a:gd name="T43" fmla="*/ 271 h 488"/>
                <a:gd name="T44" fmla="*/ 324 w 472"/>
                <a:gd name="T45" fmla="*/ 150 h 488"/>
                <a:gd name="T46" fmla="*/ 209 w 472"/>
                <a:gd name="T47" fmla="*/ 69 h 488"/>
                <a:gd name="T48" fmla="*/ 68 w 472"/>
                <a:gd name="T49" fmla="*/ 4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2" h="488">
                  <a:moveTo>
                    <a:pt x="404" y="488"/>
                  </a:moveTo>
                  <a:cubicBezTo>
                    <a:pt x="366" y="488"/>
                    <a:pt x="336" y="457"/>
                    <a:pt x="336" y="419"/>
                  </a:cubicBezTo>
                  <a:cubicBezTo>
                    <a:pt x="336" y="344"/>
                    <a:pt x="308" y="273"/>
                    <a:pt x="257" y="220"/>
                  </a:cubicBezTo>
                  <a:cubicBezTo>
                    <a:pt x="206" y="168"/>
                    <a:pt x="139" y="139"/>
                    <a:pt x="68" y="139"/>
                  </a:cubicBezTo>
                  <a:cubicBezTo>
                    <a:pt x="30" y="139"/>
                    <a:pt x="0" y="107"/>
                    <a:pt x="0" y="69"/>
                  </a:cubicBezTo>
                  <a:cubicBezTo>
                    <a:pt x="0" y="31"/>
                    <a:pt x="30" y="0"/>
                    <a:pt x="68" y="0"/>
                  </a:cubicBezTo>
                  <a:cubicBezTo>
                    <a:pt x="123" y="0"/>
                    <a:pt x="176" y="11"/>
                    <a:pt x="225" y="32"/>
                  </a:cubicBezTo>
                  <a:cubicBezTo>
                    <a:pt x="273" y="54"/>
                    <a:pt x="316" y="84"/>
                    <a:pt x="353" y="122"/>
                  </a:cubicBezTo>
                  <a:cubicBezTo>
                    <a:pt x="390" y="161"/>
                    <a:pt x="419" y="206"/>
                    <a:pt x="440" y="256"/>
                  </a:cubicBezTo>
                  <a:cubicBezTo>
                    <a:pt x="461" y="307"/>
                    <a:pt x="472" y="362"/>
                    <a:pt x="472" y="419"/>
                  </a:cubicBezTo>
                  <a:cubicBezTo>
                    <a:pt x="472" y="437"/>
                    <a:pt x="465" y="455"/>
                    <a:pt x="452" y="468"/>
                  </a:cubicBezTo>
                  <a:cubicBezTo>
                    <a:pt x="439" y="481"/>
                    <a:pt x="422" y="488"/>
                    <a:pt x="404" y="488"/>
                  </a:cubicBezTo>
                  <a:close/>
                  <a:moveTo>
                    <a:pt x="68" y="40"/>
                  </a:moveTo>
                  <a:cubicBezTo>
                    <a:pt x="52" y="40"/>
                    <a:pt x="40" y="53"/>
                    <a:pt x="40" y="69"/>
                  </a:cubicBezTo>
                  <a:cubicBezTo>
                    <a:pt x="40" y="86"/>
                    <a:pt x="52" y="99"/>
                    <a:pt x="68" y="99"/>
                  </a:cubicBezTo>
                  <a:cubicBezTo>
                    <a:pt x="150" y="99"/>
                    <a:pt x="227" y="132"/>
                    <a:pt x="286" y="192"/>
                  </a:cubicBezTo>
                  <a:cubicBezTo>
                    <a:pt x="286" y="192"/>
                    <a:pt x="286" y="192"/>
                    <a:pt x="286" y="193"/>
                  </a:cubicBezTo>
                  <a:cubicBezTo>
                    <a:pt x="344" y="253"/>
                    <a:pt x="376" y="333"/>
                    <a:pt x="376" y="419"/>
                  </a:cubicBezTo>
                  <a:cubicBezTo>
                    <a:pt x="376" y="435"/>
                    <a:pt x="388" y="448"/>
                    <a:pt x="404" y="448"/>
                  </a:cubicBezTo>
                  <a:cubicBezTo>
                    <a:pt x="411" y="448"/>
                    <a:pt x="418" y="445"/>
                    <a:pt x="423" y="440"/>
                  </a:cubicBezTo>
                  <a:cubicBezTo>
                    <a:pt x="429" y="434"/>
                    <a:pt x="432" y="427"/>
                    <a:pt x="432" y="419"/>
                  </a:cubicBezTo>
                  <a:cubicBezTo>
                    <a:pt x="432" y="368"/>
                    <a:pt x="422" y="318"/>
                    <a:pt x="403" y="271"/>
                  </a:cubicBezTo>
                  <a:cubicBezTo>
                    <a:pt x="384" y="226"/>
                    <a:pt x="358" y="185"/>
                    <a:pt x="324" y="150"/>
                  </a:cubicBezTo>
                  <a:cubicBezTo>
                    <a:pt x="291" y="115"/>
                    <a:pt x="252" y="88"/>
                    <a:pt x="209" y="69"/>
                  </a:cubicBezTo>
                  <a:cubicBezTo>
                    <a:pt x="165" y="49"/>
                    <a:pt x="117" y="40"/>
                    <a:pt x="6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F80F2C0-50E0-4B13-81E6-A8C9C2166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752725" y="4914900"/>
              <a:ext cx="2655887" cy="2655888"/>
            </a:xfrm>
            <a:custGeom>
              <a:avLst/>
              <a:gdLst>
                <a:gd name="T0" fmla="*/ 635 w 704"/>
                <a:gd name="T1" fmla="*/ 704 h 704"/>
                <a:gd name="T2" fmla="*/ 566 w 704"/>
                <a:gd name="T3" fmla="*/ 636 h 704"/>
                <a:gd name="T4" fmla="*/ 527 w 704"/>
                <a:gd name="T5" fmla="*/ 442 h 704"/>
                <a:gd name="T6" fmla="*/ 420 w 704"/>
                <a:gd name="T7" fmla="*/ 283 h 704"/>
                <a:gd name="T8" fmla="*/ 262 w 704"/>
                <a:gd name="T9" fmla="*/ 177 h 704"/>
                <a:gd name="T10" fmla="*/ 69 w 704"/>
                <a:gd name="T11" fmla="*/ 138 h 704"/>
                <a:gd name="T12" fmla="*/ 0 w 704"/>
                <a:gd name="T13" fmla="*/ 69 h 704"/>
                <a:gd name="T14" fmla="*/ 69 w 704"/>
                <a:gd name="T15" fmla="*/ 0 h 704"/>
                <a:gd name="T16" fmla="*/ 316 w 704"/>
                <a:gd name="T17" fmla="*/ 50 h 704"/>
                <a:gd name="T18" fmla="*/ 518 w 704"/>
                <a:gd name="T19" fmla="*/ 186 h 704"/>
                <a:gd name="T20" fmla="*/ 654 w 704"/>
                <a:gd name="T21" fmla="*/ 388 h 704"/>
                <a:gd name="T22" fmla="*/ 704 w 704"/>
                <a:gd name="T23" fmla="*/ 636 h 704"/>
                <a:gd name="T24" fmla="*/ 684 w 704"/>
                <a:gd name="T25" fmla="*/ 684 h 704"/>
                <a:gd name="T26" fmla="*/ 635 w 704"/>
                <a:gd name="T27" fmla="*/ 704 h 704"/>
                <a:gd name="T28" fmla="*/ 69 w 704"/>
                <a:gd name="T29" fmla="*/ 40 h 704"/>
                <a:gd name="T30" fmla="*/ 40 w 704"/>
                <a:gd name="T31" fmla="*/ 69 h 704"/>
                <a:gd name="T32" fmla="*/ 69 w 704"/>
                <a:gd name="T33" fmla="*/ 98 h 704"/>
                <a:gd name="T34" fmla="*/ 278 w 704"/>
                <a:gd name="T35" fmla="*/ 140 h 704"/>
                <a:gd name="T36" fmla="*/ 449 w 704"/>
                <a:gd name="T37" fmla="*/ 255 h 704"/>
                <a:gd name="T38" fmla="*/ 563 w 704"/>
                <a:gd name="T39" fmla="*/ 426 h 704"/>
                <a:gd name="T40" fmla="*/ 606 w 704"/>
                <a:gd name="T41" fmla="*/ 636 h 704"/>
                <a:gd name="T42" fmla="*/ 635 w 704"/>
                <a:gd name="T43" fmla="*/ 664 h 704"/>
                <a:gd name="T44" fmla="*/ 655 w 704"/>
                <a:gd name="T45" fmla="*/ 656 h 704"/>
                <a:gd name="T46" fmla="*/ 656 w 704"/>
                <a:gd name="T47" fmla="*/ 656 h 704"/>
                <a:gd name="T48" fmla="*/ 664 w 704"/>
                <a:gd name="T49" fmla="*/ 636 h 704"/>
                <a:gd name="T50" fmla="*/ 617 w 704"/>
                <a:gd name="T51" fmla="*/ 404 h 704"/>
                <a:gd name="T52" fmla="*/ 617 w 704"/>
                <a:gd name="T53" fmla="*/ 404 h 704"/>
                <a:gd name="T54" fmla="*/ 490 w 704"/>
                <a:gd name="T55" fmla="*/ 214 h 704"/>
                <a:gd name="T56" fmla="*/ 301 w 704"/>
                <a:gd name="T57" fmla="*/ 87 h 704"/>
                <a:gd name="T58" fmla="*/ 69 w 704"/>
                <a:gd name="T59" fmla="*/ 4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04" h="704">
                  <a:moveTo>
                    <a:pt x="635" y="704"/>
                  </a:moveTo>
                  <a:cubicBezTo>
                    <a:pt x="597" y="704"/>
                    <a:pt x="566" y="673"/>
                    <a:pt x="566" y="636"/>
                  </a:cubicBezTo>
                  <a:cubicBezTo>
                    <a:pt x="566" y="567"/>
                    <a:pt x="552" y="502"/>
                    <a:pt x="527" y="442"/>
                  </a:cubicBezTo>
                  <a:cubicBezTo>
                    <a:pt x="503" y="384"/>
                    <a:pt x="467" y="330"/>
                    <a:pt x="420" y="283"/>
                  </a:cubicBezTo>
                  <a:cubicBezTo>
                    <a:pt x="376" y="238"/>
                    <a:pt x="322" y="203"/>
                    <a:pt x="262" y="177"/>
                  </a:cubicBezTo>
                  <a:cubicBezTo>
                    <a:pt x="201" y="151"/>
                    <a:pt x="136" y="138"/>
                    <a:pt x="69" y="138"/>
                  </a:cubicBezTo>
                  <a:cubicBezTo>
                    <a:pt x="31" y="138"/>
                    <a:pt x="0" y="107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54" y="0"/>
                    <a:pt x="237" y="17"/>
                    <a:pt x="316" y="50"/>
                  </a:cubicBezTo>
                  <a:cubicBezTo>
                    <a:pt x="393" y="82"/>
                    <a:pt x="460" y="128"/>
                    <a:pt x="518" y="186"/>
                  </a:cubicBezTo>
                  <a:cubicBezTo>
                    <a:pt x="577" y="245"/>
                    <a:pt x="623" y="313"/>
                    <a:pt x="654" y="388"/>
                  </a:cubicBezTo>
                  <a:cubicBezTo>
                    <a:pt x="687" y="466"/>
                    <a:pt x="704" y="549"/>
                    <a:pt x="704" y="636"/>
                  </a:cubicBezTo>
                  <a:cubicBezTo>
                    <a:pt x="704" y="653"/>
                    <a:pt x="697" y="671"/>
                    <a:pt x="684" y="684"/>
                  </a:cubicBezTo>
                  <a:cubicBezTo>
                    <a:pt x="672" y="697"/>
                    <a:pt x="654" y="704"/>
                    <a:pt x="635" y="704"/>
                  </a:cubicBezTo>
                  <a:close/>
                  <a:moveTo>
                    <a:pt x="69" y="40"/>
                  </a:moveTo>
                  <a:cubicBezTo>
                    <a:pt x="53" y="40"/>
                    <a:pt x="40" y="53"/>
                    <a:pt x="40" y="69"/>
                  </a:cubicBezTo>
                  <a:cubicBezTo>
                    <a:pt x="40" y="85"/>
                    <a:pt x="53" y="98"/>
                    <a:pt x="69" y="98"/>
                  </a:cubicBezTo>
                  <a:cubicBezTo>
                    <a:pt x="141" y="98"/>
                    <a:pt x="212" y="112"/>
                    <a:pt x="278" y="140"/>
                  </a:cubicBezTo>
                  <a:cubicBezTo>
                    <a:pt x="343" y="168"/>
                    <a:pt x="400" y="207"/>
                    <a:pt x="449" y="255"/>
                  </a:cubicBezTo>
                  <a:cubicBezTo>
                    <a:pt x="499" y="306"/>
                    <a:pt x="538" y="364"/>
                    <a:pt x="563" y="426"/>
                  </a:cubicBezTo>
                  <a:cubicBezTo>
                    <a:pt x="591" y="491"/>
                    <a:pt x="606" y="561"/>
                    <a:pt x="606" y="636"/>
                  </a:cubicBezTo>
                  <a:cubicBezTo>
                    <a:pt x="606" y="651"/>
                    <a:pt x="619" y="664"/>
                    <a:pt x="635" y="664"/>
                  </a:cubicBezTo>
                  <a:cubicBezTo>
                    <a:pt x="643" y="664"/>
                    <a:pt x="650" y="661"/>
                    <a:pt x="655" y="656"/>
                  </a:cubicBezTo>
                  <a:cubicBezTo>
                    <a:pt x="655" y="656"/>
                    <a:pt x="655" y="656"/>
                    <a:pt x="656" y="656"/>
                  </a:cubicBezTo>
                  <a:cubicBezTo>
                    <a:pt x="661" y="650"/>
                    <a:pt x="664" y="643"/>
                    <a:pt x="664" y="636"/>
                  </a:cubicBezTo>
                  <a:cubicBezTo>
                    <a:pt x="664" y="554"/>
                    <a:pt x="648" y="476"/>
                    <a:pt x="617" y="404"/>
                  </a:cubicBezTo>
                  <a:cubicBezTo>
                    <a:pt x="617" y="404"/>
                    <a:pt x="617" y="404"/>
                    <a:pt x="617" y="404"/>
                  </a:cubicBezTo>
                  <a:cubicBezTo>
                    <a:pt x="588" y="333"/>
                    <a:pt x="545" y="269"/>
                    <a:pt x="490" y="214"/>
                  </a:cubicBezTo>
                  <a:cubicBezTo>
                    <a:pt x="436" y="160"/>
                    <a:pt x="372" y="117"/>
                    <a:pt x="301" y="87"/>
                  </a:cubicBezTo>
                  <a:cubicBezTo>
                    <a:pt x="226" y="56"/>
                    <a:pt x="148" y="40"/>
                    <a:pt x="69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D5A4325-871F-4444-B3E5-E69F11C1F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68738" y="6575425"/>
              <a:ext cx="1781175" cy="1841500"/>
            </a:xfrm>
            <a:custGeom>
              <a:avLst/>
              <a:gdLst>
                <a:gd name="T0" fmla="*/ 68 w 472"/>
                <a:gd name="T1" fmla="*/ 0 h 488"/>
                <a:gd name="T2" fmla="*/ 136 w 472"/>
                <a:gd name="T3" fmla="*/ 69 h 488"/>
                <a:gd name="T4" fmla="*/ 215 w 472"/>
                <a:gd name="T5" fmla="*/ 268 h 488"/>
                <a:gd name="T6" fmla="*/ 404 w 472"/>
                <a:gd name="T7" fmla="*/ 349 h 488"/>
                <a:gd name="T8" fmla="*/ 472 w 472"/>
                <a:gd name="T9" fmla="*/ 419 h 488"/>
                <a:gd name="T10" fmla="*/ 404 w 472"/>
                <a:gd name="T11" fmla="*/ 488 h 488"/>
                <a:gd name="T12" fmla="*/ 247 w 472"/>
                <a:gd name="T13" fmla="*/ 456 h 488"/>
                <a:gd name="T14" fmla="*/ 119 w 472"/>
                <a:gd name="T15" fmla="*/ 365 h 488"/>
                <a:gd name="T16" fmla="*/ 32 w 472"/>
                <a:gd name="T17" fmla="*/ 232 h 488"/>
                <a:gd name="T18" fmla="*/ 0 w 472"/>
                <a:gd name="T19" fmla="*/ 69 h 488"/>
                <a:gd name="T20" fmla="*/ 20 w 472"/>
                <a:gd name="T21" fmla="*/ 20 h 488"/>
                <a:gd name="T22" fmla="*/ 68 w 472"/>
                <a:gd name="T23" fmla="*/ 0 h 488"/>
                <a:gd name="T24" fmla="*/ 404 w 472"/>
                <a:gd name="T25" fmla="*/ 448 h 488"/>
                <a:gd name="T26" fmla="*/ 432 w 472"/>
                <a:gd name="T27" fmla="*/ 419 h 488"/>
                <a:gd name="T28" fmla="*/ 404 w 472"/>
                <a:gd name="T29" fmla="*/ 389 h 488"/>
                <a:gd name="T30" fmla="*/ 186 w 472"/>
                <a:gd name="T31" fmla="*/ 295 h 488"/>
                <a:gd name="T32" fmla="*/ 186 w 472"/>
                <a:gd name="T33" fmla="*/ 295 h 488"/>
                <a:gd name="T34" fmla="*/ 96 w 472"/>
                <a:gd name="T35" fmla="*/ 69 h 488"/>
                <a:gd name="T36" fmla="*/ 68 w 472"/>
                <a:gd name="T37" fmla="*/ 40 h 488"/>
                <a:gd name="T38" fmla="*/ 49 w 472"/>
                <a:gd name="T39" fmla="*/ 48 h 488"/>
                <a:gd name="T40" fmla="*/ 40 w 472"/>
                <a:gd name="T41" fmla="*/ 69 h 488"/>
                <a:gd name="T42" fmla="*/ 69 w 472"/>
                <a:gd name="T43" fmla="*/ 217 h 488"/>
                <a:gd name="T44" fmla="*/ 148 w 472"/>
                <a:gd name="T45" fmla="*/ 338 h 488"/>
                <a:gd name="T46" fmla="*/ 263 w 472"/>
                <a:gd name="T47" fmla="*/ 419 h 488"/>
                <a:gd name="T48" fmla="*/ 404 w 472"/>
                <a:gd name="T49" fmla="*/ 448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2" h="488">
                  <a:moveTo>
                    <a:pt x="68" y="0"/>
                  </a:moveTo>
                  <a:cubicBezTo>
                    <a:pt x="106" y="0"/>
                    <a:pt x="136" y="31"/>
                    <a:pt x="136" y="69"/>
                  </a:cubicBezTo>
                  <a:cubicBezTo>
                    <a:pt x="136" y="144"/>
                    <a:pt x="164" y="215"/>
                    <a:pt x="215" y="268"/>
                  </a:cubicBezTo>
                  <a:cubicBezTo>
                    <a:pt x="266" y="320"/>
                    <a:pt x="333" y="349"/>
                    <a:pt x="404" y="349"/>
                  </a:cubicBezTo>
                  <a:cubicBezTo>
                    <a:pt x="442" y="349"/>
                    <a:pt x="472" y="380"/>
                    <a:pt x="472" y="419"/>
                  </a:cubicBezTo>
                  <a:cubicBezTo>
                    <a:pt x="472" y="457"/>
                    <a:pt x="442" y="488"/>
                    <a:pt x="404" y="488"/>
                  </a:cubicBezTo>
                  <a:cubicBezTo>
                    <a:pt x="349" y="488"/>
                    <a:pt x="296" y="477"/>
                    <a:pt x="247" y="456"/>
                  </a:cubicBezTo>
                  <a:cubicBezTo>
                    <a:pt x="199" y="434"/>
                    <a:pt x="156" y="404"/>
                    <a:pt x="119" y="365"/>
                  </a:cubicBezTo>
                  <a:cubicBezTo>
                    <a:pt x="82" y="327"/>
                    <a:pt x="53" y="282"/>
                    <a:pt x="32" y="232"/>
                  </a:cubicBezTo>
                  <a:cubicBezTo>
                    <a:pt x="11" y="180"/>
                    <a:pt x="0" y="125"/>
                    <a:pt x="0" y="69"/>
                  </a:cubicBezTo>
                  <a:cubicBezTo>
                    <a:pt x="0" y="51"/>
                    <a:pt x="8" y="33"/>
                    <a:pt x="20" y="20"/>
                  </a:cubicBezTo>
                  <a:cubicBezTo>
                    <a:pt x="33" y="7"/>
                    <a:pt x="50" y="0"/>
                    <a:pt x="68" y="0"/>
                  </a:cubicBezTo>
                  <a:close/>
                  <a:moveTo>
                    <a:pt x="404" y="448"/>
                  </a:moveTo>
                  <a:cubicBezTo>
                    <a:pt x="420" y="448"/>
                    <a:pt x="432" y="435"/>
                    <a:pt x="432" y="419"/>
                  </a:cubicBezTo>
                  <a:cubicBezTo>
                    <a:pt x="432" y="402"/>
                    <a:pt x="420" y="389"/>
                    <a:pt x="404" y="389"/>
                  </a:cubicBezTo>
                  <a:cubicBezTo>
                    <a:pt x="322" y="389"/>
                    <a:pt x="245" y="356"/>
                    <a:pt x="186" y="295"/>
                  </a:cubicBezTo>
                  <a:cubicBezTo>
                    <a:pt x="186" y="295"/>
                    <a:pt x="186" y="295"/>
                    <a:pt x="186" y="295"/>
                  </a:cubicBezTo>
                  <a:cubicBezTo>
                    <a:pt x="128" y="235"/>
                    <a:pt x="96" y="155"/>
                    <a:pt x="96" y="69"/>
                  </a:cubicBezTo>
                  <a:cubicBezTo>
                    <a:pt x="96" y="53"/>
                    <a:pt x="84" y="40"/>
                    <a:pt x="68" y="40"/>
                  </a:cubicBezTo>
                  <a:cubicBezTo>
                    <a:pt x="61" y="40"/>
                    <a:pt x="54" y="42"/>
                    <a:pt x="49" y="48"/>
                  </a:cubicBezTo>
                  <a:cubicBezTo>
                    <a:pt x="44" y="53"/>
                    <a:pt x="40" y="61"/>
                    <a:pt x="40" y="69"/>
                  </a:cubicBezTo>
                  <a:cubicBezTo>
                    <a:pt x="40" y="120"/>
                    <a:pt x="50" y="170"/>
                    <a:pt x="69" y="217"/>
                  </a:cubicBezTo>
                  <a:cubicBezTo>
                    <a:pt x="88" y="262"/>
                    <a:pt x="114" y="303"/>
                    <a:pt x="148" y="338"/>
                  </a:cubicBezTo>
                  <a:cubicBezTo>
                    <a:pt x="181" y="372"/>
                    <a:pt x="220" y="400"/>
                    <a:pt x="263" y="419"/>
                  </a:cubicBezTo>
                  <a:cubicBezTo>
                    <a:pt x="307" y="438"/>
                    <a:pt x="355" y="448"/>
                    <a:pt x="404" y="4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D0327794-866D-4ED5-AF6A-EC5B6562B7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743450" y="6575425"/>
              <a:ext cx="2655887" cy="2655888"/>
            </a:xfrm>
            <a:custGeom>
              <a:avLst/>
              <a:gdLst>
                <a:gd name="T0" fmla="*/ 69 w 704"/>
                <a:gd name="T1" fmla="*/ 0 h 704"/>
                <a:gd name="T2" fmla="*/ 138 w 704"/>
                <a:gd name="T3" fmla="*/ 68 h 704"/>
                <a:gd name="T4" fmla="*/ 177 w 704"/>
                <a:gd name="T5" fmla="*/ 262 h 704"/>
                <a:gd name="T6" fmla="*/ 284 w 704"/>
                <a:gd name="T7" fmla="*/ 421 h 704"/>
                <a:gd name="T8" fmla="*/ 442 w 704"/>
                <a:gd name="T9" fmla="*/ 527 h 704"/>
                <a:gd name="T10" fmla="*/ 635 w 704"/>
                <a:gd name="T11" fmla="*/ 566 h 704"/>
                <a:gd name="T12" fmla="*/ 704 w 704"/>
                <a:gd name="T13" fmla="*/ 635 h 704"/>
                <a:gd name="T14" fmla="*/ 635 w 704"/>
                <a:gd name="T15" fmla="*/ 704 h 704"/>
                <a:gd name="T16" fmla="*/ 388 w 704"/>
                <a:gd name="T17" fmla="*/ 654 h 704"/>
                <a:gd name="T18" fmla="*/ 186 w 704"/>
                <a:gd name="T19" fmla="*/ 518 h 704"/>
                <a:gd name="T20" fmla="*/ 50 w 704"/>
                <a:gd name="T21" fmla="*/ 316 h 704"/>
                <a:gd name="T22" fmla="*/ 0 w 704"/>
                <a:gd name="T23" fmla="*/ 68 h 704"/>
                <a:gd name="T24" fmla="*/ 20 w 704"/>
                <a:gd name="T25" fmla="*/ 20 h 704"/>
                <a:gd name="T26" fmla="*/ 69 w 704"/>
                <a:gd name="T27" fmla="*/ 0 h 704"/>
                <a:gd name="T28" fmla="*/ 635 w 704"/>
                <a:gd name="T29" fmla="*/ 664 h 704"/>
                <a:gd name="T30" fmla="*/ 664 w 704"/>
                <a:gd name="T31" fmla="*/ 635 h 704"/>
                <a:gd name="T32" fmla="*/ 635 w 704"/>
                <a:gd name="T33" fmla="*/ 606 h 704"/>
                <a:gd name="T34" fmla="*/ 426 w 704"/>
                <a:gd name="T35" fmla="*/ 563 h 704"/>
                <a:gd name="T36" fmla="*/ 255 w 704"/>
                <a:gd name="T37" fmla="*/ 449 h 704"/>
                <a:gd name="T38" fmla="*/ 141 w 704"/>
                <a:gd name="T39" fmla="*/ 278 h 704"/>
                <a:gd name="T40" fmla="*/ 98 w 704"/>
                <a:gd name="T41" fmla="*/ 68 h 704"/>
                <a:gd name="T42" fmla="*/ 69 w 704"/>
                <a:gd name="T43" fmla="*/ 40 h 704"/>
                <a:gd name="T44" fmla="*/ 49 w 704"/>
                <a:gd name="T45" fmla="*/ 48 h 704"/>
                <a:gd name="T46" fmla="*/ 48 w 704"/>
                <a:gd name="T47" fmla="*/ 48 h 704"/>
                <a:gd name="T48" fmla="*/ 40 w 704"/>
                <a:gd name="T49" fmla="*/ 68 h 704"/>
                <a:gd name="T50" fmla="*/ 87 w 704"/>
                <a:gd name="T51" fmla="*/ 300 h 704"/>
                <a:gd name="T52" fmla="*/ 87 w 704"/>
                <a:gd name="T53" fmla="*/ 300 h 704"/>
                <a:gd name="T54" fmla="*/ 214 w 704"/>
                <a:gd name="T55" fmla="*/ 490 h 704"/>
                <a:gd name="T56" fmla="*/ 403 w 704"/>
                <a:gd name="T57" fmla="*/ 617 h 704"/>
                <a:gd name="T58" fmla="*/ 635 w 704"/>
                <a:gd name="T59" fmla="*/ 66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04" h="704">
                  <a:moveTo>
                    <a:pt x="69" y="0"/>
                  </a:moveTo>
                  <a:cubicBezTo>
                    <a:pt x="107" y="0"/>
                    <a:pt x="138" y="30"/>
                    <a:pt x="138" y="68"/>
                  </a:cubicBezTo>
                  <a:cubicBezTo>
                    <a:pt x="138" y="137"/>
                    <a:pt x="152" y="202"/>
                    <a:pt x="177" y="262"/>
                  </a:cubicBezTo>
                  <a:cubicBezTo>
                    <a:pt x="201" y="320"/>
                    <a:pt x="237" y="373"/>
                    <a:pt x="284" y="421"/>
                  </a:cubicBezTo>
                  <a:cubicBezTo>
                    <a:pt x="328" y="465"/>
                    <a:pt x="382" y="501"/>
                    <a:pt x="442" y="527"/>
                  </a:cubicBezTo>
                  <a:cubicBezTo>
                    <a:pt x="503" y="552"/>
                    <a:pt x="568" y="566"/>
                    <a:pt x="635" y="566"/>
                  </a:cubicBezTo>
                  <a:cubicBezTo>
                    <a:pt x="673" y="566"/>
                    <a:pt x="704" y="597"/>
                    <a:pt x="704" y="635"/>
                  </a:cubicBezTo>
                  <a:cubicBezTo>
                    <a:pt x="704" y="673"/>
                    <a:pt x="673" y="704"/>
                    <a:pt x="635" y="704"/>
                  </a:cubicBezTo>
                  <a:cubicBezTo>
                    <a:pt x="550" y="704"/>
                    <a:pt x="467" y="687"/>
                    <a:pt x="388" y="654"/>
                  </a:cubicBezTo>
                  <a:cubicBezTo>
                    <a:pt x="311" y="621"/>
                    <a:pt x="244" y="576"/>
                    <a:pt x="186" y="518"/>
                  </a:cubicBezTo>
                  <a:cubicBezTo>
                    <a:pt x="127" y="459"/>
                    <a:pt x="81" y="391"/>
                    <a:pt x="50" y="316"/>
                  </a:cubicBezTo>
                  <a:cubicBezTo>
                    <a:pt x="17" y="238"/>
                    <a:pt x="0" y="155"/>
                    <a:pt x="0" y="68"/>
                  </a:cubicBezTo>
                  <a:cubicBezTo>
                    <a:pt x="0" y="50"/>
                    <a:pt x="7" y="33"/>
                    <a:pt x="20" y="20"/>
                  </a:cubicBezTo>
                  <a:cubicBezTo>
                    <a:pt x="32" y="7"/>
                    <a:pt x="50" y="0"/>
                    <a:pt x="69" y="0"/>
                  </a:cubicBezTo>
                  <a:close/>
                  <a:moveTo>
                    <a:pt x="635" y="664"/>
                  </a:moveTo>
                  <a:cubicBezTo>
                    <a:pt x="651" y="664"/>
                    <a:pt x="664" y="651"/>
                    <a:pt x="664" y="635"/>
                  </a:cubicBezTo>
                  <a:cubicBezTo>
                    <a:pt x="664" y="618"/>
                    <a:pt x="651" y="606"/>
                    <a:pt x="635" y="606"/>
                  </a:cubicBezTo>
                  <a:cubicBezTo>
                    <a:pt x="563" y="606"/>
                    <a:pt x="493" y="591"/>
                    <a:pt x="426" y="563"/>
                  </a:cubicBezTo>
                  <a:cubicBezTo>
                    <a:pt x="361" y="536"/>
                    <a:pt x="304" y="497"/>
                    <a:pt x="255" y="449"/>
                  </a:cubicBezTo>
                  <a:cubicBezTo>
                    <a:pt x="205" y="398"/>
                    <a:pt x="167" y="340"/>
                    <a:pt x="141" y="278"/>
                  </a:cubicBezTo>
                  <a:cubicBezTo>
                    <a:pt x="113" y="213"/>
                    <a:pt x="98" y="142"/>
                    <a:pt x="98" y="68"/>
                  </a:cubicBezTo>
                  <a:cubicBezTo>
                    <a:pt x="98" y="53"/>
                    <a:pt x="85" y="40"/>
                    <a:pt x="69" y="40"/>
                  </a:cubicBezTo>
                  <a:cubicBezTo>
                    <a:pt x="61" y="40"/>
                    <a:pt x="54" y="43"/>
                    <a:pt x="49" y="48"/>
                  </a:cubicBezTo>
                  <a:cubicBezTo>
                    <a:pt x="49" y="48"/>
                    <a:pt x="49" y="48"/>
                    <a:pt x="48" y="48"/>
                  </a:cubicBezTo>
                  <a:cubicBezTo>
                    <a:pt x="43" y="53"/>
                    <a:pt x="40" y="61"/>
                    <a:pt x="40" y="68"/>
                  </a:cubicBezTo>
                  <a:cubicBezTo>
                    <a:pt x="40" y="149"/>
                    <a:pt x="56" y="227"/>
                    <a:pt x="87" y="300"/>
                  </a:cubicBezTo>
                  <a:cubicBezTo>
                    <a:pt x="87" y="300"/>
                    <a:pt x="87" y="300"/>
                    <a:pt x="87" y="300"/>
                  </a:cubicBezTo>
                  <a:cubicBezTo>
                    <a:pt x="116" y="371"/>
                    <a:pt x="159" y="435"/>
                    <a:pt x="214" y="490"/>
                  </a:cubicBezTo>
                  <a:cubicBezTo>
                    <a:pt x="268" y="544"/>
                    <a:pt x="332" y="587"/>
                    <a:pt x="403" y="617"/>
                  </a:cubicBezTo>
                  <a:cubicBezTo>
                    <a:pt x="478" y="648"/>
                    <a:pt x="556" y="664"/>
                    <a:pt x="635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DAD9B7E2-6F88-4FE2-AA92-B6C6005ADE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797175" y="6578600"/>
              <a:ext cx="935037" cy="936625"/>
            </a:xfrm>
            <a:custGeom>
              <a:avLst/>
              <a:gdLst>
                <a:gd name="T0" fmla="*/ 124 w 248"/>
                <a:gd name="T1" fmla="*/ 248 h 248"/>
                <a:gd name="T2" fmla="*/ 0 w 248"/>
                <a:gd name="T3" fmla="*/ 124 h 248"/>
                <a:gd name="T4" fmla="*/ 124 w 248"/>
                <a:gd name="T5" fmla="*/ 0 h 248"/>
                <a:gd name="T6" fmla="*/ 248 w 248"/>
                <a:gd name="T7" fmla="*/ 124 h 248"/>
                <a:gd name="T8" fmla="*/ 124 w 248"/>
                <a:gd name="T9" fmla="*/ 248 h 248"/>
                <a:gd name="T10" fmla="*/ 124 w 248"/>
                <a:gd name="T11" fmla="*/ 40 h 248"/>
                <a:gd name="T12" fmla="*/ 40 w 248"/>
                <a:gd name="T13" fmla="*/ 124 h 248"/>
                <a:gd name="T14" fmla="*/ 124 w 248"/>
                <a:gd name="T15" fmla="*/ 208 h 248"/>
                <a:gd name="T16" fmla="*/ 208 w 248"/>
                <a:gd name="T17" fmla="*/ 124 h 248"/>
                <a:gd name="T18" fmla="*/ 124 w 248"/>
                <a:gd name="T19" fmla="*/ 4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48">
                  <a:moveTo>
                    <a:pt x="124" y="248"/>
                  </a:moveTo>
                  <a:cubicBezTo>
                    <a:pt x="56" y="248"/>
                    <a:pt x="0" y="192"/>
                    <a:pt x="0" y="124"/>
                  </a:cubicBezTo>
                  <a:cubicBezTo>
                    <a:pt x="0" y="56"/>
                    <a:pt x="56" y="0"/>
                    <a:pt x="124" y="0"/>
                  </a:cubicBezTo>
                  <a:cubicBezTo>
                    <a:pt x="192" y="0"/>
                    <a:pt x="248" y="56"/>
                    <a:pt x="248" y="124"/>
                  </a:cubicBezTo>
                  <a:cubicBezTo>
                    <a:pt x="248" y="192"/>
                    <a:pt x="192" y="248"/>
                    <a:pt x="124" y="248"/>
                  </a:cubicBezTo>
                  <a:close/>
                  <a:moveTo>
                    <a:pt x="124" y="40"/>
                  </a:moveTo>
                  <a:cubicBezTo>
                    <a:pt x="78" y="40"/>
                    <a:pt x="40" y="78"/>
                    <a:pt x="40" y="124"/>
                  </a:cubicBezTo>
                  <a:cubicBezTo>
                    <a:pt x="40" y="170"/>
                    <a:pt x="78" y="208"/>
                    <a:pt x="124" y="208"/>
                  </a:cubicBezTo>
                  <a:cubicBezTo>
                    <a:pt x="170" y="208"/>
                    <a:pt x="208" y="170"/>
                    <a:pt x="208" y="124"/>
                  </a:cubicBezTo>
                  <a:cubicBezTo>
                    <a:pt x="208" y="78"/>
                    <a:pt x="170" y="40"/>
                    <a:pt x="124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77560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7" grpId="0" animBg="1"/>
      <p:bldP spid="10" grpId="0" animBg="1"/>
      <p:bldP spid="11" grpId="0" animBg="1"/>
      <p:bldP spid="12" grpId="0" animBg="1"/>
      <p:bldP spid="13" grpId="0"/>
      <p:bldP spid="45" grpId="0"/>
      <p:bldP spid="46" grpId="0"/>
      <p:bldP spid="47" grpId="0"/>
      <p:bldP spid="48" grpId="0"/>
      <p:bldP spid="50" grpId="0"/>
      <p:bldP spid="49" grpId="0" animBg="1"/>
      <p:bldP spid="5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a 27">
            <a:extLst>
              <a:ext uri="{FF2B5EF4-FFF2-40B4-BE49-F238E27FC236}">
                <a16:creationId xmlns:a16="http://schemas.microsoft.com/office/drawing/2014/main" id="{38FD55A2-7543-44DA-A922-F8C21FBA6038}"/>
              </a:ext>
            </a:extLst>
          </p:cNvPr>
          <p:cNvGrpSpPr/>
          <p:nvPr/>
        </p:nvGrpSpPr>
        <p:grpSpPr>
          <a:xfrm>
            <a:off x="1273310" y="1661160"/>
            <a:ext cx="2849882" cy="4198620"/>
            <a:chOff x="1273310" y="1661160"/>
            <a:chExt cx="2849882" cy="4198620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DDCCB5F9-D688-42BD-9046-19F661D56706}"/>
                </a:ext>
              </a:extLst>
            </p:cNvPr>
            <p:cNvGrpSpPr/>
            <p:nvPr/>
          </p:nvGrpSpPr>
          <p:grpSpPr>
            <a:xfrm>
              <a:off x="1273310" y="1661160"/>
              <a:ext cx="2849882" cy="4198620"/>
              <a:chOff x="407988" y="1516380"/>
              <a:chExt cx="3279175" cy="4831080"/>
            </a:xfrm>
          </p:grpSpPr>
          <p:sp>
            <p:nvSpPr>
              <p:cNvPr id="5" name="Prostokąt 4">
                <a:extLst>
                  <a:ext uri="{FF2B5EF4-FFF2-40B4-BE49-F238E27FC236}">
                    <a16:creationId xmlns:a16="http://schemas.microsoft.com/office/drawing/2014/main" id="{ABA3CCE5-91B1-4FCB-896E-94A5C65C7C73}"/>
                  </a:ext>
                </a:extLst>
              </p:cNvPr>
              <p:cNvSpPr/>
              <p:nvPr/>
            </p:nvSpPr>
            <p:spPr>
              <a:xfrm>
                <a:off x="407988" y="1516380"/>
                <a:ext cx="3279175" cy="4831080"/>
              </a:xfrm>
              <a:prstGeom prst="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" name="Prostokąt 7">
                <a:extLst>
                  <a:ext uri="{FF2B5EF4-FFF2-40B4-BE49-F238E27FC236}">
                    <a16:creationId xmlns:a16="http://schemas.microsoft.com/office/drawing/2014/main" id="{DC29CC89-2694-40E0-ABE5-4A35ED9AE5CD}"/>
                  </a:ext>
                </a:extLst>
              </p:cNvPr>
              <p:cNvSpPr/>
              <p:nvPr/>
            </p:nvSpPr>
            <p:spPr>
              <a:xfrm>
                <a:off x="407988" y="1516380"/>
                <a:ext cx="3279175" cy="4831080"/>
              </a:xfrm>
              <a:prstGeom prst="rect">
                <a:avLst/>
              </a:prstGeom>
              <a:gradFill>
                <a:gsLst>
                  <a:gs pos="31000">
                    <a:schemeClr val="bg1">
                      <a:alpha val="0"/>
                    </a:schemeClr>
                  </a:gs>
                  <a:gs pos="76000">
                    <a:srgbClr val="4E7D9E"/>
                  </a:gs>
                  <a:gs pos="90000">
                    <a:schemeClr val="tx2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25FC753B-5761-4EFA-A768-804F0771E0E9}"/>
                </a:ext>
              </a:extLst>
            </p:cNvPr>
            <p:cNvSpPr/>
            <p:nvPr/>
          </p:nvSpPr>
          <p:spPr>
            <a:xfrm>
              <a:off x="1273310" y="1661160"/>
              <a:ext cx="2849882" cy="6121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/>
                <a:t>Tani transport</a:t>
              </a:r>
            </a:p>
            <a:p>
              <a:pPr algn="ctr"/>
              <a:r>
                <a:rPr lang="pl-PL" b="1"/>
                <a:t>Flat Pack</a:t>
              </a:r>
              <a:endParaRPr lang="pl-PL"/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95C3891D-3D5E-4003-B9EA-D49022AC2A92}"/>
              </a:ext>
            </a:extLst>
          </p:cNvPr>
          <p:cNvGrpSpPr/>
          <p:nvPr/>
        </p:nvGrpSpPr>
        <p:grpSpPr>
          <a:xfrm>
            <a:off x="4619785" y="1661160"/>
            <a:ext cx="2849882" cy="4198620"/>
            <a:chOff x="4619785" y="1661160"/>
            <a:chExt cx="2849882" cy="4198620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AECB48E7-97C1-44F2-A23C-4391590E3545}"/>
                </a:ext>
              </a:extLst>
            </p:cNvPr>
            <p:cNvSpPr/>
            <p:nvPr/>
          </p:nvSpPr>
          <p:spPr>
            <a:xfrm>
              <a:off x="4619785" y="1661160"/>
              <a:ext cx="2849882" cy="419862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3E86A37E-F0A0-42BC-9042-46CE1AF2DD60}"/>
                </a:ext>
              </a:extLst>
            </p:cNvPr>
            <p:cNvSpPr/>
            <p:nvPr/>
          </p:nvSpPr>
          <p:spPr>
            <a:xfrm>
              <a:off x="4619785" y="1661160"/>
              <a:ext cx="2849882" cy="419862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2000">
                  <a:srgbClr val="4E7D9E"/>
                </a:gs>
                <a:gs pos="90000">
                  <a:schemeClr val="tx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6634FC78-63F7-4336-84DD-670525176F34}"/>
                </a:ext>
              </a:extLst>
            </p:cNvPr>
            <p:cNvSpPr/>
            <p:nvPr/>
          </p:nvSpPr>
          <p:spPr>
            <a:xfrm>
              <a:off x="4619785" y="1661160"/>
              <a:ext cx="2849882" cy="6121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/>
                <a:t>Tanie </a:t>
              </a:r>
            </a:p>
            <a:p>
              <a:pPr algn="ctr"/>
              <a:r>
                <a:rPr lang="pl-PL" b="1"/>
                <a:t>magazynowanie</a:t>
              </a: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6DEB9FF9-3081-4B24-9A4B-991A823C4C96}"/>
              </a:ext>
            </a:extLst>
          </p:cNvPr>
          <p:cNvGrpSpPr/>
          <p:nvPr/>
        </p:nvGrpSpPr>
        <p:grpSpPr>
          <a:xfrm>
            <a:off x="7966260" y="1661160"/>
            <a:ext cx="2849882" cy="4198620"/>
            <a:chOff x="7966260" y="1661160"/>
            <a:chExt cx="2849882" cy="4198620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761CC4DA-2A10-462F-85EA-CC1E97FA104C}"/>
                </a:ext>
              </a:extLst>
            </p:cNvPr>
            <p:cNvSpPr/>
            <p:nvPr/>
          </p:nvSpPr>
          <p:spPr>
            <a:xfrm>
              <a:off x="7966260" y="1661160"/>
              <a:ext cx="2849882" cy="419862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80BBE37-4842-4753-8B7F-62CF2644F234}"/>
                </a:ext>
              </a:extLst>
            </p:cNvPr>
            <p:cNvSpPr/>
            <p:nvPr/>
          </p:nvSpPr>
          <p:spPr>
            <a:xfrm>
              <a:off x="7966260" y="1661160"/>
              <a:ext cx="2849882" cy="419862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2000">
                  <a:srgbClr val="4E7D9E"/>
                </a:gs>
                <a:gs pos="90000">
                  <a:schemeClr val="tx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8FC87E01-78D8-443B-8350-DAC661909B68}"/>
                </a:ext>
              </a:extLst>
            </p:cNvPr>
            <p:cNvSpPr/>
            <p:nvPr/>
          </p:nvSpPr>
          <p:spPr>
            <a:xfrm>
              <a:off x="7966260" y="1661160"/>
              <a:ext cx="2849882" cy="6121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/>
                <a:t>Tani </a:t>
              </a:r>
              <a:br>
                <a:rPr lang="pl-PL" b="1"/>
              </a:br>
              <a:r>
                <a:rPr lang="pl-PL" b="1"/>
                <a:t>montaż</a:t>
              </a:r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FC539D4-92AB-482D-BA81-2E946821E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Korzyści dla instalatorów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A1784E7-AD12-4A48-86BB-202464B54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25" y="424778"/>
            <a:ext cx="970016" cy="55190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D8A2024C-70B0-4E3B-8F87-16CB1C49CEF9}"/>
              </a:ext>
            </a:extLst>
          </p:cNvPr>
          <p:cNvSpPr/>
          <p:nvPr/>
        </p:nvSpPr>
        <p:spPr>
          <a:xfrm>
            <a:off x="1113290" y="679648"/>
            <a:ext cx="481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Szafy klejone w technologii GALVAR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64793AAF-3EFF-4E82-9F1C-0AEF3767C83C}"/>
              </a:ext>
            </a:extLst>
          </p:cNvPr>
          <p:cNvSpPr/>
          <p:nvPr/>
        </p:nvSpPr>
        <p:spPr>
          <a:xfrm>
            <a:off x="1273310" y="5547360"/>
            <a:ext cx="2849882" cy="92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/>
              <a:t>Oszczędzaj na kosztach transportu dzięki małym gabarytom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3DA14F11-22CE-46FF-9DE4-6A48E9EA3C5E}"/>
              </a:ext>
            </a:extLst>
          </p:cNvPr>
          <p:cNvSpPr/>
          <p:nvPr/>
        </p:nvSpPr>
        <p:spPr>
          <a:xfrm>
            <a:off x="4619785" y="5547360"/>
            <a:ext cx="2849882" cy="92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/>
              <a:t>Małe gabaryty paczki to również niskie koszty magazynowania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BDCB182A-5E98-4302-8D86-A886C78E9DE2}"/>
              </a:ext>
            </a:extLst>
          </p:cNvPr>
          <p:cNvSpPr/>
          <p:nvPr/>
        </p:nvSpPr>
        <p:spPr>
          <a:xfrm>
            <a:off x="7966260" y="5547360"/>
            <a:ext cx="2849882" cy="92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/>
              <a:t>Technika klejenia nie wymaga wysoko wykwalifikowanych pracowników</a:t>
            </a:r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189C1668-9D7D-4602-8D1F-D36A3CC40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9153" y="5042982"/>
            <a:ext cx="396577" cy="396577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:a16="http://schemas.microsoft.com/office/drawing/2014/main" id="{EE89C670-481E-451B-AB1D-642941932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83672" y="5007360"/>
            <a:ext cx="540000" cy="540000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27A3AA43-C2F0-4E2E-AFC1-571F2F98F5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99954" y="4937991"/>
            <a:ext cx="508373" cy="5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EFFECA-3AC0-44BF-A983-497DED64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Pulpity sterownicze</a:t>
            </a:r>
          </a:p>
        </p:txBody>
      </p:sp>
      <p:sp>
        <p:nvSpPr>
          <p:cNvPr id="4" name="Strzałka: pagon 3">
            <a:extLst>
              <a:ext uri="{FF2B5EF4-FFF2-40B4-BE49-F238E27FC236}">
                <a16:creationId xmlns:a16="http://schemas.microsoft.com/office/drawing/2014/main" id="{52887755-CF20-46AB-82D2-F9A63F0AEC5C}"/>
              </a:ext>
            </a:extLst>
          </p:cNvPr>
          <p:cNvSpPr/>
          <p:nvPr/>
        </p:nvSpPr>
        <p:spPr>
          <a:xfrm>
            <a:off x="2310985" y="1694581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15439A6-6BD7-4186-94C4-28F8E4BA456C}"/>
              </a:ext>
            </a:extLst>
          </p:cNvPr>
          <p:cNvSpPr txBox="1"/>
          <p:nvPr/>
        </p:nvSpPr>
        <p:spPr>
          <a:xfrm>
            <a:off x="926456" y="2431530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>
                <a:latin typeface="+mj-lt"/>
              </a:rPr>
              <a:t>PROJEKT</a:t>
            </a:r>
          </a:p>
        </p:txBody>
      </p:sp>
      <p:sp>
        <p:nvSpPr>
          <p:cNvPr id="6" name="Strzałka: pagon 5">
            <a:extLst>
              <a:ext uri="{FF2B5EF4-FFF2-40B4-BE49-F238E27FC236}">
                <a16:creationId xmlns:a16="http://schemas.microsoft.com/office/drawing/2014/main" id="{B3C83045-530A-44DC-B72D-8931A2EF489C}"/>
              </a:ext>
            </a:extLst>
          </p:cNvPr>
          <p:cNvSpPr/>
          <p:nvPr/>
        </p:nvSpPr>
        <p:spPr>
          <a:xfrm>
            <a:off x="4597913" y="1694581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865BFA13-1628-4D85-B901-685BC781A17E}"/>
              </a:ext>
            </a:extLst>
          </p:cNvPr>
          <p:cNvGrpSpPr/>
          <p:nvPr/>
        </p:nvGrpSpPr>
        <p:grpSpPr>
          <a:xfrm>
            <a:off x="5517788" y="1648689"/>
            <a:ext cx="597390" cy="513917"/>
            <a:chOff x="-6396038" y="808038"/>
            <a:chExt cx="4714875" cy="4056062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E298BFC-0804-440A-9AE2-E900812424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396038" y="808038"/>
              <a:ext cx="4714875" cy="4056062"/>
            </a:xfrm>
            <a:custGeom>
              <a:avLst/>
              <a:gdLst>
                <a:gd name="T0" fmla="*/ 1230 w 1250"/>
                <a:gd name="T1" fmla="*/ 1075 h 1075"/>
                <a:gd name="T2" fmla="*/ 20 w 1250"/>
                <a:gd name="T3" fmla="*/ 1075 h 1075"/>
                <a:gd name="T4" fmla="*/ 0 w 1250"/>
                <a:gd name="T5" fmla="*/ 1055 h 1075"/>
                <a:gd name="T6" fmla="*/ 0 w 1250"/>
                <a:gd name="T7" fmla="*/ 20 h 1075"/>
                <a:gd name="T8" fmla="*/ 20 w 1250"/>
                <a:gd name="T9" fmla="*/ 0 h 1075"/>
                <a:gd name="T10" fmla="*/ 1230 w 1250"/>
                <a:gd name="T11" fmla="*/ 0 h 1075"/>
                <a:gd name="T12" fmla="*/ 1250 w 1250"/>
                <a:gd name="T13" fmla="*/ 20 h 1075"/>
                <a:gd name="T14" fmla="*/ 1250 w 1250"/>
                <a:gd name="T15" fmla="*/ 1055 h 1075"/>
                <a:gd name="T16" fmla="*/ 1230 w 1250"/>
                <a:gd name="T17" fmla="*/ 1075 h 1075"/>
                <a:gd name="T18" fmla="*/ 40 w 1250"/>
                <a:gd name="T19" fmla="*/ 1035 h 1075"/>
                <a:gd name="T20" fmla="*/ 1210 w 1250"/>
                <a:gd name="T21" fmla="*/ 1035 h 1075"/>
                <a:gd name="T22" fmla="*/ 1210 w 1250"/>
                <a:gd name="T23" fmla="*/ 40 h 1075"/>
                <a:gd name="T24" fmla="*/ 40 w 1250"/>
                <a:gd name="T25" fmla="*/ 40 h 1075"/>
                <a:gd name="T26" fmla="*/ 40 w 1250"/>
                <a:gd name="T27" fmla="*/ 103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0" h="1075">
                  <a:moveTo>
                    <a:pt x="1230" y="1075"/>
                  </a:moveTo>
                  <a:cubicBezTo>
                    <a:pt x="20" y="1075"/>
                    <a:pt x="20" y="1075"/>
                    <a:pt x="20" y="1075"/>
                  </a:cubicBezTo>
                  <a:cubicBezTo>
                    <a:pt x="9" y="1075"/>
                    <a:pt x="0" y="1066"/>
                    <a:pt x="0" y="10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230" y="0"/>
                    <a:pt x="1230" y="0"/>
                    <a:pt x="1230" y="0"/>
                  </a:cubicBezTo>
                  <a:cubicBezTo>
                    <a:pt x="1241" y="0"/>
                    <a:pt x="1250" y="9"/>
                    <a:pt x="1250" y="20"/>
                  </a:cubicBezTo>
                  <a:cubicBezTo>
                    <a:pt x="1250" y="1055"/>
                    <a:pt x="1250" y="1055"/>
                    <a:pt x="1250" y="1055"/>
                  </a:cubicBezTo>
                  <a:cubicBezTo>
                    <a:pt x="1250" y="1066"/>
                    <a:pt x="1241" y="1075"/>
                    <a:pt x="1230" y="1075"/>
                  </a:cubicBezTo>
                  <a:close/>
                  <a:moveTo>
                    <a:pt x="40" y="1035"/>
                  </a:moveTo>
                  <a:cubicBezTo>
                    <a:pt x="1210" y="1035"/>
                    <a:pt x="1210" y="1035"/>
                    <a:pt x="1210" y="1035"/>
                  </a:cubicBezTo>
                  <a:cubicBezTo>
                    <a:pt x="1210" y="40"/>
                    <a:pt x="1210" y="40"/>
                    <a:pt x="1210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035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AD0AFA90-AFF3-4CE2-B0D7-A1CA85F265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995988" y="1290638"/>
              <a:ext cx="1538288" cy="1158875"/>
            </a:xfrm>
            <a:custGeom>
              <a:avLst/>
              <a:gdLst>
                <a:gd name="T0" fmla="*/ 388 w 408"/>
                <a:gd name="T1" fmla="*/ 307 h 307"/>
                <a:gd name="T2" fmla="*/ 20 w 408"/>
                <a:gd name="T3" fmla="*/ 307 h 307"/>
                <a:gd name="T4" fmla="*/ 0 w 408"/>
                <a:gd name="T5" fmla="*/ 287 h 307"/>
                <a:gd name="T6" fmla="*/ 0 w 408"/>
                <a:gd name="T7" fmla="*/ 20 h 307"/>
                <a:gd name="T8" fmla="*/ 20 w 408"/>
                <a:gd name="T9" fmla="*/ 0 h 307"/>
                <a:gd name="T10" fmla="*/ 388 w 408"/>
                <a:gd name="T11" fmla="*/ 0 h 307"/>
                <a:gd name="T12" fmla="*/ 408 w 408"/>
                <a:gd name="T13" fmla="*/ 20 h 307"/>
                <a:gd name="T14" fmla="*/ 408 w 408"/>
                <a:gd name="T15" fmla="*/ 287 h 307"/>
                <a:gd name="T16" fmla="*/ 388 w 408"/>
                <a:gd name="T17" fmla="*/ 307 h 307"/>
                <a:gd name="T18" fmla="*/ 40 w 408"/>
                <a:gd name="T19" fmla="*/ 267 h 307"/>
                <a:gd name="T20" fmla="*/ 368 w 408"/>
                <a:gd name="T21" fmla="*/ 267 h 307"/>
                <a:gd name="T22" fmla="*/ 368 w 408"/>
                <a:gd name="T23" fmla="*/ 40 h 307"/>
                <a:gd name="T24" fmla="*/ 40 w 408"/>
                <a:gd name="T25" fmla="*/ 40 h 307"/>
                <a:gd name="T26" fmla="*/ 40 w 408"/>
                <a:gd name="T27" fmla="*/ 26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8" h="307">
                  <a:moveTo>
                    <a:pt x="388" y="307"/>
                  </a:moveTo>
                  <a:cubicBezTo>
                    <a:pt x="20" y="307"/>
                    <a:pt x="20" y="307"/>
                    <a:pt x="20" y="307"/>
                  </a:cubicBezTo>
                  <a:cubicBezTo>
                    <a:pt x="9" y="307"/>
                    <a:pt x="0" y="298"/>
                    <a:pt x="0" y="28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99" y="0"/>
                    <a:pt x="408" y="9"/>
                    <a:pt x="408" y="20"/>
                  </a:cubicBezTo>
                  <a:cubicBezTo>
                    <a:pt x="408" y="287"/>
                    <a:pt x="408" y="287"/>
                    <a:pt x="408" y="287"/>
                  </a:cubicBezTo>
                  <a:cubicBezTo>
                    <a:pt x="408" y="298"/>
                    <a:pt x="399" y="307"/>
                    <a:pt x="388" y="307"/>
                  </a:cubicBezTo>
                  <a:close/>
                  <a:moveTo>
                    <a:pt x="40" y="267"/>
                  </a:moveTo>
                  <a:cubicBezTo>
                    <a:pt x="368" y="267"/>
                    <a:pt x="368" y="267"/>
                    <a:pt x="368" y="267"/>
                  </a:cubicBezTo>
                  <a:cubicBezTo>
                    <a:pt x="368" y="40"/>
                    <a:pt x="368" y="40"/>
                    <a:pt x="368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267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F469FC6-6F15-41D9-A619-B3B928578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64026" y="1271588"/>
              <a:ext cx="1477963" cy="1195387"/>
            </a:xfrm>
            <a:custGeom>
              <a:avLst/>
              <a:gdLst>
                <a:gd name="T0" fmla="*/ 372 w 392"/>
                <a:gd name="T1" fmla="*/ 317 h 317"/>
                <a:gd name="T2" fmla="*/ 20 w 392"/>
                <a:gd name="T3" fmla="*/ 317 h 317"/>
                <a:gd name="T4" fmla="*/ 0 w 392"/>
                <a:gd name="T5" fmla="*/ 297 h 317"/>
                <a:gd name="T6" fmla="*/ 0 w 392"/>
                <a:gd name="T7" fmla="*/ 20 h 317"/>
                <a:gd name="T8" fmla="*/ 20 w 392"/>
                <a:gd name="T9" fmla="*/ 0 h 317"/>
                <a:gd name="T10" fmla="*/ 372 w 392"/>
                <a:gd name="T11" fmla="*/ 0 h 317"/>
                <a:gd name="T12" fmla="*/ 392 w 392"/>
                <a:gd name="T13" fmla="*/ 20 h 317"/>
                <a:gd name="T14" fmla="*/ 392 w 392"/>
                <a:gd name="T15" fmla="*/ 297 h 317"/>
                <a:gd name="T16" fmla="*/ 372 w 392"/>
                <a:gd name="T17" fmla="*/ 317 h 317"/>
                <a:gd name="T18" fmla="*/ 40 w 392"/>
                <a:gd name="T19" fmla="*/ 277 h 317"/>
                <a:gd name="T20" fmla="*/ 352 w 392"/>
                <a:gd name="T21" fmla="*/ 277 h 317"/>
                <a:gd name="T22" fmla="*/ 352 w 392"/>
                <a:gd name="T23" fmla="*/ 40 h 317"/>
                <a:gd name="T24" fmla="*/ 40 w 392"/>
                <a:gd name="T25" fmla="*/ 40 h 317"/>
                <a:gd name="T26" fmla="*/ 40 w 392"/>
                <a:gd name="T2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2" h="317">
                  <a:moveTo>
                    <a:pt x="372" y="317"/>
                  </a:moveTo>
                  <a:cubicBezTo>
                    <a:pt x="20" y="317"/>
                    <a:pt x="20" y="317"/>
                    <a:pt x="20" y="317"/>
                  </a:cubicBezTo>
                  <a:cubicBezTo>
                    <a:pt x="9" y="317"/>
                    <a:pt x="0" y="308"/>
                    <a:pt x="0" y="29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83" y="0"/>
                    <a:pt x="392" y="9"/>
                    <a:pt x="392" y="20"/>
                  </a:cubicBezTo>
                  <a:cubicBezTo>
                    <a:pt x="392" y="297"/>
                    <a:pt x="392" y="297"/>
                    <a:pt x="392" y="297"/>
                  </a:cubicBezTo>
                  <a:cubicBezTo>
                    <a:pt x="392" y="308"/>
                    <a:pt x="383" y="317"/>
                    <a:pt x="372" y="317"/>
                  </a:cubicBezTo>
                  <a:close/>
                  <a:moveTo>
                    <a:pt x="40" y="277"/>
                  </a:moveTo>
                  <a:cubicBezTo>
                    <a:pt x="352" y="277"/>
                    <a:pt x="352" y="277"/>
                    <a:pt x="352" y="277"/>
                  </a:cubicBezTo>
                  <a:cubicBezTo>
                    <a:pt x="352" y="40"/>
                    <a:pt x="352" y="40"/>
                    <a:pt x="35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277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0C854769-F70B-439C-A41F-4EBAF45B5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995988" y="2781300"/>
              <a:ext cx="614363" cy="573087"/>
            </a:xfrm>
            <a:custGeom>
              <a:avLst/>
              <a:gdLst>
                <a:gd name="T0" fmla="*/ 143 w 163"/>
                <a:gd name="T1" fmla="*/ 152 h 152"/>
                <a:gd name="T2" fmla="*/ 20 w 163"/>
                <a:gd name="T3" fmla="*/ 152 h 152"/>
                <a:gd name="T4" fmla="*/ 0 w 163"/>
                <a:gd name="T5" fmla="*/ 132 h 152"/>
                <a:gd name="T6" fmla="*/ 0 w 163"/>
                <a:gd name="T7" fmla="*/ 20 h 152"/>
                <a:gd name="T8" fmla="*/ 20 w 163"/>
                <a:gd name="T9" fmla="*/ 0 h 152"/>
                <a:gd name="T10" fmla="*/ 143 w 163"/>
                <a:gd name="T11" fmla="*/ 0 h 152"/>
                <a:gd name="T12" fmla="*/ 163 w 163"/>
                <a:gd name="T13" fmla="*/ 20 h 152"/>
                <a:gd name="T14" fmla="*/ 163 w 163"/>
                <a:gd name="T15" fmla="*/ 132 h 152"/>
                <a:gd name="T16" fmla="*/ 143 w 163"/>
                <a:gd name="T17" fmla="*/ 152 h 152"/>
                <a:gd name="T18" fmla="*/ 40 w 163"/>
                <a:gd name="T19" fmla="*/ 112 h 152"/>
                <a:gd name="T20" fmla="*/ 123 w 163"/>
                <a:gd name="T21" fmla="*/ 112 h 152"/>
                <a:gd name="T22" fmla="*/ 123 w 163"/>
                <a:gd name="T23" fmla="*/ 40 h 152"/>
                <a:gd name="T24" fmla="*/ 40 w 163"/>
                <a:gd name="T25" fmla="*/ 40 h 152"/>
                <a:gd name="T26" fmla="*/ 40 w 163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52">
                  <a:moveTo>
                    <a:pt x="143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4" y="0"/>
                    <a:pt x="163" y="9"/>
                    <a:pt x="163" y="20"/>
                  </a:cubicBezTo>
                  <a:cubicBezTo>
                    <a:pt x="163" y="132"/>
                    <a:pt x="163" y="132"/>
                    <a:pt x="163" y="132"/>
                  </a:cubicBezTo>
                  <a:cubicBezTo>
                    <a:pt x="163" y="143"/>
                    <a:pt x="154" y="152"/>
                    <a:pt x="143" y="152"/>
                  </a:cubicBezTo>
                  <a:close/>
                  <a:moveTo>
                    <a:pt x="40" y="112"/>
                  </a:moveTo>
                  <a:cubicBezTo>
                    <a:pt x="123" y="112"/>
                    <a:pt x="123" y="112"/>
                    <a:pt x="123" y="112"/>
                  </a:cubicBezTo>
                  <a:cubicBezTo>
                    <a:pt x="123" y="40"/>
                    <a:pt x="123" y="40"/>
                    <a:pt x="123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5F4AE63-64CE-4A5A-B892-C6F8DD07D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067301" y="2781300"/>
              <a:ext cx="609600" cy="573087"/>
            </a:xfrm>
            <a:custGeom>
              <a:avLst/>
              <a:gdLst>
                <a:gd name="T0" fmla="*/ 142 w 162"/>
                <a:gd name="T1" fmla="*/ 152 h 152"/>
                <a:gd name="T2" fmla="*/ 20 w 162"/>
                <a:gd name="T3" fmla="*/ 152 h 152"/>
                <a:gd name="T4" fmla="*/ 0 w 162"/>
                <a:gd name="T5" fmla="*/ 132 h 152"/>
                <a:gd name="T6" fmla="*/ 0 w 162"/>
                <a:gd name="T7" fmla="*/ 20 h 152"/>
                <a:gd name="T8" fmla="*/ 20 w 162"/>
                <a:gd name="T9" fmla="*/ 0 h 152"/>
                <a:gd name="T10" fmla="*/ 142 w 162"/>
                <a:gd name="T11" fmla="*/ 0 h 152"/>
                <a:gd name="T12" fmla="*/ 162 w 162"/>
                <a:gd name="T13" fmla="*/ 20 h 152"/>
                <a:gd name="T14" fmla="*/ 162 w 162"/>
                <a:gd name="T15" fmla="*/ 132 h 152"/>
                <a:gd name="T16" fmla="*/ 142 w 162"/>
                <a:gd name="T17" fmla="*/ 152 h 152"/>
                <a:gd name="T18" fmla="*/ 40 w 162"/>
                <a:gd name="T19" fmla="*/ 112 h 152"/>
                <a:gd name="T20" fmla="*/ 122 w 162"/>
                <a:gd name="T21" fmla="*/ 112 h 152"/>
                <a:gd name="T22" fmla="*/ 122 w 162"/>
                <a:gd name="T23" fmla="*/ 40 h 152"/>
                <a:gd name="T24" fmla="*/ 40 w 162"/>
                <a:gd name="T25" fmla="*/ 40 h 152"/>
                <a:gd name="T26" fmla="*/ 40 w 162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152">
                  <a:moveTo>
                    <a:pt x="142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53" y="0"/>
                    <a:pt x="162" y="9"/>
                    <a:pt x="162" y="20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2" y="143"/>
                    <a:pt x="153" y="152"/>
                    <a:pt x="142" y="152"/>
                  </a:cubicBezTo>
                  <a:close/>
                  <a:moveTo>
                    <a:pt x="40" y="112"/>
                  </a:moveTo>
                  <a:cubicBezTo>
                    <a:pt x="122" y="112"/>
                    <a:pt x="122" y="112"/>
                    <a:pt x="122" y="112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C1FEC3A-77CC-4648-A321-50D5847C2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64026" y="2781300"/>
              <a:ext cx="614363" cy="573087"/>
            </a:xfrm>
            <a:custGeom>
              <a:avLst/>
              <a:gdLst>
                <a:gd name="T0" fmla="*/ 143 w 163"/>
                <a:gd name="T1" fmla="*/ 152 h 152"/>
                <a:gd name="T2" fmla="*/ 20 w 163"/>
                <a:gd name="T3" fmla="*/ 152 h 152"/>
                <a:gd name="T4" fmla="*/ 0 w 163"/>
                <a:gd name="T5" fmla="*/ 132 h 152"/>
                <a:gd name="T6" fmla="*/ 0 w 163"/>
                <a:gd name="T7" fmla="*/ 20 h 152"/>
                <a:gd name="T8" fmla="*/ 20 w 163"/>
                <a:gd name="T9" fmla="*/ 0 h 152"/>
                <a:gd name="T10" fmla="*/ 143 w 163"/>
                <a:gd name="T11" fmla="*/ 0 h 152"/>
                <a:gd name="T12" fmla="*/ 163 w 163"/>
                <a:gd name="T13" fmla="*/ 20 h 152"/>
                <a:gd name="T14" fmla="*/ 163 w 163"/>
                <a:gd name="T15" fmla="*/ 132 h 152"/>
                <a:gd name="T16" fmla="*/ 143 w 163"/>
                <a:gd name="T17" fmla="*/ 152 h 152"/>
                <a:gd name="T18" fmla="*/ 40 w 163"/>
                <a:gd name="T19" fmla="*/ 112 h 152"/>
                <a:gd name="T20" fmla="*/ 123 w 163"/>
                <a:gd name="T21" fmla="*/ 112 h 152"/>
                <a:gd name="T22" fmla="*/ 123 w 163"/>
                <a:gd name="T23" fmla="*/ 40 h 152"/>
                <a:gd name="T24" fmla="*/ 40 w 163"/>
                <a:gd name="T25" fmla="*/ 40 h 152"/>
                <a:gd name="T26" fmla="*/ 40 w 163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52">
                  <a:moveTo>
                    <a:pt x="143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4" y="0"/>
                    <a:pt x="163" y="9"/>
                    <a:pt x="163" y="20"/>
                  </a:cubicBezTo>
                  <a:cubicBezTo>
                    <a:pt x="163" y="132"/>
                    <a:pt x="163" y="132"/>
                    <a:pt x="163" y="132"/>
                  </a:cubicBezTo>
                  <a:cubicBezTo>
                    <a:pt x="163" y="143"/>
                    <a:pt x="154" y="152"/>
                    <a:pt x="143" y="152"/>
                  </a:cubicBezTo>
                  <a:close/>
                  <a:moveTo>
                    <a:pt x="40" y="112"/>
                  </a:moveTo>
                  <a:cubicBezTo>
                    <a:pt x="123" y="112"/>
                    <a:pt x="123" y="112"/>
                    <a:pt x="123" y="112"/>
                  </a:cubicBezTo>
                  <a:cubicBezTo>
                    <a:pt x="123" y="40"/>
                    <a:pt x="123" y="40"/>
                    <a:pt x="123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34727332-0B7D-46A3-BED2-B1DD8ED26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78201" y="2781300"/>
              <a:ext cx="611188" cy="573087"/>
            </a:xfrm>
            <a:custGeom>
              <a:avLst/>
              <a:gdLst>
                <a:gd name="T0" fmla="*/ 142 w 162"/>
                <a:gd name="T1" fmla="*/ 152 h 152"/>
                <a:gd name="T2" fmla="*/ 20 w 162"/>
                <a:gd name="T3" fmla="*/ 152 h 152"/>
                <a:gd name="T4" fmla="*/ 0 w 162"/>
                <a:gd name="T5" fmla="*/ 132 h 152"/>
                <a:gd name="T6" fmla="*/ 0 w 162"/>
                <a:gd name="T7" fmla="*/ 20 h 152"/>
                <a:gd name="T8" fmla="*/ 20 w 162"/>
                <a:gd name="T9" fmla="*/ 0 h 152"/>
                <a:gd name="T10" fmla="*/ 142 w 162"/>
                <a:gd name="T11" fmla="*/ 0 h 152"/>
                <a:gd name="T12" fmla="*/ 162 w 162"/>
                <a:gd name="T13" fmla="*/ 20 h 152"/>
                <a:gd name="T14" fmla="*/ 162 w 162"/>
                <a:gd name="T15" fmla="*/ 132 h 152"/>
                <a:gd name="T16" fmla="*/ 142 w 162"/>
                <a:gd name="T17" fmla="*/ 152 h 152"/>
                <a:gd name="T18" fmla="*/ 40 w 162"/>
                <a:gd name="T19" fmla="*/ 112 h 152"/>
                <a:gd name="T20" fmla="*/ 122 w 162"/>
                <a:gd name="T21" fmla="*/ 112 h 152"/>
                <a:gd name="T22" fmla="*/ 122 w 162"/>
                <a:gd name="T23" fmla="*/ 40 h 152"/>
                <a:gd name="T24" fmla="*/ 40 w 162"/>
                <a:gd name="T25" fmla="*/ 40 h 152"/>
                <a:gd name="T26" fmla="*/ 40 w 162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152">
                  <a:moveTo>
                    <a:pt x="142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53" y="0"/>
                    <a:pt x="162" y="9"/>
                    <a:pt x="162" y="20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2" y="143"/>
                    <a:pt x="153" y="152"/>
                    <a:pt x="142" y="152"/>
                  </a:cubicBezTo>
                  <a:close/>
                  <a:moveTo>
                    <a:pt x="40" y="112"/>
                  </a:moveTo>
                  <a:cubicBezTo>
                    <a:pt x="122" y="112"/>
                    <a:pt x="122" y="112"/>
                    <a:pt x="122" y="112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EDB83FF6-6B57-4CBD-8B12-97BA4721C9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003926" y="3576638"/>
              <a:ext cx="1057275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2" y="280"/>
                    <a:pt x="0" y="217"/>
                    <a:pt x="0" y="140"/>
                  </a:cubicBezTo>
                  <a:cubicBezTo>
                    <a:pt x="0" y="62"/>
                    <a:pt x="62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E7757A6-E84D-46B5-9C3B-B70DDA930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57726" y="3576638"/>
              <a:ext cx="1057275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D9747BA8-648F-4535-979F-FC1115220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68663" y="3576638"/>
              <a:ext cx="1055688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A9572EDD-7C82-4897-BD82-1A576A11E6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35251" y="1211263"/>
              <a:ext cx="723900" cy="2214562"/>
            </a:xfrm>
            <a:custGeom>
              <a:avLst/>
              <a:gdLst>
                <a:gd name="T0" fmla="*/ 172 w 192"/>
                <a:gd name="T1" fmla="*/ 587 h 587"/>
                <a:gd name="T2" fmla="*/ 20 w 192"/>
                <a:gd name="T3" fmla="*/ 587 h 587"/>
                <a:gd name="T4" fmla="*/ 0 w 192"/>
                <a:gd name="T5" fmla="*/ 567 h 587"/>
                <a:gd name="T6" fmla="*/ 0 w 192"/>
                <a:gd name="T7" fmla="*/ 20 h 587"/>
                <a:gd name="T8" fmla="*/ 20 w 192"/>
                <a:gd name="T9" fmla="*/ 0 h 587"/>
                <a:gd name="T10" fmla="*/ 172 w 192"/>
                <a:gd name="T11" fmla="*/ 0 h 587"/>
                <a:gd name="T12" fmla="*/ 192 w 192"/>
                <a:gd name="T13" fmla="*/ 20 h 587"/>
                <a:gd name="T14" fmla="*/ 192 w 192"/>
                <a:gd name="T15" fmla="*/ 567 h 587"/>
                <a:gd name="T16" fmla="*/ 172 w 192"/>
                <a:gd name="T17" fmla="*/ 587 h 587"/>
                <a:gd name="T18" fmla="*/ 40 w 192"/>
                <a:gd name="T19" fmla="*/ 546 h 587"/>
                <a:gd name="T20" fmla="*/ 152 w 192"/>
                <a:gd name="T21" fmla="*/ 546 h 587"/>
                <a:gd name="T22" fmla="*/ 152 w 192"/>
                <a:gd name="T23" fmla="*/ 40 h 587"/>
                <a:gd name="T24" fmla="*/ 40 w 192"/>
                <a:gd name="T25" fmla="*/ 40 h 587"/>
                <a:gd name="T26" fmla="*/ 40 w 192"/>
                <a:gd name="T27" fmla="*/ 546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587">
                  <a:moveTo>
                    <a:pt x="172" y="587"/>
                  </a:moveTo>
                  <a:cubicBezTo>
                    <a:pt x="20" y="587"/>
                    <a:pt x="20" y="587"/>
                    <a:pt x="20" y="587"/>
                  </a:cubicBezTo>
                  <a:cubicBezTo>
                    <a:pt x="9" y="587"/>
                    <a:pt x="0" y="578"/>
                    <a:pt x="0" y="56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567"/>
                    <a:pt x="192" y="567"/>
                    <a:pt x="192" y="567"/>
                  </a:cubicBezTo>
                  <a:cubicBezTo>
                    <a:pt x="192" y="578"/>
                    <a:pt x="183" y="587"/>
                    <a:pt x="172" y="587"/>
                  </a:cubicBezTo>
                  <a:close/>
                  <a:moveTo>
                    <a:pt x="40" y="546"/>
                  </a:moveTo>
                  <a:cubicBezTo>
                    <a:pt x="152" y="546"/>
                    <a:pt x="152" y="546"/>
                    <a:pt x="152" y="546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546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9B0419C8-FAA6-4818-ADB9-9EDA0DD8BEB2}"/>
              </a:ext>
            </a:extLst>
          </p:cNvPr>
          <p:cNvGrpSpPr/>
          <p:nvPr/>
        </p:nvGrpSpPr>
        <p:grpSpPr>
          <a:xfrm>
            <a:off x="1191747" y="1629474"/>
            <a:ext cx="439729" cy="520883"/>
            <a:chOff x="-3836988" y="1514475"/>
            <a:chExt cx="3535363" cy="4187825"/>
          </a:xfrm>
          <a:solidFill>
            <a:schemeClr val="tx2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8F8DD841-A272-4475-A8F1-A90C9CDEDD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36988" y="1514475"/>
              <a:ext cx="3535363" cy="4187825"/>
            </a:xfrm>
            <a:custGeom>
              <a:avLst/>
              <a:gdLst>
                <a:gd name="T0" fmla="*/ 106 w 937"/>
                <a:gd name="T1" fmla="*/ 914 h 1110"/>
                <a:gd name="T2" fmla="*/ 57 w 937"/>
                <a:gd name="T3" fmla="*/ 741 h 1110"/>
                <a:gd name="T4" fmla="*/ 51 w 937"/>
                <a:gd name="T5" fmla="*/ 597 h 1110"/>
                <a:gd name="T6" fmla="*/ 119 w 937"/>
                <a:gd name="T7" fmla="*/ 383 h 1110"/>
                <a:gd name="T8" fmla="*/ 894 w 937"/>
                <a:gd name="T9" fmla="*/ 566 h 1110"/>
                <a:gd name="T10" fmla="*/ 467 w 937"/>
                <a:gd name="T11" fmla="*/ 1070 h 1110"/>
                <a:gd name="T12" fmla="*/ 156 w 937"/>
                <a:gd name="T13" fmla="*/ 366 h 1110"/>
                <a:gd name="T14" fmla="*/ 63 w 937"/>
                <a:gd name="T15" fmla="*/ 545 h 1110"/>
                <a:gd name="T16" fmla="*/ 100 w 937"/>
                <a:gd name="T17" fmla="*/ 653 h 1110"/>
                <a:gd name="T18" fmla="*/ 77 w 937"/>
                <a:gd name="T19" fmla="*/ 705 h 1110"/>
                <a:gd name="T20" fmla="*/ 78 w 937"/>
                <a:gd name="T21" fmla="*/ 849 h 1110"/>
                <a:gd name="T22" fmla="*/ 653 w 937"/>
                <a:gd name="T23" fmla="*/ 697 h 1110"/>
                <a:gd name="T24" fmla="*/ 589 w 937"/>
                <a:gd name="T25" fmla="*/ 631 h 1110"/>
                <a:gd name="T26" fmla="*/ 592 w 937"/>
                <a:gd name="T27" fmla="*/ 531 h 1110"/>
                <a:gd name="T28" fmla="*/ 502 w 937"/>
                <a:gd name="T29" fmla="*/ 552 h 1110"/>
                <a:gd name="T30" fmla="*/ 399 w 937"/>
                <a:gd name="T31" fmla="*/ 535 h 1110"/>
                <a:gd name="T32" fmla="*/ 305 w 937"/>
                <a:gd name="T33" fmla="*/ 491 h 1110"/>
                <a:gd name="T34" fmla="*/ 245 w 937"/>
                <a:gd name="T35" fmla="*/ 406 h 1110"/>
                <a:gd name="T36" fmla="*/ 237 w 937"/>
                <a:gd name="T37" fmla="*/ 302 h 1110"/>
                <a:gd name="T38" fmla="*/ 283 w 937"/>
                <a:gd name="T39" fmla="*/ 209 h 1110"/>
                <a:gd name="T40" fmla="*/ 368 w 937"/>
                <a:gd name="T41" fmla="*/ 151 h 1110"/>
                <a:gd name="T42" fmla="*/ 471 w 937"/>
                <a:gd name="T43" fmla="*/ 143 h 1110"/>
                <a:gd name="T44" fmla="*/ 565 w 937"/>
                <a:gd name="T45" fmla="*/ 186 h 1110"/>
                <a:gd name="T46" fmla="*/ 624 w 937"/>
                <a:gd name="T47" fmla="*/ 272 h 1110"/>
                <a:gd name="T48" fmla="*/ 632 w 937"/>
                <a:gd name="T49" fmla="*/ 375 h 1110"/>
                <a:gd name="T50" fmla="*/ 670 w 937"/>
                <a:gd name="T51" fmla="*/ 471 h 1110"/>
                <a:gd name="T52" fmla="*/ 761 w 937"/>
                <a:gd name="T53" fmla="*/ 470 h 1110"/>
                <a:gd name="T54" fmla="*/ 813 w 937"/>
                <a:gd name="T55" fmla="*/ 566 h 1110"/>
                <a:gd name="T56" fmla="*/ 789 w 937"/>
                <a:gd name="T57" fmla="*/ 641 h 1110"/>
                <a:gd name="T58" fmla="*/ 695 w 937"/>
                <a:gd name="T59" fmla="*/ 668 h 1110"/>
                <a:gd name="T60" fmla="*/ 642 w 937"/>
                <a:gd name="T61" fmla="*/ 662 h 1110"/>
                <a:gd name="T62" fmla="*/ 682 w 937"/>
                <a:gd name="T63" fmla="*/ 628 h 1110"/>
                <a:gd name="T64" fmla="*/ 737 w 937"/>
                <a:gd name="T65" fmla="*/ 625 h 1110"/>
                <a:gd name="T66" fmla="*/ 758 w 937"/>
                <a:gd name="T67" fmla="*/ 551 h 1110"/>
                <a:gd name="T68" fmla="*/ 704 w 937"/>
                <a:gd name="T69" fmla="*/ 495 h 1110"/>
                <a:gd name="T70" fmla="*/ 622 w 937"/>
                <a:gd name="T71" fmla="*/ 504 h 1110"/>
                <a:gd name="T72" fmla="*/ 595 w 937"/>
                <a:gd name="T73" fmla="*/ 590 h 1110"/>
                <a:gd name="T74" fmla="*/ 636 w 937"/>
                <a:gd name="T75" fmla="*/ 647 h 1110"/>
                <a:gd name="T76" fmla="*/ 739 w 937"/>
                <a:gd name="T77" fmla="*/ 627 h 1110"/>
                <a:gd name="T78" fmla="*/ 611 w 937"/>
                <a:gd name="T79" fmla="*/ 588 h 1110"/>
                <a:gd name="T80" fmla="*/ 784 w 937"/>
                <a:gd name="T81" fmla="*/ 558 h 1110"/>
                <a:gd name="T82" fmla="*/ 389 w 937"/>
                <a:gd name="T83" fmla="*/ 493 h 1110"/>
                <a:gd name="T84" fmla="*/ 462 w 937"/>
                <a:gd name="T85" fmla="*/ 511 h 1110"/>
                <a:gd name="T86" fmla="*/ 545 w 937"/>
                <a:gd name="T87" fmla="*/ 475 h 1110"/>
                <a:gd name="T88" fmla="*/ 599 w 937"/>
                <a:gd name="T89" fmla="*/ 402 h 1110"/>
                <a:gd name="T90" fmla="*/ 609 w 937"/>
                <a:gd name="T91" fmla="*/ 311 h 1110"/>
                <a:gd name="T92" fmla="*/ 571 w 937"/>
                <a:gd name="T93" fmla="*/ 228 h 1110"/>
                <a:gd name="T94" fmla="*/ 497 w 937"/>
                <a:gd name="T95" fmla="*/ 176 h 1110"/>
                <a:gd name="T96" fmla="*/ 407 w 937"/>
                <a:gd name="T97" fmla="*/ 166 h 1110"/>
                <a:gd name="T98" fmla="*/ 325 w 937"/>
                <a:gd name="T99" fmla="*/ 203 h 1110"/>
                <a:gd name="T100" fmla="*/ 270 w 937"/>
                <a:gd name="T101" fmla="*/ 276 h 1110"/>
                <a:gd name="T102" fmla="*/ 261 w 937"/>
                <a:gd name="T103" fmla="*/ 366 h 1110"/>
                <a:gd name="T104" fmla="*/ 298 w 937"/>
                <a:gd name="T105" fmla="*/ 449 h 1110"/>
                <a:gd name="T106" fmla="*/ 372 w 937"/>
                <a:gd name="T107" fmla="*/ 502 h 1110"/>
                <a:gd name="T108" fmla="*/ 614 w 937"/>
                <a:gd name="T109" fmla="*/ 494 h 1110"/>
                <a:gd name="T110" fmla="*/ 640 w 937"/>
                <a:gd name="T111" fmla="*/ 490 h 1110"/>
                <a:gd name="T112" fmla="*/ 724 w 937"/>
                <a:gd name="T113" fmla="*/ 476 h 1110"/>
                <a:gd name="T114" fmla="*/ 714 w 937"/>
                <a:gd name="T115" fmla="*/ 472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7" h="1110">
                  <a:moveTo>
                    <a:pt x="467" y="1110"/>
                  </a:moveTo>
                  <a:cubicBezTo>
                    <a:pt x="418" y="1110"/>
                    <a:pt x="353" y="1109"/>
                    <a:pt x="328" y="1105"/>
                  </a:cubicBezTo>
                  <a:cubicBezTo>
                    <a:pt x="319" y="1104"/>
                    <a:pt x="311" y="1096"/>
                    <a:pt x="311" y="1087"/>
                  </a:cubicBezTo>
                  <a:cubicBezTo>
                    <a:pt x="306" y="1015"/>
                    <a:pt x="262" y="932"/>
                    <a:pt x="211" y="927"/>
                  </a:cubicBezTo>
                  <a:cubicBezTo>
                    <a:pt x="204" y="926"/>
                    <a:pt x="196" y="926"/>
                    <a:pt x="190" y="925"/>
                  </a:cubicBezTo>
                  <a:cubicBezTo>
                    <a:pt x="166" y="924"/>
                    <a:pt x="145" y="922"/>
                    <a:pt x="106" y="914"/>
                  </a:cubicBezTo>
                  <a:cubicBezTo>
                    <a:pt x="77" y="908"/>
                    <a:pt x="55" y="891"/>
                    <a:pt x="42" y="867"/>
                  </a:cubicBezTo>
                  <a:cubicBezTo>
                    <a:pt x="32" y="847"/>
                    <a:pt x="30" y="825"/>
                    <a:pt x="38" y="808"/>
                  </a:cubicBezTo>
                  <a:cubicBezTo>
                    <a:pt x="40" y="802"/>
                    <a:pt x="43" y="797"/>
                    <a:pt x="46" y="792"/>
                  </a:cubicBezTo>
                  <a:cubicBezTo>
                    <a:pt x="52" y="778"/>
                    <a:pt x="58" y="766"/>
                    <a:pt x="58" y="755"/>
                  </a:cubicBezTo>
                  <a:cubicBezTo>
                    <a:pt x="57" y="754"/>
                    <a:pt x="57" y="751"/>
                    <a:pt x="57" y="748"/>
                  </a:cubicBezTo>
                  <a:cubicBezTo>
                    <a:pt x="58" y="747"/>
                    <a:pt x="58" y="743"/>
                    <a:pt x="57" y="741"/>
                  </a:cubicBezTo>
                  <a:cubicBezTo>
                    <a:pt x="48" y="736"/>
                    <a:pt x="36" y="730"/>
                    <a:pt x="28" y="717"/>
                  </a:cubicBezTo>
                  <a:cubicBezTo>
                    <a:pt x="23" y="709"/>
                    <a:pt x="22" y="698"/>
                    <a:pt x="26" y="687"/>
                  </a:cubicBezTo>
                  <a:cubicBezTo>
                    <a:pt x="28" y="679"/>
                    <a:pt x="33" y="672"/>
                    <a:pt x="39" y="666"/>
                  </a:cubicBezTo>
                  <a:cubicBezTo>
                    <a:pt x="37" y="662"/>
                    <a:pt x="34" y="659"/>
                    <a:pt x="33" y="655"/>
                  </a:cubicBezTo>
                  <a:cubicBezTo>
                    <a:pt x="18" y="621"/>
                    <a:pt x="39" y="606"/>
                    <a:pt x="47" y="600"/>
                  </a:cubicBezTo>
                  <a:cubicBezTo>
                    <a:pt x="48" y="599"/>
                    <a:pt x="50" y="598"/>
                    <a:pt x="51" y="597"/>
                  </a:cubicBezTo>
                  <a:cubicBezTo>
                    <a:pt x="53" y="595"/>
                    <a:pt x="54" y="593"/>
                    <a:pt x="46" y="583"/>
                  </a:cubicBezTo>
                  <a:cubicBezTo>
                    <a:pt x="44" y="581"/>
                    <a:pt x="41" y="578"/>
                    <a:pt x="37" y="575"/>
                  </a:cubicBezTo>
                  <a:cubicBezTo>
                    <a:pt x="26" y="565"/>
                    <a:pt x="10" y="551"/>
                    <a:pt x="6" y="529"/>
                  </a:cubicBezTo>
                  <a:cubicBezTo>
                    <a:pt x="0" y="496"/>
                    <a:pt x="12" y="488"/>
                    <a:pt x="38" y="473"/>
                  </a:cubicBezTo>
                  <a:cubicBezTo>
                    <a:pt x="48" y="468"/>
                    <a:pt x="63" y="459"/>
                    <a:pt x="83" y="446"/>
                  </a:cubicBezTo>
                  <a:cubicBezTo>
                    <a:pt x="126" y="417"/>
                    <a:pt x="122" y="400"/>
                    <a:pt x="119" y="383"/>
                  </a:cubicBezTo>
                  <a:cubicBezTo>
                    <a:pt x="118" y="378"/>
                    <a:pt x="116" y="373"/>
                    <a:pt x="116" y="368"/>
                  </a:cubicBezTo>
                  <a:cubicBezTo>
                    <a:pt x="115" y="344"/>
                    <a:pt x="151" y="166"/>
                    <a:pt x="262" y="92"/>
                  </a:cubicBezTo>
                  <a:cubicBezTo>
                    <a:pt x="393" y="5"/>
                    <a:pt x="524" y="0"/>
                    <a:pt x="689" y="74"/>
                  </a:cubicBezTo>
                  <a:cubicBezTo>
                    <a:pt x="689" y="74"/>
                    <a:pt x="689" y="74"/>
                    <a:pt x="689" y="74"/>
                  </a:cubicBezTo>
                  <a:cubicBezTo>
                    <a:pt x="807" y="128"/>
                    <a:pt x="879" y="215"/>
                    <a:pt x="905" y="333"/>
                  </a:cubicBezTo>
                  <a:cubicBezTo>
                    <a:pt x="927" y="440"/>
                    <a:pt x="902" y="538"/>
                    <a:pt x="894" y="566"/>
                  </a:cubicBezTo>
                  <a:cubicBezTo>
                    <a:pt x="869" y="652"/>
                    <a:pt x="835" y="708"/>
                    <a:pt x="804" y="757"/>
                  </a:cubicBezTo>
                  <a:cubicBezTo>
                    <a:pt x="757" y="835"/>
                    <a:pt x="723" y="890"/>
                    <a:pt x="746" y="1022"/>
                  </a:cubicBezTo>
                  <a:cubicBezTo>
                    <a:pt x="748" y="1031"/>
                    <a:pt x="744" y="1039"/>
                    <a:pt x="736" y="1043"/>
                  </a:cubicBezTo>
                  <a:cubicBezTo>
                    <a:pt x="652" y="1088"/>
                    <a:pt x="561" y="1110"/>
                    <a:pt x="467" y="1110"/>
                  </a:cubicBezTo>
                  <a:close/>
                  <a:moveTo>
                    <a:pt x="349" y="1067"/>
                  </a:moveTo>
                  <a:cubicBezTo>
                    <a:pt x="373" y="1069"/>
                    <a:pt x="414" y="1070"/>
                    <a:pt x="467" y="1070"/>
                  </a:cubicBezTo>
                  <a:cubicBezTo>
                    <a:pt x="550" y="1070"/>
                    <a:pt x="630" y="1051"/>
                    <a:pt x="704" y="1015"/>
                  </a:cubicBezTo>
                  <a:cubicBezTo>
                    <a:pt x="684" y="878"/>
                    <a:pt x="724" y="812"/>
                    <a:pt x="770" y="736"/>
                  </a:cubicBezTo>
                  <a:cubicBezTo>
                    <a:pt x="799" y="689"/>
                    <a:pt x="832" y="635"/>
                    <a:pt x="856" y="554"/>
                  </a:cubicBezTo>
                  <a:cubicBezTo>
                    <a:pt x="872" y="501"/>
                    <a:pt x="937" y="230"/>
                    <a:pt x="673" y="111"/>
                  </a:cubicBezTo>
                  <a:cubicBezTo>
                    <a:pt x="520" y="41"/>
                    <a:pt x="404" y="46"/>
                    <a:pt x="284" y="125"/>
                  </a:cubicBezTo>
                  <a:cubicBezTo>
                    <a:pt x="192" y="187"/>
                    <a:pt x="156" y="345"/>
                    <a:pt x="156" y="366"/>
                  </a:cubicBezTo>
                  <a:cubicBezTo>
                    <a:pt x="156" y="368"/>
                    <a:pt x="157" y="371"/>
                    <a:pt x="158" y="374"/>
                  </a:cubicBezTo>
                  <a:cubicBezTo>
                    <a:pt x="164" y="404"/>
                    <a:pt x="166" y="439"/>
                    <a:pt x="105" y="479"/>
                  </a:cubicBezTo>
                  <a:cubicBezTo>
                    <a:pt x="84" y="493"/>
                    <a:pt x="69" y="502"/>
                    <a:pt x="57" y="508"/>
                  </a:cubicBezTo>
                  <a:cubicBezTo>
                    <a:pt x="52" y="511"/>
                    <a:pt x="47" y="514"/>
                    <a:pt x="44" y="516"/>
                  </a:cubicBezTo>
                  <a:cubicBezTo>
                    <a:pt x="44" y="517"/>
                    <a:pt x="45" y="519"/>
                    <a:pt x="45" y="522"/>
                  </a:cubicBezTo>
                  <a:cubicBezTo>
                    <a:pt x="46" y="530"/>
                    <a:pt x="55" y="538"/>
                    <a:pt x="63" y="545"/>
                  </a:cubicBezTo>
                  <a:cubicBezTo>
                    <a:pt x="68" y="549"/>
                    <a:pt x="73" y="553"/>
                    <a:pt x="77" y="558"/>
                  </a:cubicBezTo>
                  <a:cubicBezTo>
                    <a:pt x="101" y="588"/>
                    <a:pt x="92" y="610"/>
                    <a:pt x="81" y="623"/>
                  </a:cubicBezTo>
                  <a:cubicBezTo>
                    <a:pt x="78" y="627"/>
                    <a:pt x="74" y="630"/>
                    <a:pt x="71" y="632"/>
                  </a:cubicBezTo>
                  <a:cubicBezTo>
                    <a:pt x="70" y="633"/>
                    <a:pt x="69" y="634"/>
                    <a:pt x="68" y="634"/>
                  </a:cubicBezTo>
                  <a:cubicBezTo>
                    <a:pt x="68" y="635"/>
                    <a:pt x="68" y="637"/>
                    <a:pt x="69" y="639"/>
                  </a:cubicBezTo>
                  <a:cubicBezTo>
                    <a:pt x="73" y="648"/>
                    <a:pt x="91" y="651"/>
                    <a:pt x="100" y="653"/>
                  </a:cubicBezTo>
                  <a:cubicBezTo>
                    <a:pt x="103" y="653"/>
                    <a:pt x="105" y="654"/>
                    <a:pt x="107" y="654"/>
                  </a:cubicBezTo>
                  <a:cubicBezTo>
                    <a:pt x="118" y="656"/>
                    <a:pt x="124" y="667"/>
                    <a:pt x="123" y="677"/>
                  </a:cubicBezTo>
                  <a:cubicBezTo>
                    <a:pt x="123" y="678"/>
                    <a:pt x="119" y="696"/>
                    <a:pt x="99" y="693"/>
                  </a:cubicBezTo>
                  <a:cubicBezTo>
                    <a:pt x="75" y="691"/>
                    <a:pt x="69" y="693"/>
                    <a:pt x="68" y="693"/>
                  </a:cubicBezTo>
                  <a:cubicBezTo>
                    <a:pt x="67" y="694"/>
                    <a:pt x="65" y="696"/>
                    <a:pt x="64" y="698"/>
                  </a:cubicBezTo>
                  <a:cubicBezTo>
                    <a:pt x="67" y="701"/>
                    <a:pt x="74" y="704"/>
                    <a:pt x="77" y="705"/>
                  </a:cubicBezTo>
                  <a:cubicBezTo>
                    <a:pt x="80" y="707"/>
                    <a:pt x="82" y="708"/>
                    <a:pt x="85" y="709"/>
                  </a:cubicBezTo>
                  <a:cubicBezTo>
                    <a:pt x="98" y="718"/>
                    <a:pt x="98" y="735"/>
                    <a:pt x="97" y="749"/>
                  </a:cubicBezTo>
                  <a:cubicBezTo>
                    <a:pt x="97" y="750"/>
                    <a:pt x="97" y="751"/>
                    <a:pt x="98" y="752"/>
                  </a:cubicBezTo>
                  <a:cubicBezTo>
                    <a:pt x="99" y="775"/>
                    <a:pt x="90" y="793"/>
                    <a:pt x="81" y="810"/>
                  </a:cubicBezTo>
                  <a:cubicBezTo>
                    <a:pt x="79" y="815"/>
                    <a:pt x="76" y="819"/>
                    <a:pt x="74" y="824"/>
                  </a:cubicBezTo>
                  <a:cubicBezTo>
                    <a:pt x="73" y="828"/>
                    <a:pt x="72" y="838"/>
                    <a:pt x="78" y="849"/>
                  </a:cubicBezTo>
                  <a:cubicBezTo>
                    <a:pt x="82" y="856"/>
                    <a:pt x="92" y="870"/>
                    <a:pt x="114" y="875"/>
                  </a:cubicBezTo>
                  <a:cubicBezTo>
                    <a:pt x="150" y="882"/>
                    <a:pt x="169" y="884"/>
                    <a:pt x="193" y="885"/>
                  </a:cubicBezTo>
                  <a:cubicBezTo>
                    <a:pt x="200" y="886"/>
                    <a:pt x="207" y="887"/>
                    <a:pt x="215" y="887"/>
                  </a:cubicBezTo>
                  <a:cubicBezTo>
                    <a:pt x="284" y="894"/>
                    <a:pt x="338" y="982"/>
                    <a:pt x="349" y="1067"/>
                  </a:cubicBezTo>
                  <a:close/>
                  <a:moveTo>
                    <a:pt x="663" y="699"/>
                  </a:moveTo>
                  <a:cubicBezTo>
                    <a:pt x="660" y="699"/>
                    <a:pt x="656" y="698"/>
                    <a:pt x="653" y="697"/>
                  </a:cubicBezTo>
                  <a:cubicBezTo>
                    <a:pt x="621" y="684"/>
                    <a:pt x="621" y="684"/>
                    <a:pt x="621" y="684"/>
                  </a:cubicBezTo>
                  <a:cubicBezTo>
                    <a:pt x="614" y="681"/>
                    <a:pt x="608" y="676"/>
                    <a:pt x="605" y="669"/>
                  </a:cubicBezTo>
                  <a:cubicBezTo>
                    <a:pt x="603" y="662"/>
                    <a:pt x="603" y="654"/>
                    <a:pt x="605" y="647"/>
                  </a:cubicBezTo>
                  <a:cubicBezTo>
                    <a:pt x="610" y="636"/>
                    <a:pt x="610" y="636"/>
                    <a:pt x="610" y="636"/>
                  </a:cubicBezTo>
                  <a:cubicBezTo>
                    <a:pt x="608" y="634"/>
                    <a:pt x="606" y="631"/>
                    <a:pt x="604" y="629"/>
                  </a:cubicBezTo>
                  <a:cubicBezTo>
                    <a:pt x="589" y="631"/>
                    <a:pt x="589" y="631"/>
                    <a:pt x="589" y="631"/>
                  </a:cubicBezTo>
                  <a:cubicBezTo>
                    <a:pt x="582" y="632"/>
                    <a:pt x="574" y="630"/>
                    <a:pt x="568" y="625"/>
                  </a:cubicBezTo>
                  <a:cubicBezTo>
                    <a:pt x="562" y="621"/>
                    <a:pt x="558" y="614"/>
                    <a:pt x="557" y="607"/>
                  </a:cubicBezTo>
                  <a:cubicBezTo>
                    <a:pt x="553" y="572"/>
                    <a:pt x="553" y="572"/>
                    <a:pt x="553" y="572"/>
                  </a:cubicBezTo>
                  <a:cubicBezTo>
                    <a:pt x="551" y="557"/>
                    <a:pt x="562" y="543"/>
                    <a:pt x="577" y="541"/>
                  </a:cubicBezTo>
                  <a:cubicBezTo>
                    <a:pt x="589" y="539"/>
                    <a:pt x="589" y="539"/>
                    <a:pt x="589" y="539"/>
                  </a:cubicBezTo>
                  <a:cubicBezTo>
                    <a:pt x="590" y="536"/>
                    <a:pt x="591" y="534"/>
                    <a:pt x="592" y="531"/>
                  </a:cubicBezTo>
                  <a:cubicBezTo>
                    <a:pt x="585" y="522"/>
                    <a:pt x="585" y="522"/>
                    <a:pt x="585" y="522"/>
                  </a:cubicBezTo>
                  <a:cubicBezTo>
                    <a:pt x="551" y="548"/>
                    <a:pt x="551" y="548"/>
                    <a:pt x="551" y="548"/>
                  </a:cubicBezTo>
                  <a:cubicBezTo>
                    <a:pt x="544" y="554"/>
                    <a:pt x="533" y="554"/>
                    <a:pt x="525" y="547"/>
                  </a:cubicBezTo>
                  <a:cubicBezTo>
                    <a:pt x="504" y="526"/>
                    <a:pt x="504" y="526"/>
                    <a:pt x="504" y="526"/>
                  </a:cubicBezTo>
                  <a:cubicBezTo>
                    <a:pt x="503" y="526"/>
                    <a:pt x="503" y="526"/>
                    <a:pt x="502" y="527"/>
                  </a:cubicBezTo>
                  <a:cubicBezTo>
                    <a:pt x="502" y="552"/>
                    <a:pt x="502" y="552"/>
                    <a:pt x="502" y="552"/>
                  </a:cubicBezTo>
                  <a:cubicBezTo>
                    <a:pt x="501" y="562"/>
                    <a:pt x="494" y="570"/>
                    <a:pt x="484" y="571"/>
                  </a:cubicBezTo>
                  <a:cubicBezTo>
                    <a:pt x="473" y="573"/>
                    <a:pt x="473" y="573"/>
                    <a:pt x="473" y="573"/>
                  </a:cubicBezTo>
                  <a:cubicBezTo>
                    <a:pt x="431" y="578"/>
                    <a:pt x="431" y="578"/>
                    <a:pt x="431" y="578"/>
                  </a:cubicBezTo>
                  <a:cubicBezTo>
                    <a:pt x="422" y="580"/>
                    <a:pt x="412" y="574"/>
                    <a:pt x="409" y="564"/>
                  </a:cubicBezTo>
                  <a:cubicBezTo>
                    <a:pt x="401" y="535"/>
                    <a:pt x="401" y="535"/>
                    <a:pt x="401" y="535"/>
                  </a:cubicBezTo>
                  <a:cubicBezTo>
                    <a:pt x="400" y="535"/>
                    <a:pt x="400" y="535"/>
                    <a:pt x="399" y="535"/>
                  </a:cubicBezTo>
                  <a:cubicBezTo>
                    <a:pt x="386" y="557"/>
                    <a:pt x="386" y="557"/>
                    <a:pt x="386" y="557"/>
                  </a:cubicBezTo>
                  <a:cubicBezTo>
                    <a:pt x="381" y="565"/>
                    <a:pt x="371" y="569"/>
                    <a:pt x="361" y="565"/>
                  </a:cubicBezTo>
                  <a:cubicBezTo>
                    <a:pt x="312" y="545"/>
                    <a:pt x="312" y="545"/>
                    <a:pt x="312" y="545"/>
                  </a:cubicBezTo>
                  <a:cubicBezTo>
                    <a:pt x="303" y="541"/>
                    <a:pt x="298" y="531"/>
                    <a:pt x="300" y="521"/>
                  </a:cubicBezTo>
                  <a:cubicBezTo>
                    <a:pt x="307" y="493"/>
                    <a:pt x="307" y="493"/>
                    <a:pt x="307" y="493"/>
                  </a:cubicBezTo>
                  <a:cubicBezTo>
                    <a:pt x="306" y="492"/>
                    <a:pt x="306" y="492"/>
                    <a:pt x="305" y="491"/>
                  </a:cubicBezTo>
                  <a:cubicBezTo>
                    <a:pt x="284" y="503"/>
                    <a:pt x="284" y="503"/>
                    <a:pt x="284" y="503"/>
                  </a:cubicBezTo>
                  <a:cubicBezTo>
                    <a:pt x="275" y="508"/>
                    <a:pt x="264" y="506"/>
                    <a:pt x="258" y="498"/>
                  </a:cubicBezTo>
                  <a:cubicBezTo>
                    <a:pt x="226" y="456"/>
                    <a:pt x="226" y="456"/>
                    <a:pt x="226" y="456"/>
                  </a:cubicBezTo>
                  <a:cubicBezTo>
                    <a:pt x="220" y="448"/>
                    <a:pt x="220" y="437"/>
                    <a:pt x="227" y="430"/>
                  </a:cubicBezTo>
                  <a:cubicBezTo>
                    <a:pt x="246" y="409"/>
                    <a:pt x="246" y="409"/>
                    <a:pt x="246" y="409"/>
                  </a:cubicBezTo>
                  <a:cubicBezTo>
                    <a:pt x="246" y="408"/>
                    <a:pt x="246" y="407"/>
                    <a:pt x="245" y="406"/>
                  </a:cubicBezTo>
                  <a:cubicBezTo>
                    <a:pt x="222" y="406"/>
                    <a:pt x="222" y="406"/>
                    <a:pt x="222" y="406"/>
                  </a:cubicBezTo>
                  <a:cubicBezTo>
                    <a:pt x="212" y="405"/>
                    <a:pt x="204" y="398"/>
                    <a:pt x="202" y="388"/>
                  </a:cubicBezTo>
                  <a:cubicBezTo>
                    <a:pt x="195" y="335"/>
                    <a:pt x="195" y="335"/>
                    <a:pt x="195" y="335"/>
                  </a:cubicBezTo>
                  <a:cubicBezTo>
                    <a:pt x="194" y="325"/>
                    <a:pt x="200" y="316"/>
                    <a:pt x="210" y="313"/>
                  </a:cubicBezTo>
                  <a:cubicBezTo>
                    <a:pt x="237" y="305"/>
                    <a:pt x="237" y="305"/>
                    <a:pt x="237" y="305"/>
                  </a:cubicBezTo>
                  <a:cubicBezTo>
                    <a:pt x="237" y="304"/>
                    <a:pt x="237" y="303"/>
                    <a:pt x="237" y="302"/>
                  </a:cubicBezTo>
                  <a:cubicBezTo>
                    <a:pt x="217" y="290"/>
                    <a:pt x="217" y="290"/>
                    <a:pt x="217" y="290"/>
                  </a:cubicBezTo>
                  <a:cubicBezTo>
                    <a:pt x="209" y="285"/>
                    <a:pt x="205" y="275"/>
                    <a:pt x="209" y="265"/>
                  </a:cubicBezTo>
                  <a:cubicBezTo>
                    <a:pt x="229" y="216"/>
                    <a:pt x="229" y="216"/>
                    <a:pt x="229" y="216"/>
                  </a:cubicBezTo>
                  <a:cubicBezTo>
                    <a:pt x="233" y="207"/>
                    <a:pt x="243" y="202"/>
                    <a:pt x="252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82" y="211"/>
                    <a:pt x="282" y="210"/>
                    <a:pt x="283" y="209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66" y="179"/>
                    <a:pt x="268" y="168"/>
                    <a:pt x="276" y="162"/>
                  </a:cubicBezTo>
                  <a:cubicBezTo>
                    <a:pt x="318" y="130"/>
                    <a:pt x="318" y="130"/>
                    <a:pt x="318" y="130"/>
                  </a:cubicBezTo>
                  <a:cubicBezTo>
                    <a:pt x="326" y="124"/>
                    <a:pt x="337" y="124"/>
                    <a:pt x="344" y="131"/>
                  </a:cubicBezTo>
                  <a:cubicBezTo>
                    <a:pt x="366" y="152"/>
                    <a:pt x="366" y="152"/>
                    <a:pt x="366" y="152"/>
                  </a:cubicBezTo>
                  <a:cubicBezTo>
                    <a:pt x="367" y="152"/>
                    <a:pt x="367" y="151"/>
                    <a:pt x="368" y="151"/>
                  </a:cubicBezTo>
                  <a:cubicBezTo>
                    <a:pt x="368" y="126"/>
                    <a:pt x="368" y="126"/>
                    <a:pt x="368" y="126"/>
                  </a:cubicBezTo>
                  <a:cubicBezTo>
                    <a:pt x="368" y="116"/>
                    <a:pt x="376" y="108"/>
                    <a:pt x="385" y="106"/>
                  </a:cubicBezTo>
                  <a:cubicBezTo>
                    <a:pt x="438" y="99"/>
                    <a:pt x="438" y="99"/>
                    <a:pt x="438" y="99"/>
                  </a:cubicBezTo>
                  <a:cubicBezTo>
                    <a:pt x="448" y="98"/>
                    <a:pt x="458" y="104"/>
                    <a:pt x="460" y="114"/>
                  </a:cubicBezTo>
                  <a:cubicBezTo>
                    <a:pt x="469" y="142"/>
                    <a:pt x="469" y="142"/>
                    <a:pt x="469" y="142"/>
                  </a:cubicBezTo>
                  <a:cubicBezTo>
                    <a:pt x="469" y="142"/>
                    <a:pt x="470" y="143"/>
                    <a:pt x="471" y="143"/>
                  </a:cubicBezTo>
                  <a:cubicBezTo>
                    <a:pt x="484" y="121"/>
                    <a:pt x="484" y="121"/>
                    <a:pt x="484" y="121"/>
                  </a:cubicBezTo>
                  <a:cubicBezTo>
                    <a:pt x="489" y="113"/>
                    <a:pt x="499" y="109"/>
                    <a:pt x="508" y="113"/>
                  </a:cubicBezTo>
                  <a:cubicBezTo>
                    <a:pt x="558" y="133"/>
                    <a:pt x="558" y="133"/>
                    <a:pt x="558" y="133"/>
                  </a:cubicBezTo>
                  <a:cubicBezTo>
                    <a:pt x="567" y="137"/>
                    <a:pt x="572" y="147"/>
                    <a:pt x="570" y="156"/>
                  </a:cubicBezTo>
                  <a:cubicBezTo>
                    <a:pt x="563" y="185"/>
                    <a:pt x="563" y="185"/>
                    <a:pt x="563" y="185"/>
                  </a:cubicBezTo>
                  <a:cubicBezTo>
                    <a:pt x="563" y="185"/>
                    <a:pt x="564" y="186"/>
                    <a:pt x="565" y="186"/>
                  </a:cubicBezTo>
                  <a:cubicBezTo>
                    <a:pt x="586" y="175"/>
                    <a:pt x="586" y="175"/>
                    <a:pt x="586" y="175"/>
                  </a:cubicBezTo>
                  <a:cubicBezTo>
                    <a:pt x="595" y="170"/>
                    <a:pt x="605" y="172"/>
                    <a:pt x="611" y="180"/>
                  </a:cubicBezTo>
                  <a:cubicBezTo>
                    <a:pt x="644" y="222"/>
                    <a:pt x="644" y="222"/>
                    <a:pt x="644" y="222"/>
                  </a:cubicBezTo>
                  <a:cubicBezTo>
                    <a:pt x="650" y="230"/>
                    <a:pt x="650" y="241"/>
                    <a:pt x="643" y="248"/>
                  </a:cubicBezTo>
                  <a:cubicBezTo>
                    <a:pt x="623" y="269"/>
                    <a:pt x="623" y="269"/>
                    <a:pt x="623" y="269"/>
                  </a:cubicBezTo>
                  <a:cubicBezTo>
                    <a:pt x="624" y="270"/>
                    <a:pt x="624" y="271"/>
                    <a:pt x="624" y="272"/>
                  </a:cubicBezTo>
                  <a:cubicBezTo>
                    <a:pt x="648" y="272"/>
                    <a:pt x="648" y="272"/>
                    <a:pt x="648" y="272"/>
                  </a:cubicBezTo>
                  <a:cubicBezTo>
                    <a:pt x="658" y="272"/>
                    <a:pt x="666" y="280"/>
                    <a:pt x="667" y="290"/>
                  </a:cubicBezTo>
                  <a:cubicBezTo>
                    <a:pt x="674" y="342"/>
                    <a:pt x="674" y="342"/>
                    <a:pt x="674" y="342"/>
                  </a:cubicBezTo>
                  <a:cubicBezTo>
                    <a:pt x="676" y="352"/>
                    <a:pt x="670" y="362"/>
                    <a:pt x="660" y="364"/>
                  </a:cubicBezTo>
                  <a:cubicBezTo>
                    <a:pt x="633" y="372"/>
                    <a:pt x="633" y="372"/>
                    <a:pt x="633" y="372"/>
                  </a:cubicBezTo>
                  <a:cubicBezTo>
                    <a:pt x="633" y="373"/>
                    <a:pt x="633" y="374"/>
                    <a:pt x="632" y="375"/>
                  </a:cubicBezTo>
                  <a:cubicBezTo>
                    <a:pt x="653" y="388"/>
                    <a:pt x="653" y="388"/>
                    <a:pt x="653" y="388"/>
                  </a:cubicBezTo>
                  <a:cubicBezTo>
                    <a:pt x="661" y="393"/>
                    <a:pt x="665" y="403"/>
                    <a:pt x="661" y="412"/>
                  </a:cubicBezTo>
                  <a:cubicBezTo>
                    <a:pt x="644" y="454"/>
                    <a:pt x="644" y="454"/>
                    <a:pt x="644" y="454"/>
                  </a:cubicBezTo>
                  <a:cubicBezTo>
                    <a:pt x="648" y="456"/>
                    <a:pt x="652" y="459"/>
                    <a:pt x="655" y="463"/>
                  </a:cubicBezTo>
                  <a:cubicBezTo>
                    <a:pt x="662" y="473"/>
                    <a:pt x="662" y="473"/>
                    <a:pt x="662" y="473"/>
                  </a:cubicBezTo>
                  <a:cubicBezTo>
                    <a:pt x="665" y="472"/>
                    <a:pt x="667" y="471"/>
                    <a:pt x="670" y="471"/>
                  </a:cubicBezTo>
                  <a:cubicBezTo>
                    <a:pt x="670" y="471"/>
                    <a:pt x="671" y="471"/>
                    <a:pt x="671" y="471"/>
                  </a:cubicBezTo>
                  <a:cubicBezTo>
                    <a:pt x="677" y="457"/>
                    <a:pt x="677" y="457"/>
                    <a:pt x="677" y="457"/>
                  </a:cubicBezTo>
                  <a:cubicBezTo>
                    <a:pt x="680" y="450"/>
                    <a:pt x="685" y="445"/>
                    <a:pt x="692" y="442"/>
                  </a:cubicBezTo>
                  <a:cubicBezTo>
                    <a:pt x="699" y="439"/>
                    <a:pt x="707" y="439"/>
                    <a:pt x="714" y="442"/>
                  </a:cubicBezTo>
                  <a:cubicBezTo>
                    <a:pt x="745" y="455"/>
                    <a:pt x="745" y="455"/>
                    <a:pt x="745" y="455"/>
                  </a:cubicBezTo>
                  <a:cubicBezTo>
                    <a:pt x="752" y="458"/>
                    <a:pt x="758" y="463"/>
                    <a:pt x="761" y="470"/>
                  </a:cubicBezTo>
                  <a:cubicBezTo>
                    <a:pt x="764" y="477"/>
                    <a:pt x="764" y="485"/>
                    <a:pt x="761" y="492"/>
                  </a:cubicBezTo>
                  <a:cubicBezTo>
                    <a:pt x="756" y="503"/>
                    <a:pt x="756" y="503"/>
                    <a:pt x="756" y="503"/>
                  </a:cubicBezTo>
                  <a:cubicBezTo>
                    <a:pt x="758" y="505"/>
                    <a:pt x="760" y="507"/>
                    <a:pt x="762" y="510"/>
                  </a:cubicBezTo>
                  <a:cubicBezTo>
                    <a:pt x="777" y="508"/>
                    <a:pt x="777" y="508"/>
                    <a:pt x="777" y="508"/>
                  </a:cubicBezTo>
                  <a:cubicBezTo>
                    <a:pt x="793" y="506"/>
                    <a:pt x="807" y="516"/>
                    <a:pt x="809" y="532"/>
                  </a:cubicBezTo>
                  <a:cubicBezTo>
                    <a:pt x="813" y="566"/>
                    <a:pt x="813" y="566"/>
                    <a:pt x="813" y="566"/>
                  </a:cubicBezTo>
                  <a:cubicBezTo>
                    <a:pt x="814" y="574"/>
                    <a:pt x="812" y="581"/>
                    <a:pt x="808" y="587"/>
                  </a:cubicBezTo>
                  <a:cubicBezTo>
                    <a:pt x="803" y="593"/>
                    <a:pt x="797" y="597"/>
                    <a:pt x="789" y="598"/>
                  </a:cubicBezTo>
                  <a:cubicBezTo>
                    <a:pt x="777" y="599"/>
                    <a:pt x="777" y="599"/>
                    <a:pt x="777" y="599"/>
                  </a:cubicBezTo>
                  <a:cubicBezTo>
                    <a:pt x="776" y="602"/>
                    <a:pt x="775" y="605"/>
                    <a:pt x="774" y="608"/>
                  </a:cubicBezTo>
                  <a:cubicBezTo>
                    <a:pt x="783" y="620"/>
                    <a:pt x="783" y="620"/>
                    <a:pt x="783" y="620"/>
                  </a:cubicBezTo>
                  <a:cubicBezTo>
                    <a:pt x="788" y="626"/>
                    <a:pt x="790" y="633"/>
                    <a:pt x="789" y="641"/>
                  </a:cubicBezTo>
                  <a:cubicBezTo>
                    <a:pt x="788" y="648"/>
                    <a:pt x="784" y="655"/>
                    <a:pt x="778" y="659"/>
                  </a:cubicBezTo>
                  <a:cubicBezTo>
                    <a:pt x="751" y="681"/>
                    <a:pt x="751" y="681"/>
                    <a:pt x="751" y="681"/>
                  </a:cubicBezTo>
                  <a:cubicBezTo>
                    <a:pt x="739" y="690"/>
                    <a:pt x="721" y="688"/>
                    <a:pt x="712" y="676"/>
                  </a:cubicBezTo>
                  <a:cubicBezTo>
                    <a:pt x="704" y="666"/>
                    <a:pt x="704" y="666"/>
                    <a:pt x="704" y="666"/>
                  </a:cubicBezTo>
                  <a:cubicBezTo>
                    <a:pt x="702" y="667"/>
                    <a:pt x="699" y="667"/>
                    <a:pt x="696" y="668"/>
                  </a:cubicBezTo>
                  <a:cubicBezTo>
                    <a:pt x="696" y="668"/>
                    <a:pt x="695" y="668"/>
                    <a:pt x="695" y="668"/>
                  </a:cubicBezTo>
                  <a:cubicBezTo>
                    <a:pt x="689" y="682"/>
                    <a:pt x="689" y="682"/>
                    <a:pt x="689" y="682"/>
                  </a:cubicBezTo>
                  <a:cubicBezTo>
                    <a:pt x="685" y="692"/>
                    <a:pt x="674" y="699"/>
                    <a:pt x="663" y="699"/>
                  </a:cubicBezTo>
                  <a:close/>
                  <a:moveTo>
                    <a:pt x="652" y="666"/>
                  </a:moveTo>
                  <a:cubicBezTo>
                    <a:pt x="652" y="666"/>
                    <a:pt x="652" y="666"/>
                    <a:pt x="652" y="667"/>
                  </a:cubicBezTo>
                  <a:lnTo>
                    <a:pt x="652" y="666"/>
                  </a:lnTo>
                  <a:close/>
                  <a:moveTo>
                    <a:pt x="642" y="662"/>
                  </a:moveTo>
                  <a:cubicBezTo>
                    <a:pt x="642" y="662"/>
                    <a:pt x="642" y="662"/>
                    <a:pt x="642" y="662"/>
                  </a:cubicBezTo>
                  <a:cubicBezTo>
                    <a:pt x="642" y="662"/>
                    <a:pt x="642" y="662"/>
                    <a:pt x="642" y="662"/>
                  </a:cubicBezTo>
                  <a:close/>
                  <a:moveTo>
                    <a:pt x="647" y="651"/>
                  </a:moveTo>
                  <a:cubicBezTo>
                    <a:pt x="657" y="655"/>
                    <a:pt x="657" y="655"/>
                    <a:pt x="657" y="655"/>
                  </a:cubicBezTo>
                  <a:cubicBezTo>
                    <a:pt x="662" y="644"/>
                    <a:pt x="662" y="644"/>
                    <a:pt x="662" y="644"/>
                  </a:cubicBezTo>
                  <a:cubicBezTo>
                    <a:pt x="664" y="635"/>
                    <a:pt x="672" y="628"/>
                    <a:pt x="682" y="628"/>
                  </a:cubicBezTo>
                  <a:cubicBezTo>
                    <a:pt x="685" y="628"/>
                    <a:pt x="688" y="628"/>
                    <a:pt x="691" y="628"/>
                  </a:cubicBezTo>
                  <a:cubicBezTo>
                    <a:pt x="695" y="627"/>
                    <a:pt x="699" y="626"/>
                    <a:pt x="704" y="624"/>
                  </a:cubicBezTo>
                  <a:cubicBezTo>
                    <a:pt x="713" y="621"/>
                    <a:pt x="722" y="624"/>
                    <a:pt x="728" y="631"/>
                  </a:cubicBezTo>
                  <a:cubicBezTo>
                    <a:pt x="736" y="642"/>
                    <a:pt x="736" y="642"/>
                    <a:pt x="736" y="642"/>
                  </a:cubicBezTo>
                  <a:cubicBezTo>
                    <a:pt x="745" y="635"/>
                    <a:pt x="745" y="635"/>
                    <a:pt x="745" y="635"/>
                  </a:cubicBezTo>
                  <a:cubicBezTo>
                    <a:pt x="737" y="625"/>
                    <a:pt x="737" y="625"/>
                    <a:pt x="737" y="625"/>
                  </a:cubicBezTo>
                  <a:cubicBezTo>
                    <a:pt x="730" y="619"/>
                    <a:pt x="728" y="608"/>
                    <a:pt x="733" y="600"/>
                  </a:cubicBezTo>
                  <a:cubicBezTo>
                    <a:pt x="737" y="593"/>
                    <a:pt x="740" y="586"/>
                    <a:pt x="741" y="578"/>
                  </a:cubicBezTo>
                  <a:cubicBezTo>
                    <a:pt x="743" y="569"/>
                    <a:pt x="749" y="563"/>
                    <a:pt x="758" y="562"/>
                  </a:cubicBezTo>
                  <a:cubicBezTo>
                    <a:pt x="772" y="560"/>
                    <a:pt x="772" y="560"/>
                    <a:pt x="772" y="560"/>
                  </a:cubicBezTo>
                  <a:cubicBezTo>
                    <a:pt x="771" y="549"/>
                    <a:pt x="771" y="549"/>
                    <a:pt x="771" y="549"/>
                  </a:cubicBezTo>
                  <a:cubicBezTo>
                    <a:pt x="758" y="551"/>
                    <a:pt x="758" y="551"/>
                    <a:pt x="758" y="551"/>
                  </a:cubicBezTo>
                  <a:cubicBezTo>
                    <a:pt x="749" y="553"/>
                    <a:pt x="739" y="549"/>
                    <a:pt x="735" y="541"/>
                  </a:cubicBezTo>
                  <a:cubicBezTo>
                    <a:pt x="731" y="534"/>
                    <a:pt x="726" y="528"/>
                    <a:pt x="720" y="523"/>
                  </a:cubicBezTo>
                  <a:cubicBezTo>
                    <a:pt x="713" y="518"/>
                    <a:pt x="711" y="508"/>
                    <a:pt x="714" y="500"/>
                  </a:cubicBezTo>
                  <a:cubicBezTo>
                    <a:pt x="719" y="487"/>
                    <a:pt x="719" y="487"/>
                    <a:pt x="719" y="487"/>
                  </a:cubicBezTo>
                  <a:cubicBezTo>
                    <a:pt x="709" y="483"/>
                    <a:pt x="709" y="483"/>
                    <a:pt x="709" y="483"/>
                  </a:cubicBezTo>
                  <a:cubicBezTo>
                    <a:pt x="704" y="495"/>
                    <a:pt x="704" y="495"/>
                    <a:pt x="704" y="495"/>
                  </a:cubicBezTo>
                  <a:cubicBezTo>
                    <a:pt x="702" y="504"/>
                    <a:pt x="694" y="511"/>
                    <a:pt x="685" y="510"/>
                  </a:cubicBezTo>
                  <a:cubicBezTo>
                    <a:pt x="681" y="510"/>
                    <a:pt x="678" y="510"/>
                    <a:pt x="675" y="511"/>
                  </a:cubicBezTo>
                  <a:cubicBezTo>
                    <a:pt x="671" y="511"/>
                    <a:pt x="667" y="512"/>
                    <a:pt x="662" y="514"/>
                  </a:cubicBezTo>
                  <a:cubicBezTo>
                    <a:pt x="653" y="518"/>
                    <a:pt x="644" y="515"/>
                    <a:pt x="639" y="508"/>
                  </a:cubicBezTo>
                  <a:cubicBezTo>
                    <a:pt x="630" y="497"/>
                    <a:pt x="630" y="497"/>
                    <a:pt x="630" y="497"/>
                  </a:cubicBezTo>
                  <a:cubicBezTo>
                    <a:pt x="622" y="504"/>
                    <a:pt x="622" y="504"/>
                    <a:pt x="622" y="504"/>
                  </a:cubicBezTo>
                  <a:cubicBezTo>
                    <a:pt x="629" y="514"/>
                    <a:pt x="629" y="514"/>
                    <a:pt x="629" y="514"/>
                  </a:cubicBezTo>
                  <a:cubicBezTo>
                    <a:pt x="636" y="520"/>
                    <a:pt x="638" y="531"/>
                    <a:pt x="633" y="539"/>
                  </a:cubicBezTo>
                  <a:cubicBezTo>
                    <a:pt x="629" y="545"/>
                    <a:pt x="626" y="553"/>
                    <a:pt x="625" y="560"/>
                  </a:cubicBezTo>
                  <a:cubicBezTo>
                    <a:pt x="624" y="569"/>
                    <a:pt x="617" y="576"/>
                    <a:pt x="608" y="577"/>
                  </a:cubicBezTo>
                  <a:cubicBezTo>
                    <a:pt x="594" y="579"/>
                    <a:pt x="594" y="579"/>
                    <a:pt x="594" y="579"/>
                  </a:cubicBezTo>
                  <a:cubicBezTo>
                    <a:pt x="595" y="590"/>
                    <a:pt x="595" y="590"/>
                    <a:pt x="595" y="590"/>
                  </a:cubicBezTo>
                  <a:cubicBezTo>
                    <a:pt x="608" y="588"/>
                    <a:pt x="608" y="588"/>
                    <a:pt x="608" y="588"/>
                  </a:cubicBezTo>
                  <a:cubicBezTo>
                    <a:pt x="617" y="585"/>
                    <a:pt x="627" y="589"/>
                    <a:pt x="631" y="598"/>
                  </a:cubicBezTo>
                  <a:cubicBezTo>
                    <a:pt x="635" y="604"/>
                    <a:pt x="640" y="610"/>
                    <a:pt x="646" y="615"/>
                  </a:cubicBezTo>
                  <a:cubicBezTo>
                    <a:pt x="653" y="621"/>
                    <a:pt x="655" y="630"/>
                    <a:pt x="652" y="638"/>
                  </a:cubicBezTo>
                  <a:lnTo>
                    <a:pt x="647" y="651"/>
                  </a:lnTo>
                  <a:close/>
                  <a:moveTo>
                    <a:pt x="636" y="647"/>
                  </a:moveTo>
                  <a:cubicBezTo>
                    <a:pt x="636" y="647"/>
                    <a:pt x="636" y="647"/>
                    <a:pt x="636" y="647"/>
                  </a:cubicBezTo>
                  <a:cubicBezTo>
                    <a:pt x="636" y="647"/>
                    <a:pt x="636" y="647"/>
                    <a:pt x="636" y="647"/>
                  </a:cubicBezTo>
                  <a:close/>
                  <a:moveTo>
                    <a:pt x="752" y="644"/>
                  </a:moveTo>
                  <a:cubicBezTo>
                    <a:pt x="752" y="644"/>
                    <a:pt x="752" y="644"/>
                    <a:pt x="752" y="645"/>
                  </a:cubicBezTo>
                  <a:lnTo>
                    <a:pt x="752" y="644"/>
                  </a:lnTo>
                  <a:close/>
                  <a:moveTo>
                    <a:pt x="739" y="627"/>
                  </a:moveTo>
                  <a:cubicBezTo>
                    <a:pt x="739" y="627"/>
                    <a:pt x="739" y="627"/>
                    <a:pt x="739" y="627"/>
                  </a:cubicBezTo>
                  <a:close/>
                  <a:moveTo>
                    <a:pt x="584" y="591"/>
                  </a:moveTo>
                  <a:cubicBezTo>
                    <a:pt x="584" y="591"/>
                    <a:pt x="584" y="591"/>
                    <a:pt x="583" y="591"/>
                  </a:cubicBezTo>
                  <a:lnTo>
                    <a:pt x="584" y="591"/>
                  </a:lnTo>
                  <a:close/>
                  <a:moveTo>
                    <a:pt x="611" y="588"/>
                  </a:moveTo>
                  <a:cubicBezTo>
                    <a:pt x="611" y="588"/>
                    <a:pt x="611" y="588"/>
                    <a:pt x="611" y="588"/>
                  </a:cubicBezTo>
                  <a:cubicBezTo>
                    <a:pt x="611" y="588"/>
                    <a:pt x="611" y="588"/>
                    <a:pt x="611" y="588"/>
                  </a:cubicBezTo>
                  <a:close/>
                  <a:moveTo>
                    <a:pt x="611" y="588"/>
                  </a:moveTo>
                  <a:cubicBezTo>
                    <a:pt x="611" y="588"/>
                    <a:pt x="611" y="588"/>
                    <a:pt x="611" y="588"/>
                  </a:cubicBezTo>
                  <a:cubicBezTo>
                    <a:pt x="611" y="588"/>
                    <a:pt x="611" y="588"/>
                    <a:pt x="611" y="588"/>
                  </a:cubicBezTo>
                  <a:close/>
                  <a:moveTo>
                    <a:pt x="784" y="558"/>
                  </a:moveTo>
                  <a:cubicBezTo>
                    <a:pt x="784" y="558"/>
                    <a:pt x="784" y="558"/>
                    <a:pt x="784" y="558"/>
                  </a:cubicBezTo>
                  <a:cubicBezTo>
                    <a:pt x="784" y="558"/>
                    <a:pt x="784" y="558"/>
                    <a:pt x="784" y="558"/>
                  </a:cubicBezTo>
                  <a:cubicBezTo>
                    <a:pt x="784" y="558"/>
                    <a:pt x="784" y="558"/>
                    <a:pt x="784" y="558"/>
                  </a:cubicBezTo>
                  <a:close/>
                  <a:moveTo>
                    <a:pt x="756" y="551"/>
                  </a:moveTo>
                  <a:cubicBezTo>
                    <a:pt x="756" y="551"/>
                    <a:pt x="755" y="551"/>
                    <a:pt x="755" y="551"/>
                  </a:cubicBezTo>
                  <a:cubicBezTo>
                    <a:pt x="755" y="551"/>
                    <a:pt x="756" y="551"/>
                    <a:pt x="756" y="551"/>
                  </a:cubicBezTo>
                  <a:close/>
                  <a:moveTo>
                    <a:pt x="389" y="493"/>
                  </a:moveTo>
                  <a:cubicBezTo>
                    <a:pt x="391" y="493"/>
                    <a:pt x="393" y="493"/>
                    <a:pt x="394" y="493"/>
                  </a:cubicBezTo>
                  <a:cubicBezTo>
                    <a:pt x="402" y="495"/>
                    <a:pt x="410" y="497"/>
                    <a:pt x="418" y="497"/>
                  </a:cubicBezTo>
                  <a:cubicBezTo>
                    <a:pt x="427" y="498"/>
                    <a:pt x="433" y="504"/>
                    <a:pt x="436" y="512"/>
                  </a:cubicBezTo>
                  <a:cubicBezTo>
                    <a:pt x="443" y="536"/>
                    <a:pt x="443" y="536"/>
                    <a:pt x="443" y="536"/>
                  </a:cubicBezTo>
                  <a:cubicBezTo>
                    <a:pt x="462" y="534"/>
                    <a:pt x="462" y="534"/>
                    <a:pt x="462" y="534"/>
                  </a:cubicBezTo>
                  <a:cubicBezTo>
                    <a:pt x="462" y="511"/>
                    <a:pt x="462" y="511"/>
                    <a:pt x="462" y="511"/>
                  </a:cubicBezTo>
                  <a:cubicBezTo>
                    <a:pt x="463" y="502"/>
                    <a:pt x="469" y="495"/>
                    <a:pt x="477" y="492"/>
                  </a:cubicBezTo>
                  <a:cubicBezTo>
                    <a:pt x="485" y="490"/>
                    <a:pt x="493" y="487"/>
                    <a:pt x="500" y="484"/>
                  </a:cubicBezTo>
                  <a:cubicBezTo>
                    <a:pt x="508" y="481"/>
                    <a:pt x="516" y="483"/>
                    <a:pt x="522" y="488"/>
                  </a:cubicBezTo>
                  <a:cubicBezTo>
                    <a:pt x="541" y="506"/>
                    <a:pt x="541" y="506"/>
                    <a:pt x="541" y="506"/>
                  </a:cubicBezTo>
                  <a:cubicBezTo>
                    <a:pt x="556" y="494"/>
                    <a:pt x="556" y="494"/>
                    <a:pt x="556" y="494"/>
                  </a:cubicBezTo>
                  <a:cubicBezTo>
                    <a:pt x="545" y="475"/>
                    <a:pt x="545" y="475"/>
                    <a:pt x="545" y="475"/>
                  </a:cubicBezTo>
                  <a:cubicBezTo>
                    <a:pt x="541" y="467"/>
                    <a:pt x="542" y="457"/>
                    <a:pt x="549" y="451"/>
                  </a:cubicBezTo>
                  <a:cubicBezTo>
                    <a:pt x="555" y="445"/>
                    <a:pt x="560" y="439"/>
                    <a:pt x="565" y="432"/>
                  </a:cubicBezTo>
                  <a:cubicBezTo>
                    <a:pt x="570" y="426"/>
                    <a:pt x="578" y="423"/>
                    <a:pt x="586" y="425"/>
                  </a:cubicBezTo>
                  <a:cubicBezTo>
                    <a:pt x="610" y="431"/>
                    <a:pt x="610" y="431"/>
                    <a:pt x="610" y="431"/>
                  </a:cubicBezTo>
                  <a:cubicBezTo>
                    <a:pt x="617" y="413"/>
                    <a:pt x="617" y="413"/>
                    <a:pt x="617" y="413"/>
                  </a:cubicBezTo>
                  <a:cubicBezTo>
                    <a:pt x="599" y="402"/>
                    <a:pt x="599" y="402"/>
                    <a:pt x="599" y="402"/>
                  </a:cubicBezTo>
                  <a:cubicBezTo>
                    <a:pt x="592" y="398"/>
                    <a:pt x="588" y="388"/>
                    <a:pt x="590" y="380"/>
                  </a:cubicBezTo>
                  <a:cubicBezTo>
                    <a:pt x="593" y="372"/>
                    <a:pt x="594" y="364"/>
                    <a:pt x="595" y="355"/>
                  </a:cubicBezTo>
                  <a:cubicBezTo>
                    <a:pt x="596" y="347"/>
                    <a:pt x="601" y="340"/>
                    <a:pt x="609" y="338"/>
                  </a:cubicBezTo>
                  <a:cubicBezTo>
                    <a:pt x="632" y="331"/>
                    <a:pt x="632" y="331"/>
                    <a:pt x="632" y="331"/>
                  </a:cubicBezTo>
                  <a:cubicBezTo>
                    <a:pt x="630" y="312"/>
                    <a:pt x="630" y="312"/>
                    <a:pt x="630" y="312"/>
                  </a:cubicBezTo>
                  <a:cubicBezTo>
                    <a:pt x="609" y="311"/>
                    <a:pt x="609" y="311"/>
                    <a:pt x="609" y="311"/>
                  </a:cubicBezTo>
                  <a:cubicBezTo>
                    <a:pt x="600" y="311"/>
                    <a:pt x="593" y="305"/>
                    <a:pt x="590" y="297"/>
                  </a:cubicBezTo>
                  <a:cubicBezTo>
                    <a:pt x="588" y="288"/>
                    <a:pt x="585" y="280"/>
                    <a:pt x="582" y="273"/>
                  </a:cubicBezTo>
                  <a:cubicBezTo>
                    <a:pt x="578" y="265"/>
                    <a:pt x="580" y="256"/>
                    <a:pt x="585" y="251"/>
                  </a:cubicBezTo>
                  <a:cubicBezTo>
                    <a:pt x="602" y="233"/>
                    <a:pt x="602" y="233"/>
                    <a:pt x="602" y="233"/>
                  </a:cubicBezTo>
                  <a:cubicBezTo>
                    <a:pt x="590" y="218"/>
                    <a:pt x="590" y="218"/>
                    <a:pt x="590" y="218"/>
                  </a:cubicBezTo>
                  <a:cubicBezTo>
                    <a:pt x="571" y="228"/>
                    <a:pt x="571" y="228"/>
                    <a:pt x="571" y="228"/>
                  </a:cubicBezTo>
                  <a:cubicBezTo>
                    <a:pt x="564" y="233"/>
                    <a:pt x="554" y="231"/>
                    <a:pt x="548" y="225"/>
                  </a:cubicBezTo>
                  <a:cubicBezTo>
                    <a:pt x="542" y="220"/>
                    <a:pt x="536" y="214"/>
                    <a:pt x="529" y="209"/>
                  </a:cubicBezTo>
                  <a:cubicBezTo>
                    <a:pt x="522" y="204"/>
                    <a:pt x="519" y="196"/>
                    <a:pt x="521" y="188"/>
                  </a:cubicBezTo>
                  <a:cubicBezTo>
                    <a:pt x="527" y="164"/>
                    <a:pt x="527" y="164"/>
                    <a:pt x="527" y="164"/>
                  </a:cubicBezTo>
                  <a:cubicBezTo>
                    <a:pt x="509" y="156"/>
                    <a:pt x="509" y="156"/>
                    <a:pt x="509" y="156"/>
                  </a:cubicBezTo>
                  <a:cubicBezTo>
                    <a:pt x="497" y="176"/>
                    <a:pt x="497" y="176"/>
                    <a:pt x="497" y="176"/>
                  </a:cubicBezTo>
                  <a:cubicBezTo>
                    <a:pt x="493" y="183"/>
                    <a:pt x="484" y="187"/>
                    <a:pt x="475" y="185"/>
                  </a:cubicBezTo>
                  <a:cubicBezTo>
                    <a:pt x="468" y="183"/>
                    <a:pt x="460" y="181"/>
                    <a:pt x="451" y="180"/>
                  </a:cubicBezTo>
                  <a:cubicBezTo>
                    <a:pt x="443" y="180"/>
                    <a:pt x="436" y="174"/>
                    <a:pt x="434" y="166"/>
                  </a:cubicBezTo>
                  <a:cubicBezTo>
                    <a:pt x="427" y="141"/>
                    <a:pt x="427" y="141"/>
                    <a:pt x="427" y="141"/>
                  </a:cubicBezTo>
                  <a:cubicBezTo>
                    <a:pt x="408" y="144"/>
                    <a:pt x="408" y="144"/>
                    <a:pt x="408" y="144"/>
                  </a:cubicBezTo>
                  <a:cubicBezTo>
                    <a:pt x="407" y="166"/>
                    <a:pt x="407" y="166"/>
                    <a:pt x="407" y="166"/>
                  </a:cubicBezTo>
                  <a:cubicBezTo>
                    <a:pt x="407" y="175"/>
                    <a:pt x="401" y="183"/>
                    <a:pt x="393" y="185"/>
                  </a:cubicBezTo>
                  <a:cubicBezTo>
                    <a:pt x="384" y="188"/>
                    <a:pt x="377" y="190"/>
                    <a:pt x="370" y="193"/>
                  </a:cubicBezTo>
                  <a:cubicBezTo>
                    <a:pt x="362" y="197"/>
                    <a:pt x="354" y="195"/>
                    <a:pt x="348" y="190"/>
                  </a:cubicBezTo>
                  <a:cubicBezTo>
                    <a:pt x="329" y="172"/>
                    <a:pt x="329" y="172"/>
                    <a:pt x="329" y="172"/>
                  </a:cubicBezTo>
                  <a:cubicBezTo>
                    <a:pt x="314" y="183"/>
                    <a:pt x="314" y="183"/>
                    <a:pt x="314" y="183"/>
                  </a:cubicBezTo>
                  <a:cubicBezTo>
                    <a:pt x="325" y="203"/>
                    <a:pt x="325" y="203"/>
                    <a:pt x="325" y="203"/>
                  </a:cubicBezTo>
                  <a:cubicBezTo>
                    <a:pt x="329" y="211"/>
                    <a:pt x="327" y="220"/>
                    <a:pt x="321" y="227"/>
                  </a:cubicBezTo>
                  <a:cubicBezTo>
                    <a:pt x="315" y="233"/>
                    <a:pt x="310" y="239"/>
                    <a:pt x="305" y="245"/>
                  </a:cubicBezTo>
                  <a:cubicBezTo>
                    <a:pt x="300" y="252"/>
                    <a:pt x="292" y="255"/>
                    <a:pt x="284" y="253"/>
                  </a:cubicBezTo>
                  <a:cubicBezTo>
                    <a:pt x="260" y="247"/>
                    <a:pt x="260" y="247"/>
                    <a:pt x="260" y="247"/>
                  </a:cubicBezTo>
                  <a:cubicBezTo>
                    <a:pt x="252" y="265"/>
                    <a:pt x="252" y="265"/>
                    <a:pt x="252" y="265"/>
                  </a:cubicBezTo>
                  <a:cubicBezTo>
                    <a:pt x="270" y="276"/>
                    <a:pt x="270" y="276"/>
                    <a:pt x="270" y="276"/>
                  </a:cubicBezTo>
                  <a:cubicBezTo>
                    <a:pt x="278" y="280"/>
                    <a:pt x="282" y="289"/>
                    <a:pt x="279" y="298"/>
                  </a:cubicBezTo>
                  <a:cubicBezTo>
                    <a:pt x="277" y="306"/>
                    <a:pt x="276" y="314"/>
                    <a:pt x="275" y="323"/>
                  </a:cubicBezTo>
                  <a:cubicBezTo>
                    <a:pt x="274" y="331"/>
                    <a:pt x="268" y="338"/>
                    <a:pt x="260" y="340"/>
                  </a:cubicBezTo>
                  <a:cubicBezTo>
                    <a:pt x="237" y="347"/>
                    <a:pt x="237" y="347"/>
                    <a:pt x="237" y="347"/>
                  </a:cubicBezTo>
                  <a:cubicBezTo>
                    <a:pt x="240" y="366"/>
                    <a:pt x="240" y="366"/>
                    <a:pt x="240" y="366"/>
                  </a:cubicBezTo>
                  <a:cubicBezTo>
                    <a:pt x="261" y="366"/>
                    <a:pt x="261" y="366"/>
                    <a:pt x="261" y="366"/>
                  </a:cubicBezTo>
                  <a:cubicBezTo>
                    <a:pt x="269" y="367"/>
                    <a:pt x="277" y="373"/>
                    <a:pt x="280" y="381"/>
                  </a:cubicBezTo>
                  <a:cubicBezTo>
                    <a:pt x="282" y="390"/>
                    <a:pt x="285" y="398"/>
                    <a:pt x="288" y="405"/>
                  </a:cubicBezTo>
                  <a:cubicBezTo>
                    <a:pt x="292" y="413"/>
                    <a:pt x="290" y="421"/>
                    <a:pt x="284" y="427"/>
                  </a:cubicBezTo>
                  <a:cubicBezTo>
                    <a:pt x="268" y="445"/>
                    <a:pt x="268" y="445"/>
                    <a:pt x="268" y="445"/>
                  </a:cubicBezTo>
                  <a:cubicBezTo>
                    <a:pt x="279" y="460"/>
                    <a:pt x="279" y="460"/>
                    <a:pt x="279" y="460"/>
                  </a:cubicBezTo>
                  <a:cubicBezTo>
                    <a:pt x="298" y="449"/>
                    <a:pt x="298" y="449"/>
                    <a:pt x="298" y="449"/>
                  </a:cubicBezTo>
                  <a:cubicBezTo>
                    <a:pt x="306" y="445"/>
                    <a:pt x="316" y="446"/>
                    <a:pt x="322" y="453"/>
                  </a:cubicBezTo>
                  <a:cubicBezTo>
                    <a:pt x="328" y="458"/>
                    <a:pt x="334" y="464"/>
                    <a:pt x="341" y="469"/>
                  </a:cubicBezTo>
                  <a:cubicBezTo>
                    <a:pt x="348" y="473"/>
                    <a:pt x="351" y="482"/>
                    <a:pt x="349" y="490"/>
                  </a:cubicBezTo>
                  <a:cubicBezTo>
                    <a:pt x="343" y="514"/>
                    <a:pt x="343" y="514"/>
                    <a:pt x="343" y="514"/>
                  </a:cubicBezTo>
                  <a:cubicBezTo>
                    <a:pt x="361" y="521"/>
                    <a:pt x="361" y="521"/>
                    <a:pt x="361" y="521"/>
                  </a:cubicBezTo>
                  <a:cubicBezTo>
                    <a:pt x="372" y="502"/>
                    <a:pt x="372" y="502"/>
                    <a:pt x="372" y="502"/>
                  </a:cubicBezTo>
                  <a:cubicBezTo>
                    <a:pt x="376" y="496"/>
                    <a:pt x="383" y="493"/>
                    <a:pt x="389" y="493"/>
                  </a:cubicBezTo>
                  <a:close/>
                  <a:moveTo>
                    <a:pt x="612" y="511"/>
                  </a:moveTo>
                  <a:cubicBezTo>
                    <a:pt x="612" y="511"/>
                    <a:pt x="612" y="511"/>
                    <a:pt x="612" y="511"/>
                  </a:cubicBezTo>
                  <a:cubicBezTo>
                    <a:pt x="612" y="511"/>
                    <a:pt x="612" y="511"/>
                    <a:pt x="612" y="511"/>
                  </a:cubicBezTo>
                  <a:close/>
                  <a:moveTo>
                    <a:pt x="614" y="494"/>
                  </a:moveTo>
                  <a:cubicBezTo>
                    <a:pt x="614" y="494"/>
                    <a:pt x="614" y="494"/>
                    <a:pt x="614" y="494"/>
                  </a:cubicBezTo>
                  <a:cubicBezTo>
                    <a:pt x="614" y="494"/>
                    <a:pt x="614" y="494"/>
                    <a:pt x="614" y="494"/>
                  </a:cubicBezTo>
                  <a:close/>
                  <a:moveTo>
                    <a:pt x="730" y="492"/>
                  </a:moveTo>
                  <a:cubicBezTo>
                    <a:pt x="730" y="492"/>
                    <a:pt x="730" y="492"/>
                    <a:pt x="730" y="492"/>
                  </a:cubicBezTo>
                  <a:close/>
                  <a:moveTo>
                    <a:pt x="640" y="490"/>
                  </a:moveTo>
                  <a:cubicBezTo>
                    <a:pt x="640" y="490"/>
                    <a:pt x="640" y="490"/>
                    <a:pt x="640" y="490"/>
                  </a:cubicBezTo>
                  <a:cubicBezTo>
                    <a:pt x="640" y="490"/>
                    <a:pt x="640" y="490"/>
                    <a:pt x="640" y="490"/>
                  </a:cubicBezTo>
                  <a:close/>
                  <a:moveTo>
                    <a:pt x="623" y="488"/>
                  </a:moveTo>
                  <a:cubicBezTo>
                    <a:pt x="623" y="488"/>
                    <a:pt x="623" y="488"/>
                    <a:pt x="623" y="488"/>
                  </a:cubicBezTo>
                  <a:close/>
                  <a:moveTo>
                    <a:pt x="698" y="479"/>
                  </a:moveTo>
                  <a:cubicBezTo>
                    <a:pt x="698" y="479"/>
                    <a:pt x="698" y="479"/>
                    <a:pt x="698" y="479"/>
                  </a:cubicBezTo>
                  <a:close/>
                  <a:moveTo>
                    <a:pt x="724" y="476"/>
                  </a:moveTo>
                  <a:cubicBezTo>
                    <a:pt x="724" y="476"/>
                    <a:pt x="724" y="476"/>
                    <a:pt x="724" y="476"/>
                  </a:cubicBezTo>
                  <a:close/>
                  <a:moveTo>
                    <a:pt x="587" y="468"/>
                  </a:moveTo>
                  <a:cubicBezTo>
                    <a:pt x="592" y="476"/>
                    <a:pt x="592" y="476"/>
                    <a:pt x="592" y="476"/>
                  </a:cubicBezTo>
                  <a:cubicBezTo>
                    <a:pt x="600" y="469"/>
                    <a:pt x="600" y="469"/>
                    <a:pt x="600" y="469"/>
                  </a:cubicBezTo>
                  <a:cubicBezTo>
                    <a:pt x="589" y="467"/>
                    <a:pt x="589" y="467"/>
                    <a:pt x="589" y="467"/>
                  </a:cubicBezTo>
                  <a:cubicBezTo>
                    <a:pt x="588" y="467"/>
                    <a:pt x="588" y="468"/>
                    <a:pt x="587" y="468"/>
                  </a:cubicBezTo>
                  <a:close/>
                  <a:moveTo>
                    <a:pt x="714" y="472"/>
                  </a:moveTo>
                  <a:cubicBezTo>
                    <a:pt x="714" y="472"/>
                    <a:pt x="714" y="472"/>
                    <a:pt x="714" y="472"/>
                  </a:cubicBezTo>
                  <a:cubicBezTo>
                    <a:pt x="714" y="472"/>
                    <a:pt x="714" y="472"/>
                    <a:pt x="714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8BC3BAC-B3CC-4583-964E-786231A67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1288" y="3509963"/>
              <a:ext cx="301625" cy="301625"/>
            </a:xfrm>
            <a:custGeom>
              <a:avLst/>
              <a:gdLst>
                <a:gd name="T0" fmla="*/ 3 w 80"/>
                <a:gd name="T1" fmla="*/ 45 h 80"/>
                <a:gd name="T2" fmla="*/ 35 w 80"/>
                <a:gd name="T3" fmla="*/ 3 h 80"/>
                <a:gd name="T4" fmla="*/ 78 w 80"/>
                <a:gd name="T5" fmla="*/ 35 h 80"/>
                <a:gd name="T6" fmla="*/ 45 w 80"/>
                <a:gd name="T7" fmla="*/ 78 h 80"/>
                <a:gd name="T8" fmla="*/ 3 w 80"/>
                <a:gd name="T9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3" y="45"/>
                  </a:moveTo>
                  <a:cubicBezTo>
                    <a:pt x="0" y="25"/>
                    <a:pt x="14" y="6"/>
                    <a:pt x="35" y="3"/>
                  </a:cubicBezTo>
                  <a:cubicBezTo>
                    <a:pt x="56" y="0"/>
                    <a:pt x="75" y="15"/>
                    <a:pt x="78" y="35"/>
                  </a:cubicBezTo>
                  <a:cubicBezTo>
                    <a:pt x="80" y="56"/>
                    <a:pt x="66" y="75"/>
                    <a:pt x="45" y="78"/>
                  </a:cubicBezTo>
                  <a:cubicBezTo>
                    <a:pt x="24" y="80"/>
                    <a:pt x="5" y="66"/>
                    <a:pt x="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25713E26-A17B-4386-98B2-64EB366E4B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00325" y="2393950"/>
              <a:ext cx="804863" cy="803275"/>
            </a:xfrm>
            <a:custGeom>
              <a:avLst/>
              <a:gdLst>
                <a:gd name="T0" fmla="*/ 106 w 213"/>
                <a:gd name="T1" fmla="*/ 0 h 213"/>
                <a:gd name="T2" fmla="*/ 0 w 213"/>
                <a:gd name="T3" fmla="*/ 106 h 213"/>
                <a:gd name="T4" fmla="*/ 106 w 213"/>
                <a:gd name="T5" fmla="*/ 213 h 213"/>
                <a:gd name="T6" fmla="*/ 213 w 213"/>
                <a:gd name="T7" fmla="*/ 106 h 213"/>
                <a:gd name="T8" fmla="*/ 106 w 213"/>
                <a:gd name="T9" fmla="*/ 0 h 213"/>
                <a:gd name="T10" fmla="*/ 106 w 213"/>
                <a:gd name="T11" fmla="*/ 155 h 213"/>
                <a:gd name="T12" fmla="*/ 58 w 213"/>
                <a:gd name="T13" fmla="*/ 106 h 213"/>
                <a:gd name="T14" fmla="*/ 106 w 213"/>
                <a:gd name="T15" fmla="*/ 58 h 213"/>
                <a:gd name="T16" fmla="*/ 154 w 213"/>
                <a:gd name="T17" fmla="*/ 106 h 213"/>
                <a:gd name="T18" fmla="*/ 106 w 213"/>
                <a:gd name="T19" fmla="*/ 15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13">
                  <a:moveTo>
                    <a:pt x="106" y="0"/>
                  </a:moveTo>
                  <a:cubicBezTo>
                    <a:pt x="47" y="0"/>
                    <a:pt x="0" y="48"/>
                    <a:pt x="0" y="106"/>
                  </a:cubicBezTo>
                  <a:cubicBezTo>
                    <a:pt x="0" y="165"/>
                    <a:pt x="47" y="213"/>
                    <a:pt x="106" y="213"/>
                  </a:cubicBezTo>
                  <a:cubicBezTo>
                    <a:pt x="165" y="213"/>
                    <a:pt x="213" y="165"/>
                    <a:pt x="213" y="106"/>
                  </a:cubicBezTo>
                  <a:cubicBezTo>
                    <a:pt x="213" y="48"/>
                    <a:pt x="165" y="0"/>
                    <a:pt x="106" y="0"/>
                  </a:cubicBezTo>
                  <a:close/>
                  <a:moveTo>
                    <a:pt x="106" y="155"/>
                  </a:moveTo>
                  <a:cubicBezTo>
                    <a:pt x="80" y="155"/>
                    <a:pt x="58" y="133"/>
                    <a:pt x="58" y="106"/>
                  </a:cubicBezTo>
                  <a:cubicBezTo>
                    <a:pt x="58" y="80"/>
                    <a:pt x="80" y="58"/>
                    <a:pt x="106" y="58"/>
                  </a:cubicBezTo>
                  <a:cubicBezTo>
                    <a:pt x="133" y="58"/>
                    <a:pt x="154" y="80"/>
                    <a:pt x="154" y="106"/>
                  </a:cubicBezTo>
                  <a:cubicBezTo>
                    <a:pt x="154" y="133"/>
                    <a:pt x="133" y="155"/>
                    <a:pt x="10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36498F8-3419-44ED-9A48-3DD9516E7A9A}"/>
              </a:ext>
            </a:extLst>
          </p:cNvPr>
          <p:cNvGrpSpPr/>
          <p:nvPr/>
        </p:nvGrpSpPr>
        <p:grpSpPr>
          <a:xfrm>
            <a:off x="3051061" y="1620959"/>
            <a:ext cx="762227" cy="529398"/>
            <a:chOff x="2460615" y="1199497"/>
            <a:chExt cx="939417" cy="652464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2251CA65-2A23-4E45-91AB-27FE6B113B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1367" y="1199497"/>
              <a:ext cx="649918" cy="493894"/>
            </a:xfrm>
            <a:custGeom>
              <a:avLst/>
              <a:gdLst>
                <a:gd name="T0" fmla="*/ 697 w 752"/>
                <a:gd name="T1" fmla="*/ 571 h 571"/>
                <a:gd name="T2" fmla="*/ 54 w 752"/>
                <a:gd name="T3" fmla="*/ 571 h 571"/>
                <a:gd name="T4" fmla="*/ 0 w 752"/>
                <a:gd name="T5" fmla="*/ 516 h 571"/>
                <a:gd name="T6" fmla="*/ 0 w 752"/>
                <a:gd name="T7" fmla="*/ 54 h 571"/>
                <a:gd name="T8" fmla="*/ 54 w 752"/>
                <a:gd name="T9" fmla="*/ 0 h 571"/>
                <a:gd name="T10" fmla="*/ 697 w 752"/>
                <a:gd name="T11" fmla="*/ 0 h 571"/>
                <a:gd name="T12" fmla="*/ 752 w 752"/>
                <a:gd name="T13" fmla="*/ 54 h 571"/>
                <a:gd name="T14" fmla="*/ 752 w 752"/>
                <a:gd name="T15" fmla="*/ 516 h 571"/>
                <a:gd name="T16" fmla="*/ 697 w 752"/>
                <a:gd name="T17" fmla="*/ 571 h 571"/>
                <a:gd name="T18" fmla="*/ 54 w 752"/>
                <a:gd name="T19" fmla="*/ 40 h 571"/>
                <a:gd name="T20" fmla="*/ 40 w 752"/>
                <a:gd name="T21" fmla="*/ 54 h 571"/>
                <a:gd name="T22" fmla="*/ 40 w 752"/>
                <a:gd name="T23" fmla="*/ 516 h 571"/>
                <a:gd name="T24" fmla="*/ 54 w 752"/>
                <a:gd name="T25" fmla="*/ 531 h 571"/>
                <a:gd name="T26" fmla="*/ 697 w 752"/>
                <a:gd name="T27" fmla="*/ 531 h 571"/>
                <a:gd name="T28" fmla="*/ 712 w 752"/>
                <a:gd name="T29" fmla="*/ 516 h 571"/>
                <a:gd name="T30" fmla="*/ 712 w 752"/>
                <a:gd name="T31" fmla="*/ 54 h 571"/>
                <a:gd name="T32" fmla="*/ 697 w 752"/>
                <a:gd name="T33" fmla="*/ 40 h 571"/>
                <a:gd name="T34" fmla="*/ 54 w 752"/>
                <a:gd name="T35" fmla="*/ 4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2" h="571">
                  <a:moveTo>
                    <a:pt x="697" y="571"/>
                  </a:moveTo>
                  <a:cubicBezTo>
                    <a:pt x="54" y="571"/>
                    <a:pt x="54" y="571"/>
                    <a:pt x="54" y="571"/>
                  </a:cubicBezTo>
                  <a:cubicBezTo>
                    <a:pt x="24" y="571"/>
                    <a:pt x="0" y="546"/>
                    <a:pt x="0" y="516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697" y="0"/>
                    <a:pt x="697" y="0"/>
                    <a:pt x="697" y="0"/>
                  </a:cubicBezTo>
                  <a:cubicBezTo>
                    <a:pt x="727" y="0"/>
                    <a:pt x="752" y="24"/>
                    <a:pt x="752" y="54"/>
                  </a:cubicBezTo>
                  <a:cubicBezTo>
                    <a:pt x="752" y="516"/>
                    <a:pt x="752" y="516"/>
                    <a:pt x="752" y="516"/>
                  </a:cubicBezTo>
                  <a:cubicBezTo>
                    <a:pt x="752" y="546"/>
                    <a:pt x="727" y="571"/>
                    <a:pt x="697" y="571"/>
                  </a:cubicBezTo>
                  <a:close/>
                  <a:moveTo>
                    <a:pt x="54" y="40"/>
                  </a:moveTo>
                  <a:cubicBezTo>
                    <a:pt x="46" y="40"/>
                    <a:pt x="40" y="46"/>
                    <a:pt x="40" y="54"/>
                  </a:cubicBezTo>
                  <a:cubicBezTo>
                    <a:pt x="40" y="516"/>
                    <a:pt x="40" y="516"/>
                    <a:pt x="40" y="516"/>
                  </a:cubicBezTo>
                  <a:cubicBezTo>
                    <a:pt x="40" y="524"/>
                    <a:pt x="46" y="531"/>
                    <a:pt x="54" y="531"/>
                  </a:cubicBezTo>
                  <a:cubicBezTo>
                    <a:pt x="697" y="531"/>
                    <a:pt x="697" y="531"/>
                    <a:pt x="697" y="531"/>
                  </a:cubicBezTo>
                  <a:cubicBezTo>
                    <a:pt x="705" y="531"/>
                    <a:pt x="712" y="524"/>
                    <a:pt x="712" y="516"/>
                  </a:cubicBezTo>
                  <a:cubicBezTo>
                    <a:pt x="712" y="54"/>
                    <a:pt x="712" y="54"/>
                    <a:pt x="712" y="54"/>
                  </a:cubicBezTo>
                  <a:cubicBezTo>
                    <a:pt x="712" y="46"/>
                    <a:pt x="705" y="40"/>
                    <a:pt x="697" y="40"/>
                  </a:cubicBezTo>
                  <a:lnTo>
                    <a:pt x="54" y="4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E8FAEE24-1087-4CD9-BF4B-E6E5006BF7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615" y="1663205"/>
              <a:ext cx="939417" cy="188756"/>
            </a:xfrm>
            <a:custGeom>
              <a:avLst/>
              <a:gdLst>
                <a:gd name="T0" fmla="*/ 1044 w 1087"/>
                <a:gd name="T1" fmla="*/ 218 h 218"/>
                <a:gd name="T2" fmla="*/ 42 w 1087"/>
                <a:gd name="T3" fmla="*/ 218 h 218"/>
                <a:gd name="T4" fmla="*/ 0 w 1087"/>
                <a:gd name="T5" fmla="*/ 180 h 218"/>
                <a:gd name="T6" fmla="*/ 0 w 1087"/>
                <a:gd name="T7" fmla="*/ 171 h 218"/>
                <a:gd name="T8" fmla="*/ 7 w 1087"/>
                <a:gd name="T9" fmla="*/ 165 h 218"/>
                <a:gd name="T10" fmla="*/ 107 w 1087"/>
                <a:gd name="T11" fmla="*/ 85 h 218"/>
                <a:gd name="T12" fmla="*/ 228 w 1087"/>
                <a:gd name="T13" fmla="*/ 0 h 218"/>
                <a:gd name="T14" fmla="*/ 895 w 1087"/>
                <a:gd name="T15" fmla="*/ 0 h 218"/>
                <a:gd name="T16" fmla="*/ 999 w 1087"/>
                <a:gd name="T17" fmla="*/ 86 h 218"/>
                <a:gd name="T18" fmla="*/ 1081 w 1087"/>
                <a:gd name="T19" fmla="*/ 166 h 218"/>
                <a:gd name="T20" fmla="*/ 1087 w 1087"/>
                <a:gd name="T21" fmla="*/ 172 h 218"/>
                <a:gd name="T22" fmla="*/ 1087 w 1087"/>
                <a:gd name="T23" fmla="*/ 180 h 218"/>
                <a:gd name="T24" fmla="*/ 1044 w 1087"/>
                <a:gd name="T25" fmla="*/ 218 h 218"/>
                <a:gd name="T26" fmla="*/ 54 w 1087"/>
                <a:gd name="T27" fmla="*/ 178 h 218"/>
                <a:gd name="T28" fmla="*/ 1037 w 1087"/>
                <a:gd name="T29" fmla="*/ 178 h 218"/>
                <a:gd name="T30" fmla="*/ 891 w 1087"/>
                <a:gd name="T31" fmla="*/ 40 h 218"/>
                <a:gd name="T32" fmla="*/ 232 w 1087"/>
                <a:gd name="T33" fmla="*/ 40 h 218"/>
                <a:gd name="T34" fmla="*/ 54 w 1087"/>
                <a:gd name="T35" fmla="*/ 178 h 218"/>
                <a:gd name="T36" fmla="*/ 234 w 1087"/>
                <a:gd name="T37" fmla="*/ 39 h 218"/>
                <a:gd name="T38" fmla="*/ 234 w 1087"/>
                <a:gd name="T39" fmla="*/ 3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7" h="218">
                  <a:moveTo>
                    <a:pt x="1044" y="218"/>
                  </a:moveTo>
                  <a:cubicBezTo>
                    <a:pt x="42" y="218"/>
                    <a:pt x="42" y="218"/>
                    <a:pt x="42" y="218"/>
                  </a:cubicBezTo>
                  <a:cubicBezTo>
                    <a:pt x="19" y="218"/>
                    <a:pt x="0" y="201"/>
                    <a:pt x="0" y="180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7" y="165"/>
                    <a:pt x="7" y="165"/>
                    <a:pt x="7" y="165"/>
                  </a:cubicBezTo>
                  <a:cubicBezTo>
                    <a:pt x="7" y="164"/>
                    <a:pt x="57" y="124"/>
                    <a:pt x="107" y="85"/>
                  </a:cubicBezTo>
                  <a:cubicBezTo>
                    <a:pt x="213" y="0"/>
                    <a:pt x="219" y="0"/>
                    <a:pt x="228" y="0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905" y="0"/>
                    <a:pt x="911" y="0"/>
                    <a:pt x="999" y="86"/>
                  </a:cubicBezTo>
                  <a:cubicBezTo>
                    <a:pt x="1040" y="125"/>
                    <a:pt x="1080" y="166"/>
                    <a:pt x="1081" y="166"/>
                  </a:cubicBezTo>
                  <a:cubicBezTo>
                    <a:pt x="1087" y="172"/>
                    <a:pt x="1087" y="172"/>
                    <a:pt x="1087" y="172"/>
                  </a:cubicBezTo>
                  <a:cubicBezTo>
                    <a:pt x="1087" y="180"/>
                    <a:pt x="1087" y="180"/>
                    <a:pt x="1087" y="180"/>
                  </a:cubicBezTo>
                  <a:cubicBezTo>
                    <a:pt x="1087" y="201"/>
                    <a:pt x="1068" y="218"/>
                    <a:pt x="1044" y="218"/>
                  </a:cubicBezTo>
                  <a:close/>
                  <a:moveTo>
                    <a:pt x="54" y="178"/>
                  </a:moveTo>
                  <a:cubicBezTo>
                    <a:pt x="1037" y="178"/>
                    <a:pt x="1037" y="178"/>
                    <a:pt x="1037" y="178"/>
                  </a:cubicBezTo>
                  <a:cubicBezTo>
                    <a:pt x="974" y="116"/>
                    <a:pt x="908" y="53"/>
                    <a:pt x="891" y="40"/>
                  </a:cubicBezTo>
                  <a:cubicBezTo>
                    <a:pt x="232" y="40"/>
                    <a:pt x="232" y="40"/>
                    <a:pt x="232" y="40"/>
                  </a:cubicBezTo>
                  <a:cubicBezTo>
                    <a:pt x="214" y="51"/>
                    <a:pt x="132" y="115"/>
                    <a:pt x="54" y="178"/>
                  </a:cubicBezTo>
                  <a:close/>
                  <a:moveTo>
                    <a:pt x="234" y="39"/>
                  </a:moveTo>
                  <a:cubicBezTo>
                    <a:pt x="234" y="39"/>
                    <a:pt x="234" y="39"/>
                    <a:pt x="234" y="39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3D336CDB-F922-4358-843B-5884694EC3E9}"/>
                </a:ext>
              </a:extLst>
            </p:cNvPr>
            <p:cNvGrpSpPr/>
            <p:nvPr/>
          </p:nvGrpSpPr>
          <p:grpSpPr>
            <a:xfrm>
              <a:off x="2826126" y="1258772"/>
              <a:ext cx="279024" cy="367675"/>
              <a:chOff x="2826126" y="1280600"/>
              <a:chExt cx="248402" cy="327324"/>
            </a:xfrm>
          </p:grpSpPr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89CBF380-E10D-4118-871F-1BE7624471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27217" y="1301331"/>
                <a:ext cx="84740" cy="306593"/>
              </a:xfrm>
              <a:custGeom>
                <a:avLst/>
                <a:gdLst>
                  <a:gd name="T0" fmla="*/ 91 w 98"/>
                  <a:gd name="T1" fmla="*/ 354 h 354"/>
                  <a:gd name="T2" fmla="*/ 85 w 98"/>
                  <a:gd name="T3" fmla="*/ 351 h 354"/>
                  <a:gd name="T4" fmla="*/ 5 w 98"/>
                  <a:gd name="T5" fmla="*/ 238 h 354"/>
                  <a:gd name="T6" fmla="*/ 4 w 98"/>
                  <a:gd name="T7" fmla="*/ 234 h 354"/>
                  <a:gd name="T8" fmla="*/ 0 w 98"/>
                  <a:gd name="T9" fmla="*/ 8 h 354"/>
                  <a:gd name="T10" fmla="*/ 4 w 98"/>
                  <a:gd name="T11" fmla="*/ 1 h 354"/>
                  <a:gd name="T12" fmla="*/ 12 w 98"/>
                  <a:gd name="T13" fmla="*/ 3 h 354"/>
                  <a:gd name="T14" fmla="*/ 95 w 98"/>
                  <a:gd name="T15" fmla="*/ 95 h 354"/>
                  <a:gd name="T16" fmla="*/ 97 w 98"/>
                  <a:gd name="T17" fmla="*/ 100 h 354"/>
                  <a:gd name="T18" fmla="*/ 98 w 98"/>
                  <a:gd name="T19" fmla="*/ 347 h 354"/>
                  <a:gd name="T20" fmla="*/ 93 w 98"/>
                  <a:gd name="T21" fmla="*/ 353 h 354"/>
                  <a:gd name="T22" fmla="*/ 91 w 98"/>
                  <a:gd name="T23" fmla="*/ 354 h 354"/>
                  <a:gd name="T24" fmla="*/ 18 w 98"/>
                  <a:gd name="T25" fmla="*/ 231 h 354"/>
                  <a:gd name="T26" fmla="*/ 84 w 98"/>
                  <a:gd name="T27" fmla="*/ 324 h 354"/>
                  <a:gd name="T28" fmla="*/ 82 w 98"/>
                  <a:gd name="T29" fmla="*/ 102 h 354"/>
                  <a:gd name="T30" fmla="*/ 14 w 98"/>
                  <a:gd name="T31" fmla="*/ 27 h 354"/>
                  <a:gd name="T32" fmla="*/ 18 w 98"/>
                  <a:gd name="T33" fmla="*/ 23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354">
                    <a:moveTo>
                      <a:pt x="91" y="354"/>
                    </a:moveTo>
                    <a:cubicBezTo>
                      <a:pt x="89" y="354"/>
                      <a:pt x="86" y="353"/>
                      <a:pt x="85" y="351"/>
                    </a:cubicBezTo>
                    <a:cubicBezTo>
                      <a:pt x="5" y="238"/>
                      <a:pt x="5" y="238"/>
                      <a:pt x="5" y="238"/>
                    </a:cubicBezTo>
                    <a:cubicBezTo>
                      <a:pt x="4" y="237"/>
                      <a:pt x="4" y="235"/>
                      <a:pt x="4" y="23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2"/>
                      <a:pt x="4" y="1"/>
                    </a:cubicBezTo>
                    <a:cubicBezTo>
                      <a:pt x="7" y="0"/>
                      <a:pt x="10" y="1"/>
                      <a:pt x="12" y="3"/>
                    </a:cubicBezTo>
                    <a:cubicBezTo>
                      <a:pt x="95" y="95"/>
                      <a:pt x="95" y="95"/>
                      <a:pt x="95" y="95"/>
                    </a:cubicBezTo>
                    <a:cubicBezTo>
                      <a:pt x="96" y="96"/>
                      <a:pt x="97" y="98"/>
                      <a:pt x="97" y="100"/>
                    </a:cubicBezTo>
                    <a:cubicBezTo>
                      <a:pt x="98" y="347"/>
                      <a:pt x="98" y="347"/>
                      <a:pt x="98" y="347"/>
                    </a:cubicBezTo>
                    <a:cubicBezTo>
                      <a:pt x="98" y="350"/>
                      <a:pt x="96" y="352"/>
                      <a:pt x="93" y="353"/>
                    </a:cubicBezTo>
                    <a:cubicBezTo>
                      <a:pt x="92" y="354"/>
                      <a:pt x="92" y="354"/>
                      <a:pt x="91" y="354"/>
                    </a:cubicBezTo>
                    <a:close/>
                    <a:moveTo>
                      <a:pt x="18" y="231"/>
                    </a:moveTo>
                    <a:cubicBezTo>
                      <a:pt x="84" y="324"/>
                      <a:pt x="84" y="324"/>
                      <a:pt x="84" y="324"/>
                    </a:cubicBezTo>
                    <a:cubicBezTo>
                      <a:pt x="82" y="102"/>
                      <a:pt x="82" y="102"/>
                      <a:pt x="82" y="102"/>
                    </a:cubicBezTo>
                    <a:cubicBezTo>
                      <a:pt x="14" y="27"/>
                      <a:pt x="14" y="27"/>
                      <a:pt x="14" y="27"/>
                    </a:cubicBezTo>
                    <a:lnTo>
                      <a:pt x="18" y="23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6" name="Freeform 8">
                <a:extLst>
                  <a:ext uri="{FF2B5EF4-FFF2-40B4-BE49-F238E27FC236}">
                    <a16:creationId xmlns:a16="http://schemas.microsoft.com/office/drawing/2014/main" id="{ECC72073-8BDB-4784-887E-00F111C4ED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26126" y="1280600"/>
                <a:ext cx="248402" cy="113472"/>
              </a:xfrm>
              <a:custGeom>
                <a:avLst/>
                <a:gdLst>
                  <a:gd name="T0" fmla="*/ 91 w 287"/>
                  <a:gd name="T1" fmla="*/ 131 h 131"/>
                  <a:gd name="T2" fmla="*/ 85 w 287"/>
                  <a:gd name="T3" fmla="*/ 128 h 131"/>
                  <a:gd name="T4" fmla="*/ 3 w 287"/>
                  <a:gd name="T5" fmla="*/ 37 h 131"/>
                  <a:gd name="T6" fmla="*/ 1 w 287"/>
                  <a:gd name="T7" fmla="*/ 29 h 131"/>
                  <a:gd name="T8" fmla="*/ 7 w 287"/>
                  <a:gd name="T9" fmla="*/ 25 h 131"/>
                  <a:gd name="T10" fmla="*/ 183 w 287"/>
                  <a:gd name="T11" fmla="*/ 0 h 131"/>
                  <a:gd name="T12" fmla="*/ 189 w 287"/>
                  <a:gd name="T13" fmla="*/ 2 h 131"/>
                  <a:gd name="T14" fmla="*/ 284 w 287"/>
                  <a:gd name="T15" fmla="*/ 88 h 131"/>
                  <a:gd name="T16" fmla="*/ 286 w 287"/>
                  <a:gd name="T17" fmla="*/ 96 h 131"/>
                  <a:gd name="T18" fmla="*/ 280 w 287"/>
                  <a:gd name="T19" fmla="*/ 101 h 131"/>
                  <a:gd name="T20" fmla="*/ 92 w 287"/>
                  <a:gd name="T21" fmla="*/ 131 h 131"/>
                  <a:gd name="T22" fmla="*/ 91 w 287"/>
                  <a:gd name="T23" fmla="*/ 131 h 131"/>
                  <a:gd name="T24" fmla="*/ 22 w 287"/>
                  <a:gd name="T25" fmla="*/ 37 h 131"/>
                  <a:gd name="T26" fmla="*/ 93 w 287"/>
                  <a:gd name="T27" fmla="*/ 116 h 131"/>
                  <a:gd name="T28" fmla="*/ 263 w 287"/>
                  <a:gd name="T29" fmla="*/ 89 h 131"/>
                  <a:gd name="T30" fmla="*/ 182 w 287"/>
                  <a:gd name="T31" fmla="*/ 15 h 131"/>
                  <a:gd name="T32" fmla="*/ 22 w 287"/>
                  <a:gd name="T33" fmla="*/ 3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7" h="131">
                    <a:moveTo>
                      <a:pt x="91" y="131"/>
                    </a:moveTo>
                    <a:cubicBezTo>
                      <a:pt x="89" y="131"/>
                      <a:pt x="87" y="130"/>
                      <a:pt x="85" y="128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" y="35"/>
                      <a:pt x="0" y="32"/>
                      <a:pt x="1" y="29"/>
                    </a:cubicBezTo>
                    <a:cubicBezTo>
                      <a:pt x="2" y="27"/>
                      <a:pt x="4" y="25"/>
                      <a:pt x="7" y="25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5" y="0"/>
                      <a:pt x="187" y="0"/>
                      <a:pt x="189" y="2"/>
                    </a:cubicBezTo>
                    <a:cubicBezTo>
                      <a:pt x="284" y="88"/>
                      <a:pt x="284" y="88"/>
                      <a:pt x="284" y="88"/>
                    </a:cubicBezTo>
                    <a:cubicBezTo>
                      <a:pt x="286" y="90"/>
                      <a:pt x="287" y="93"/>
                      <a:pt x="286" y="96"/>
                    </a:cubicBezTo>
                    <a:cubicBezTo>
                      <a:pt x="285" y="98"/>
                      <a:pt x="283" y="100"/>
                      <a:pt x="280" y="101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1" y="131"/>
                      <a:pt x="91" y="131"/>
                      <a:pt x="91" y="131"/>
                    </a:cubicBezTo>
                    <a:close/>
                    <a:moveTo>
                      <a:pt x="22" y="37"/>
                    </a:moveTo>
                    <a:cubicBezTo>
                      <a:pt x="93" y="116"/>
                      <a:pt x="93" y="116"/>
                      <a:pt x="93" y="116"/>
                    </a:cubicBezTo>
                    <a:cubicBezTo>
                      <a:pt x="263" y="89"/>
                      <a:pt x="263" y="89"/>
                      <a:pt x="263" y="89"/>
                    </a:cubicBezTo>
                    <a:cubicBezTo>
                      <a:pt x="182" y="15"/>
                      <a:pt x="182" y="15"/>
                      <a:pt x="182" y="15"/>
                    </a:cubicBezTo>
                    <a:lnTo>
                      <a:pt x="22" y="3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id="{7D716AEF-ADCD-4634-B280-CB10EF5DCD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98137" y="1355157"/>
                <a:ext cx="175300" cy="252766"/>
              </a:xfrm>
              <a:custGeom>
                <a:avLst/>
                <a:gdLst>
                  <a:gd name="T0" fmla="*/ 9 w 203"/>
                  <a:gd name="T1" fmla="*/ 292 h 292"/>
                  <a:gd name="T2" fmla="*/ 5 w 203"/>
                  <a:gd name="T3" fmla="*/ 290 h 292"/>
                  <a:gd name="T4" fmla="*/ 2 w 203"/>
                  <a:gd name="T5" fmla="*/ 285 h 292"/>
                  <a:gd name="T6" fmla="*/ 0 w 203"/>
                  <a:gd name="T7" fmla="*/ 38 h 292"/>
                  <a:gd name="T8" fmla="*/ 6 w 203"/>
                  <a:gd name="T9" fmla="*/ 31 h 292"/>
                  <a:gd name="T10" fmla="*/ 195 w 203"/>
                  <a:gd name="T11" fmla="*/ 1 h 292"/>
                  <a:gd name="T12" fmla="*/ 201 w 203"/>
                  <a:gd name="T13" fmla="*/ 2 h 292"/>
                  <a:gd name="T14" fmla="*/ 203 w 203"/>
                  <a:gd name="T15" fmla="*/ 8 h 292"/>
                  <a:gd name="T16" fmla="*/ 199 w 203"/>
                  <a:gd name="T17" fmla="*/ 241 h 292"/>
                  <a:gd name="T18" fmla="*/ 194 w 203"/>
                  <a:gd name="T19" fmla="*/ 247 h 292"/>
                  <a:gd name="T20" fmla="*/ 11 w 203"/>
                  <a:gd name="T21" fmla="*/ 292 h 292"/>
                  <a:gd name="T22" fmla="*/ 9 w 203"/>
                  <a:gd name="T23" fmla="*/ 292 h 292"/>
                  <a:gd name="T24" fmla="*/ 15 w 203"/>
                  <a:gd name="T25" fmla="*/ 44 h 292"/>
                  <a:gd name="T26" fmla="*/ 16 w 203"/>
                  <a:gd name="T27" fmla="*/ 276 h 292"/>
                  <a:gd name="T28" fmla="*/ 185 w 203"/>
                  <a:gd name="T29" fmla="*/ 235 h 292"/>
                  <a:gd name="T30" fmla="*/ 189 w 203"/>
                  <a:gd name="T31" fmla="*/ 16 h 292"/>
                  <a:gd name="T32" fmla="*/ 15 w 203"/>
                  <a:gd name="T33" fmla="*/ 44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3" h="292">
                    <a:moveTo>
                      <a:pt x="9" y="292"/>
                    </a:moveTo>
                    <a:cubicBezTo>
                      <a:pt x="7" y="292"/>
                      <a:pt x="6" y="291"/>
                      <a:pt x="5" y="290"/>
                    </a:cubicBezTo>
                    <a:cubicBezTo>
                      <a:pt x="3" y="289"/>
                      <a:pt x="2" y="287"/>
                      <a:pt x="2" y="285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4"/>
                      <a:pt x="3" y="31"/>
                      <a:pt x="6" y="31"/>
                    </a:cubicBezTo>
                    <a:cubicBezTo>
                      <a:pt x="195" y="1"/>
                      <a:pt x="195" y="1"/>
                      <a:pt x="195" y="1"/>
                    </a:cubicBezTo>
                    <a:cubicBezTo>
                      <a:pt x="197" y="0"/>
                      <a:pt x="199" y="1"/>
                      <a:pt x="201" y="2"/>
                    </a:cubicBezTo>
                    <a:cubicBezTo>
                      <a:pt x="202" y="4"/>
                      <a:pt x="203" y="6"/>
                      <a:pt x="203" y="8"/>
                    </a:cubicBezTo>
                    <a:cubicBezTo>
                      <a:pt x="199" y="241"/>
                      <a:pt x="199" y="241"/>
                      <a:pt x="199" y="241"/>
                    </a:cubicBezTo>
                    <a:cubicBezTo>
                      <a:pt x="199" y="244"/>
                      <a:pt x="197" y="247"/>
                      <a:pt x="194" y="247"/>
                    </a:cubicBezTo>
                    <a:cubicBezTo>
                      <a:pt x="11" y="292"/>
                      <a:pt x="11" y="292"/>
                      <a:pt x="11" y="292"/>
                    </a:cubicBezTo>
                    <a:cubicBezTo>
                      <a:pt x="10" y="292"/>
                      <a:pt x="9" y="292"/>
                      <a:pt x="9" y="292"/>
                    </a:cubicBezTo>
                    <a:close/>
                    <a:moveTo>
                      <a:pt x="15" y="44"/>
                    </a:moveTo>
                    <a:cubicBezTo>
                      <a:pt x="16" y="276"/>
                      <a:pt x="16" y="276"/>
                      <a:pt x="16" y="276"/>
                    </a:cubicBezTo>
                    <a:cubicBezTo>
                      <a:pt x="185" y="235"/>
                      <a:pt x="185" y="235"/>
                      <a:pt x="185" y="235"/>
                    </a:cubicBezTo>
                    <a:cubicBezTo>
                      <a:pt x="189" y="16"/>
                      <a:pt x="189" y="16"/>
                      <a:pt x="189" y="16"/>
                    </a:cubicBezTo>
                    <a:lnTo>
                      <a:pt x="15" y="4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75BE456C-BE72-420C-AFB2-FE97AC5C40D6}"/>
              </a:ext>
            </a:extLst>
          </p:cNvPr>
          <p:cNvGrpSpPr/>
          <p:nvPr/>
        </p:nvGrpSpPr>
        <p:grpSpPr>
          <a:xfrm>
            <a:off x="7878909" y="1711772"/>
            <a:ext cx="617766" cy="443266"/>
            <a:chOff x="-4513263" y="3109913"/>
            <a:chExt cx="4473575" cy="3209926"/>
          </a:xfrm>
          <a:solidFill>
            <a:schemeClr val="accent2"/>
          </a:solidFill>
        </p:grpSpPr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ACAFA9CD-A30D-4FDB-8C04-DA191E944C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22701" y="3819526"/>
              <a:ext cx="608013" cy="608013"/>
            </a:xfrm>
            <a:custGeom>
              <a:avLst/>
              <a:gdLst>
                <a:gd name="T0" fmla="*/ 80 w 161"/>
                <a:gd name="T1" fmla="*/ 161 h 161"/>
                <a:gd name="T2" fmla="*/ 161 w 161"/>
                <a:gd name="T3" fmla="*/ 80 h 161"/>
                <a:gd name="T4" fmla="*/ 80 w 161"/>
                <a:gd name="T5" fmla="*/ 0 h 161"/>
                <a:gd name="T6" fmla="*/ 0 w 161"/>
                <a:gd name="T7" fmla="*/ 80 h 161"/>
                <a:gd name="T8" fmla="*/ 80 w 161"/>
                <a:gd name="T9" fmla="*/ 161 h 161"/>
                <a:gd name="T10" fmla="*/ 41 w 161"/>
                <a:gd name="T11" fmla="*/ 80 h 161"/>
                <a:gd name="T12" fmla="*/ 80 w 161"/>
                <a:gd name="T13" fmla="*/ 41 h 161"/>
                <a:gd name="T14" fmla="*/ 119 w 161"/>
                <a:gd name="T15" fmla="*/ 80 h 161"/>
                <a:gd name="T16" fmla="*/ 80 w 161"/>
                <a:gd name="T17" fmla="*/ 119 h 161"/>
                <a:gd name="T18" fmla="*/ 41 w 161"/>
                <a:gd name="T19" fmla="*/ 8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161">
                  <a:moveTo>
                    <a:pt x="80" y="161"/>
                  </a:moveTo>
                  <a:cubicBezTo>
                    <a:pt x="125" y="161"/>
                    <a:pt x="161" y="125"/>
                    <a:pt x="161" y="80"/>
                  </a:cubicBezTo>
                  <a:cubicBezTo>
                    <a:pt x="161" y="36"/>
                    <a:pt x="125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5"/>
                    <a:pt x="36" y="161"/>
                    <a:pt x="80" y="161"/>
                  </a:cubicBezTo>
                  <a:close/>
                  <a:moveTo>
                    <a:pt x="41" y="80"/>
                  </a:moveTo>
                  <a:cubicBezTo>
                    <a:pt x="41" y="58"/>
                    <a:pt x="58" y="41"/>
                    <a:pt x="80" y="41"/>
                  </a:cubicBezTo>
                  <a:cubicBezTo>
                    <a:pt x="102" y="41"/>
                    <a:pt x="119" y="58"/>
                    <a:pt x="119" y="80"/>
                  </a:cubicBezTo>
                  <a:cubicBezTo>
                    <a:pt x="119" y="102"/>
                    <a:pt x="102" y="119"/>
                    <a:pt x="80" y="119"/>
                  </a:cubicBezTo>
                  <a:cubicBezTo>
                    <a:pt x="58" y="119"/>
                    <a:pt x="41" y="102"/>
                    <a:pt x="41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A25A22FC-7D44-4EF1-87F7-A5525C4961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13263" y="3128963"/>
              <a:ext cx="1984375" cy="1985963"/>
            </a:xfrm>
            <a:custGeom>
              <a:avLst/>
              <a:gdLst>
                <a:gd name="T0" fmla="*/ 393 w 526"/>
                <a:gd name="T1" fmla="*/ 492 h 526"/>
                <a:gd name="T2" fmla="*/ 434 w 526"/>
                <a:gd name="T3" fmla="*/ 464 h 526"/>
                <a:gd name="T4" fmla="*/ 435 w 526"/>
                <a:gd name="T5" fmla="*/ 383 h 526"/>
                <a:gd name="T6" fmla="*/ 518 w 526"/>
                <a:gd name="T7" fmla="*/ 331 h 526"/>
                <a:gd name="T8" fmla="*/ 516 w 526"/>
                <a:gd name="T9" fmla="*/ 264 h 526"/>
                <a:gd name="T10" fmla="*/ 469 w 526"/>
                <a:gd name="T11" fmla="*/ 228 h 526"/>
                <a:gd name="T12" fmla="*/ 503 w 526"/>
                <a:gd name="T13" fmla="*/ 184 h 526"/>
                <a:gd name="T14" fmla="*/ 485 w 526"/>
                <a:gd name="T15" fmla="*/ 120 h 526"/>
                <a:gd name="T16" fmla="*/ 395 w 526"/>
                <a:gd name="T17" fmla="*/ 101 h 526"/>
                <a:gd name="T18" fmla="*/ 382 w 526"/>
                <a:gd name="T19" fmla="*/ 91 h 526"/>
                <a:gd name="T20" fmla="*/ 333 w 526"/>
                <a:gd name="T21" fmla="*/ 10 h 526"/>
                <a:gd name="T22" fmla="*/ 284 w 526"/>
                <a:gd name="T23" fmla="*/ 0 h 526"/>
                <a:gd name="T24" fmla="*/ 230 w 526"/>
                <a:gd name="T25" fmla="*/ 57 h 526"/>
                <a:gd name="T26" fmla="*/ 184 w 526"/>
                <a:gd name="T27" fmla="*/ 23 h 526"/>
                <a:gd name="T28" fmla="*/ 120 w 526"/>
                <a:gd name="T29" fmla="*/ 42 h 526"/>
                <a:gd name="T30" fmla="*/ 98 w 526"/>
                <a:gd name="T31" fmla="*/ 135 h 526"/>
                <a:gd name="T32" fmla="*/ 37 w 526"/>
                <a:gd name="T33" fmla="*/ 149 h 526"/>
                <a:gd name="T34" fmla="*/ 5 w 526"/>
                <a:gd name="T35" fmla="*/ 208 h 526"/>
                <a:gd name="T36" fmla="*/ 59 w 526"/>
                <a:gd name="T37" fmla="*/ 308 h 526"/>
                <a:gd name="T38" fmla="*/ 39 w 526"/>
                <a:gd name="T39" fmla="*/ 401 h 526"/>
                <a:gd name="T40" fmla="*/ 131 w 526"/>
                <a:gd name="T41" fmla="*/ 425 h 526"/>
                <a:gd name="T42" fmla="*/ 195 w 526"/>
                <a:gd name="T43" fmla="*/ 518 h 526"/>
                <a:gd name="T44" fmla="*/ 262 w 526"/>
                <a:gd name="T45" fmla="*/ 516 h 526"/>
                <a:gd name="T46" fmla="*/ 148 w 526"/>
                <a:gd name="T47" fmla="*/ 387 h 526"/>
                <a:gd name="T48" fmla="*/ 73 w 526"/>
                <a:gd name="T49" fmla="*/ 381 h 526"/>
                <a:gd name="T50" fmla="*/ 100 w 526"/>
                <a:gd name="T51" fmla="*/ 310 h 526"/>
                <a:gd name="T52" fmla="*/ 41 w 526"/>
                <a:gd name="T53" fmla="*/ 233 h 526"/>
                <a:gd name="T54" fmla="*/ 47 w 526"/>
                <a:gd name="T55" fmla="*/ 206 h 526"/>
                <a:gd name="T56" fmla="*/ 120 w 526"/>
                <a:gd name="T57" fmla="*/ 173 h 526"/>
                <a:gd name="T58" fmla="*/ 129 w 526"/>
                <a:gd name="T59" fmla="*/ 159 h 526"/>
                <a:gd name="T60" fmla="*/ 140 w 526"/>
                <a:gd name="T61" fmla="*/ 144 h 526"/>
                <a:gd name="T62" fmla="*/ 145 w 526"/>
                <a:gd name="T63" fmla="*/ 73 h 526"/>
                <a:gd name="T64" fmla="*/ 216 w 526"/>
                <a:gd name="T65" fmla="*/ 100 h 526"/>
                <a:gd name="T66" fmla="*/ 230 w 526"/>
                <a:gd name="T67" fmla="*/ 97 h 526"/>
                <a:gd name="T68" fmla="*/ 248 w 526"/>
                <a:gd name="T69" fmla="*/ 94 h 526"/>
                <a:gd name="T70" fmla="*/ 293 w 526"/>
                <a:gd name="T71" fmla="*/ 41 h 526"/>
                <a:gd name="T72" fmla="*/ 320 w 526"/>
                <a:gd name="T73" fmla="*/ 47 h 526"/>
                <a:gd name="T74" fmla="*/ 350 w 526"/>
                <a:gd name="T75" fmla="*/ 117 h 526"/>
                <a:gd name="T76" fmla="*/ 362 w 526"/>
                <a:gd name="T77" fmla="*/ 126 h 526"/>
                <a:gd name="T78" fmla="*/ 379 w 526"/>
                <a:gd name="T79" fmla="*/ 139 h 526"/>
                <a:gd name="T80" fmla="*/ 454 w 526"/>
                <a:gd name="T81" fmla="*/ 145 h 526"/>
                <a:gd name="T82" fmla="*/ 426 w 526"/>
                <a:gd name="T83" fmla="*/ 216 h 526"/>
                <a:gd name="T84" fmla="*/ 429 w 526"/>
                <a:gd name="T85" fmla="*/ 230 h 526"/>
                <a:gd name="T86" fmla="*/ 432 w 526"/>
                <a:gd name="T87" fmla="*/ 248 h 526"/>
                <a:gd name="T88" fmla="*/ 485 w 526"/>
                <a:gd name="T89" fmla="*/ 293 h 526"/>
                <a:gd name="T90" fmla="*/ 479 w 526"/>
                <a:gd name="T91" fmla="*/ 320 h 526"/>
                <a:gd name="T92" fmla="*/ 407 w 526"/>
                <a:gd name="T93" fmla="*/ 354 h 526"/>
                <a:gd name="T94" fmla="*/ 393 w 526"/>
                <a:gd name="T95" fmla="*/ 372 h 526"/>
                <a:gd name="T96" fmla="*/ 383 w 526"/>
                <a:gd name="T97" fmla="*/ 397 h 526"/>
                <a:gd name="T98" fmla="*/ 377 w 526"/>
                <a:gd name="T99" fmla="*/ 457 h 526"/>
                <a:gd name="T100" fmla="*/ 309 w 526"/>
                <a:gd name="T101" fmla="*/ 426 h 526"/>
                <a:gd name="T102" fmla="*/ 216 w 526"/>
                <a:gd name="T103" fmla="*/ 482 h 526"/>
                <a:gd name="T104" fmla="*/ 189 w 526"/>
                <a:gd name="T105" fmla="*/ 47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6" h="526">
                  <a:moveTo>
                    <a:pt x="284" y="471"/>
                  </a:moveTo>
                  <a:cubicBezTo>
                    <a:pt x="292" y="470"/>
                    <a:pt x="300" y="469"/>
                    <a:pt x="308" y="467"/>
                  </a:cubicBezTo>
                  <a:cubicBezTo>
                    <a:pt x="342" y="503"/>
                    <a:pt x="342" y="503"/>
                    <a:pt x="342" y="503"/>
                  </a:cubicBezTo>
                  <a:cubicBezTo>
                    <a:pt x="364" y="507"/>
                    <a:pt x="364" y="507"/>
                    <a:pt x="364" y="507"/>
                  </a:cubicBezTo>
                  <a:cubicBezTo>
                    <a:pt x="393" y="492"/>
                    <a:pt x="393" y="492"/>
                    <a:pt x="393" y="492"/>
                  </a:cubicBezTo>
                  <a:cubicBezTo>
                    <a:pt x="395" y="492"/>
                    <a:pt x="395" y="492"/>
                    <a:pt x="395" y="492"/>
                  </a:cubicBezTo>
                  <a:cubicBezTo>
                    <a:pt x="401" y="488"/>
                    <a:pt x="401" y="488"/>
                    <a:pt x="401" y="488"/>
                  </a:cubicBezTo>
                  <a:cubicBezTo>
                    <a:pt x="407" y="485"/>
                    <a:pt x="407" y="485"/>
                    <a:pt x="407" y="485"/>
                  </a:cubicBezTo>
                  <a:cubicBezTo>
                    <a:pt x="407" y="483"/>
                    <a:pt x="407" y="483"/>
                    <a:pt x="407" y="483"/>
                  </a:cubicBezTo>
                  <a:cubicBezTo>
                    <a:pt x="434" y="464"/>
                    <a:pt x="434" y="464"/>
                    <a:pt x="434" y="464"/>
                  </a:cubicBezTo>
                  <a:cubicBezTo>
                    <a:pt x="441" y="443"/>
                    <a:pt x="441" y="443"/>
                    <a:pt x="441" y="443"/>
                  </a:cubicBezTo>
                  <a:cubicBezTo>
                    <a:pt x="424" y="396"/>
                    <a:pt x="424" y="396"/>
                    <a:pt x="424" y="396"/>
                  </a:cubicBezTo>
                  <a:cubicBezTo>
                    <a:pt x="426" y="394"/>
                    <a:pt x="427" y="393"/>
                    <a:pt x="428" y="391"/>
                  </a:cubicBezTo>
                  <a:cubicBezTo>
                    <a:pt x="429" y="390"/>
                    <a:pt x="429" y="390"/>
                    <a:pt x="429" y="390"/>
                  </a:cubicBezTo>
                  <a:cubicBezTo>
                    <a:pt x="431" y="388"/>
                    <a:pt x="432" y="386"/>
                    <a:pt x="435" y="383"/>
                  </a:cubicBezTo>
                  <a:cubicBezTo>
                    <a:pt x="436" y="380"/>
                    <a:pt x="438" y="378"/>
                    <a:pt x="439" y="376"/>
                  </a:cubicBezTo>
                  <a:cubicBezTo>
                    <a:pt x="489" y="377"/>
                    <a:pt x="489" y="377"/>
                    <a:pt x="489" y="377"/>
                  </a:cubicBezTo>
                  <a:cubicBezTo>
                    <a:pt x="507" y="364"/>
                    <a:pt x="507" y="364"/>
                    <a:pt x="507" y="364"/>
                  </a:cubicBezTo>
                  <a:cubicBezTo>
                    <a:pt x="517" y="333"/>
                    <a:pt x="517" y="333"/>
                    <a:pt x="517" y="333"/>
                  </a:cubicBezTo>
                  <a:cubicBezTo>
                    <a:pt x="518" y="331"/>
                    <a:pt x="518" y="331"/>
                    <a:pt x="518" y="331"/>
                  </a:cubicBezTo>
                  <a:cubicBezTo>
                    <a:pt x="519" y="325"/>
                    <a:pt x="519" y="325"/>
                    <a:pt x="519" y="325"/>
                  </a:cubicBezTo>
                  <a:cubicBezTo>
                    <a:pt x="521" y="318"/>
                    <a:pt x="521" y="318"/>
                    <a:pt x="521" y="318"/>
                  </a:cubicBezTo>
                  <a:cubicBezTo>
                    <a:pt x="521" y="317"/>
                    <a:pt x="521" y="317"/>
                    <a:pt x="521" y="317"/>
                  </a:cubicBezTo>
                  <a:cubicBezTo>
                    <a:pt x="526" y="284"/>
                    <a:pt x="526" y="284"/>
                    <a:pt x="526" y="284"/>
                  </a:cubicBezTo>
                  <a:cubicBezTo>
                    <a:pt x="516" y="264"/>
                    <a:pt x="516" y="264"/>
                    <a:pt x="516" y="264"/>
                  </a:cubicBezTo>
                  <a:cubicBezTo>
                    <a:pt x="471" y="243"/>
                    <a:pt x="471" y="243"/>
                    <a:pt x="471" y="243"/>
                  </a:cubicBezTo>
                  <a:cubicBezTo>
                    <a:pt x="471" y="241"/>
                    <a:pt x="471" y="239"/>
                    <a:pt x="470" y="237"/>
                  </a:cubicBezTo>
                  <a:cubicBezTo>
                    <a:pt x="470" y="236"/>
                    <a:pt x="470" y="236"/>
                    <a:pt x="470" y="235"/>
                  </a:cubicBezTo>
                  <a:cubicBezTo>
                    <a:pt x="470" y="233"/>
                    <a:pt x="470" y="231"/>
                    <a:pt x="469" y="229"/>
                  </a:cubicBezTo>
                  <a:cubicBezTo>
                    <a:pt x="469" y="228"/>
                    <a:pt x="469" y="228"/>
                    <a:pt x="469" y="228"/>
                  </a:cubicBezTo>
                  <a:cubicBezTo>
                    <a:pt x="469" y="227"/>
                    <a:pt x="469" y="226"/>
                    <a:pt x="469" y="225"/>
                  </a:cubicBezTo>
                  <a:cubicBezTo>
                    <a:pt x="468" y="224"/>
                    <a:pt x="468" y="223"/>
                    <a:pt x="468" y="221"/>
                  </a:cubicBezTo>
                  <a:cubicBezTo>
                    <a:pt x="467" y="219"/>
                    <a:pt x="467" y="219"/>
                    <a:pt x="467" y="219"/>
                  </a:cubicBezTo>
                  <a:cubicBezTo>
                    <a:pt x="467" y="219"/>
                    <a:pt x="467" y="219"/>
                    <a:pt x="467" y="218"/>
                  </a:cubicBezTo>
                  <a:cubicBezTo>
                    <a:pt x="503" y="184"/>
                    <a:pt x="503" y="184"/>
                    <a:pt x="503" y="184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492" y="133"/>
                    <a:pt x="492" y="133"/>
                    <a:pt x="492" y="133"/>
                  </a:cubicBezTo>
                  <a:cubicBezTo>
                    <a:pt x="492" y="131"/>
                    <a:pt x="492" y="131"/>
                    <a:pt x="492" y="131"/>
                  </a:cubicBezTo>
                  <a:cubicBezTo>
                    <a:pt x="488" y="126"/>
                    <a:pt x="488" y="126"/>
                    <a:pt x="488" y="126"/>
                  </a:cubicBezTo>
                  <a:cubicBezTo>
                    <a:pt x="485" y="120"/>
                    <a:pt x="485" y="120"/>
                    <a:pt x="485" y="120"/>
                  </a:cubicBezTo>
                  <a:cubicBezTo>
                    <a:pt x="483" y="119"/>
                    <a:pt x="483" y="119"/>
                    <a:pt x="483" y="119"/>
                  </a:cubicBezTo>
                  <a:cubicBezTo>
                    <a:pt x="464" y="92"/>
                    <a:pt x="464" y="92"/>
                    <a:pt x="464" y="92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396" y="102"/>
                    <a:pt x="396" y="102"/>
                    <a:pt x="396" y="102"/>
                  </a:cubicBezTo>
                  <a:cubicBezTo>
                    <a:pt x="396" y="102"/>
                    <a:pt x="395" y="102"/>
                    <a:pt x="395" y="101"/>
                  </a:cubicBezTo>
                  <a:cubicBezTo>
                    <a:pt x="394" y="100"/>
                    <a:pt x="394" y="100"/>
                    <a:pt x="394" y="100"/>
                  </a:cubicBezTo>
                  <a:cubicBezTo>
                    <a:pt x="393" y="99"/>
                    <a:pt x="391" y="98"/>
                    <a:pt x="390" y="97"/>
                  </a:cubicBezTo>
                  <a:cubicBezTo>
                    <a:pt x="389" y="97"/>
                    <a:pt x="388" y="96"/>
                    <a:pt x="388" y="95"/>
                  </a:cubicBezTo>
                  <a:cubicBezTo>
                    <a:pt x="386" y="94"/>
                    <a:pt x="386" y="94"/>
                    <a:pt x="386" y="94"/>
                  </a:cubicBezTo>
                  <a:cubicBezTo>
                    <a:pt x="384" y="93"/>
                    <a:pt x="383" y="92"/>
                    <a:pt x="382" y="91"/>
                  </a:cubicBezTo>
                  <a:cubicBezTo>
                    <a:pt x="377" y="88"/>
                    <a:pt x="377" y="88"/>
                    <a:pt x="377" y="88"/>
                  </a:cubicBezTo>
                  <a:cubicBezTo>
                    <a:pt x="377" y="88"/>
                    <a:pt x="376" y="88"/>
                    <a:pt x="376" y="87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64" y="19"/>
                    <a:pt x="364" y="19"/>
                    <a:pt x="364" y="19"/>
                  </a:cubicBezTo>
                  <a:cubicBezTo>
                    <a:pt x="333" y="10"/>
                    <a:pt x="333" y="10"/>
                    <a:pt x="333" y="10"/>
                  </a:cubicBezTo>
                  <a:cubicBezTo>
                    <a:pt x="331" y="8"/>
                    <a:pt x="331" y="8"/>
                    <a:pt x="331" y="8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18" y="5"/>
                    <a:pt x="318" y="5"/>
                    <a:pt x="318" y="5"/>
                  </a:cubicBezTo>
                  <a:cubicBezTo>
                    <a:pt x="317" y="6"/>
                    <a:pt x="317" y="6"/>
                    <a:pt x="317" y="6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64" y="10"/>
                    <a:pt x="264" y="10"/>
                    <a:pt x="264" y="10"/>
                  </a:cubicBezTo>
                  <a:cubicBezTo>
                    <a:pt x="243" y="55"/>
                    <a:pt x="243" y="55"/>
                    <a:pt x="243" y="55"/>
                  </a:cubicBezTo>
                  <a:cubicBezTo>
                    <a:pt x="241" y="56"/>
                    <a:pt x="240" y="56"/>
                    <a:pt x="238" y="56"/>
                  </a:cubicBezTo>
                  <a:cubicBezTo>
                    <a:pt x="235" y="56"/>
                    <a:pt x="235" y="56"/>
                    <a:pt x="235" y="56"/>
                  </a:cubicBezTo>
                  <a:cubicBezTo>
                    <a:pt x="233" y="57"/>
                    <a:pt x="231" y="57"/>
                    <a:pt x="230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7" y="58"/>
                    <a:pt x="226" y="58"/>
                    <a:pt x="225" y="58"/>
                  </a:cubicBezTo>
                  <a:cubicBezTo>
                    <a:pt x="224" y="58"/>
                    <a:pt x="223" y="58"/>
                    <a:pt x="222" y="59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1" y="35"/>
                    <a:pt x="131" y="35"/>
                    <a:pt x="131" y="35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102" y="131"/>
                    <a:pt x="102" y="131"/>
                    <a:pt x="102" y="131"/>
                  </a:cubicBezTo>
                  <a:cubicBezTo>
                    <a:pt x="101" y="132"/>
                    <a:pt x="99" y="134"/>
                    <a:pt x="98" y="135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6" y="139"/>
                    <a:pt x="94" y="141"/>
                    <a:pt x="93" y="143"/>
                  </a:cubicBezTo>
                  <a:cubicBezTo>
                    <a:pt x="92" y="144"/>
                    <a:pt x="92" y="144"/>
                    <a:pt x="92" y="144"/>
                  </a:cubicBezTo>
                  <a:cubicBezTo>
                    <a:pt x="90" y="146"/>
                    <a:pt x="89" y="148"/>
                    <a:pt x="87" y="151"/>
                  </a:cubicBezTo>
                  <a:cubicBezTo>
                    <a:pt x="37" y="149"/>
                    <a:pt x="37" y="149"/>
                    <a:pt x="37" y="149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10" y="194"/>
                    <a:pt x="10" y="194"/>
                    <a:pt x="10" y="194"/>
                  </a:cubicBezTo>
                  <a:cubicBezTo>
                    <a:pt x="8" y="195"/>
                    <a:pt x="8" y="195"/>
                    <a:pt x="8" y="195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5" y="208"/>
                    <a:pt x="5" y="208"/>
                    <a:pt x="5" y="208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10" y="262"/>
                    <a:pt x="10" y="262"/>
                    <a:pt x="10" y="262"/>
                  </a:cubicBezTo>
                  <a:cubicBezTo>
                    <a:pt x="55" y="283"/>
                    <a:pt x="55" y="283"/>
                    <a:pt x="55" y="283"/>
                  </a:cubicBezTo>
                  <a:cubicBezTo>
                    <a:pt x="56" y="292"/>
                    <a:pt x="58" y="300"/>
                    <a:pt x="59" y="308"/>
                  </a:cubicBezTo>
                  <a:cubicBezTo>
                    <a:pt x="23" y="343"/>
                    <a:pt x="23" y="343"/>
                    <a:pt x="23" y="343"/>
                  </a:cubicBezTo>
                  <a:cubicBezTo>
                    <a:pt x="20" y="365"/>
                    <a:pt x="20" y="365"/>
                    <a:pt x="20" y="365"/>
                  </a:cubicBezTo>
                  <a:cubicBezTo>
                    <a:pt x="35" y="394"/>
                    <a:pt x="35" y="394"/>
                    <a:pt x="35" y="394"/>
                  </a:cubicBezTo>
                  <a:cubicBezTo>
                    <a:pt x="35" y="396"/>
                    <a:pt x="35" y="396"/>
                    <a:pt x="35" y="396"/>
                  </a:cubicBezTo>
                  <a:cubicBezTo>
                    <a:pt x="39" y="401"/>
                    <a:pt x="39" y="401"/>
                    <a:pt x="39" y="401"/>
                  </a:cubicBezTo>
                  <a:cubicBezTo>
                    <a:pt x="42" y="407"/>
                    <a:pt x="42" y="407"/>
                    <a:pt x="42" y="407"/>
                  </a:cubicBezTo>
                  <a:cubicBezTo>
                    <a:pt x="43" y="408"/>
                    <a:pt x="43" y="408"/>
                    <a:pt x="43" y="408"/>
                  </a:cubicBezTo>
                  <a:cubicBezTo>
                    <a:pt x="63" y="435"/>
                    <a:pt x="63" y="435"/>
                    <a:pt x="63" y="435"/>
                  </a:cubicBezTo>
                  <a:cubicBezTo>
                    <a:pt x="84" y="441"/>
                    <a:pt x="84" y="441"/>
                    <a:pt x="84" y="441"/>
                  </a:cubicBezTo>
                  <a:cubicBezTo>
                    <a:pt x="131" y="425"/>
                    <a:pt x="131" y="425"/>
                    <a:pt x="131" y="425"/>
                  </a:cubicBezTo>
                  <a:cubicBezTo>
                    <a:pt x="137" y="430"/>
                    <a:pt x="144" y="435"/>
                    <a:pt x="151" y="439"/>
                  </a:cubicBezTo>
                  <a:cubicBezTo>
                    <a:pt x="150" y="489"/>
                    <a:pt x="150" y="489"/>
                    <a:pt x="150" y="489"/>
                  </a:cubicBezTo>
                  <a:cubicBezTo>
                    <a:pt x="163" y="507"/>
                    <a:pt x="163" y="507"/>
                    <a:pt x="163" y="507"/>
                  </a:cubicBezTo>
                  <a:cubicBezTo>
                    <a:pt x="194" y="517"/>
                    <a:pt x="194" y="517"/>
                    <a:pt x="194" y="517"/>
                  </a:cubicBezTo>
                  <a:cubicBezTo>
                    <a:pt x="195" y="518"/>
                    <a:pt x="195" y="518"/>
                    <a:pt x="195" y="518"/>
                  </a:cubicBezTo>
                  <a:cubicBezTo>
                    <a:pt x="202" y="519"/>
                    <a:pt x="202" y="519"/>
                    <a:pt x="202" y="519"/>
                  </a:cubicBezTo>
                  <a:cubicBezTo>
                    <a:pt x="208" y="521"/>
                    <a:pt x="208" y="521"/>
                    <a:pt x="208" y="521"/>
                  </a:cubicBezTo>
                  <a:cubicBezTo>
                    <a:pt x="210" y="521"/>
                    <a:pt x="210" y="521"/>
                    <a:pt x="210" y="521"/>
                  </a:cubicBezTo>
                  <a:cubicBezTo>
                    <a:pt x="243" y="526"/>
                    <a:pt x="243" y="526"/>
                    <a:pt x="243" y="526"/>
                  </a:cubicBezTo>
                  <a:cubicBezTo>
                    <a:pt x="262" y="516"/>
                    <a:pt x="262" y="516"/>
                    <a:pt x="262" y="516"/>
                  </a:cubicBezTo>
                  <a:lnTo>
                    <a:pt x="284" y="471"/>
                  </a:lnTo>
                  <a:close/>
                  <a:moveTo>
                    <a:pt x="181" y="412"/>
                  </a:moveTo>
                  <a:cubicBezTo>
                    <a:pt x="181" y="411"/>
                    <a:pt x="181" y="411"/>
                    <a:pt x="181" y="411"/>
                  </a:cubicBezTo>
                  <a:cubicBezTo>
                    <a:pt x="169" y="405"/>
                    <a:pt x="158" y="397"/>
                    <a:pt x="148" y="388"/>
                  </a:cubicBezTo>
                  <a:cubicBezTo>
                    <a:pt x="148" y="387"/>
                    <a:pt x="148" y="387"/>
                    <a:pt x="148" y="387"/>
                  </a:cubicBezTo>
                  <a:cubicBezTo>
                    <a:pt x="129" y="383"/>
                    <a:pt x="129" y="383"/>
                    <a:pt x="129" y="383"/>
                  </a:cubicBezTo>
                  <a:cubicBezTo>
                    <a:pt x="85" y="399"/>
                    <a:pt x="85" y="399"/>
                    <a:pt x="85" y="399"/>
                  </a:cubicBezTo>
                  <a:cubicBezTo>
                    <a:pt x="75" y="385"/>
                    <a:pt x="75" y="385"/>
                    <a:pt x="75" y="385"/>
                  </a:cubicBezTo>
                  <a:cubicBezTo>
                    <a:pt x="74" y="384"/>
                    <a:pt x="74" y="384"/>
                    <a:pt x="74" y="384"/>
                  </a:cubicBezTo>
                  <a:cubicBezTo>
                    <a:pt x="73" y="381"/>
                    <a:pt x="73" y="381"/>
                    <a:pt x="73" y="381"/>
                  </a:cubicBezTo>
                  <a:cubicBezTo>
                    <a:pt x="70" y="377"/>
                    <a:pt x="70" y="377"/>
                    <a:pt x="70" y="377"/>
                  </a:cubicBezTo>
                  <a:cubicBezTo>
                    <a:pt x="70" y="376"/>
                    <a:pt x="70" y="376"/>
                    <a:pt x="70" y="376"/>
                  </a:cubicBezTo>
                  <a:cubicBezTo>
                    <a:pt x="62" y="360"/>
                    <a:pt x="62" y="360"/>
                    <a:pt x="62" y="360"/>
                  </a:cubicBezTo>
                  <a:cubicBezTo>
                    <a:pt x="95" y="328"/>
                    <a:pt x="95" y="328"/>
                    <a:pt x="95" y="328"/>
                  </a:cubicBezTo>
                  <a:cubicBezTo>
                    <a:pt x="100" y="310"/>
                    <a:pt x="100" y="310"/>
                    <a:pt x="100" y="310"/>
                  </a:cubicBezTo>
                  <a:cubicBezTo>
                    <a:pt x="100" y="309"/>
                    <a:pt x="100" y="309"/>
                    <a:pt x="100" y="309"/>
                  </a:cubicBezTo>
                  <a:cubicBezTo>
                    <a:pt x="96" y="297"/>
                    <a:pt x="94" y="283"/>
                    <a:pt x="94" y="270"/>
                  </a:cubicBezTo>
                  <a:cubicBezTo>
                    <a:pt x="94" y="269"/>
                    <a:pt x="94" y="269"/>
                    <a:pt x="94" y="269"/>
                  </a:cubicBezTo>
                  <a:cubicBezTo>
                    <a:pt x="83" y="253"/>
                    <a:pt x="83" y="253"/>
                    <a:pt x="83" y="253"/>
                  </a:cubicBezTo>
                  <a:cubicBezTo>
                    <a:pt x="41" y="233"/>
                    <a:pt x="41" y="233"/>
                    <a:pt x="41" y="233"/>
                  </a:cubicBezTo>
                  <a:cubicBezTo>
                    <a:pt x="44" y="216"/>
                    <a:pt x="44" y="216"/>
                    <a:pt x="44" y="216"/>
                  </a:cubicBezTo>
                  <a:cubicBezTo>
                    <a:pt x="44" y="215"/>
                    <a:pt x="44" y="215"/>
                    <a:pt x="44" y="215"/>
                  </a:cubicBezTo>
                  <a:cubicBezTo>
                    <a:pt x="45" y="212"/>
                    <a:pt x="45" y="212"/>
                    <a:pt x="45" y="212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7" y="206"/>
                    <a:pt x="47" y="206"/>
                    <a:pt x="47" y="206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99" y="190"/>
                    <a:pt x="99" y="190"/>
                    <a:pt x="99" y="190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6" y="178"/>
                    <a:pt x="116" y="178"/>
                    <a:pt x="116" y="178"/>
                  </a:cubicBezTo>
                  <a:cubicBezTo>
                    <a:pt x="118" y="177"/>
                    <a:pt x="119" y="175"/>
                    <a:pt x="120" y="173"/>
                  </a:cubicBezTo>
                  <a:cubicBezTo>
                    <a:pt x="120" y="172"/>
                    <a:pt x="120" y="172"/>
                    <a:pt x="120" y="172"/>
                  </a:cubicBezTo>
                  <a:cubicBezTo>
                    <a:pt x="122" y="170"/>
                    <a:pt x="123" y="168"/>
                    <a:pt x="124" y="166"/>
                  </a:cubicBezTo>
                  <a:cubicBezTo>
                    <a:pt x="125" y="166"/>
                    <a:pt x="125" y="166"/>
                    <a:pt x="125" y="166"/>
                  </a:cubicBezTo>
                  <a:cubicBezTo>
                    <a:pt x="126" y="164"/>
                    <a:pt x="127" y="162"/>
                    <a:pt x="129" y="160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31" y="158"/>
                    <a:pt x="132" y="156"/>
                    <a:pt x="133" y="154"/>
                  </a:cubicBezTo>
                  <a:cubicBezTo>
                    <a:pt x="135" y="153"/>
                    <a:pt x="135" y="153"/>
                    <a:pt x="135" y="153"/>
                  </a:cubicBezTo>
                  <a:cubicBezTo>
                    <a:pt x="136" y="151"/>
                    <a:pt x="137" y="150"/>
                    <a:pt x="138" y="149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27" y="85"/>
                    <a:pt x="127" y="85"/>
                    <a:pt x="127" y="85"/>
                  </a:cubicBezTo>
                  <a:cubicBezTo>
                    <a:pt x="142" y="75"/>
                    <a:pt x="142" y="75"/>
                    <a:pt x="142" y="75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45" y="73"/>
                    <a:pt x="145" y="73"/>
                    <a:pt x="145" y="73"/>
                  </a:cubicBezTo>
                  <a:cubicBezTo>
                    <a:pt x="149" y="70"/>
                    <a:pt x="149" y="70"/>
                    <a:pt x="149" y="70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98" y="95"/>
                    <a:pt x="198" y="95"/>
                    <a:pt x="198" y="95"/>
                  </a:cubicBezTo>
                  <a:cubicBezTo>
                    <a:pt x="216" y="100"/>
                    <a:pt x="216" y="100"/>
                    <a:pt x="216" y="100"/>
                  </a:cubicBezTo>
                  <a:cubicBezTo>
                    <a:pt x="217" y="100"/>
                    <a:pt x="217" y="100"/>
                    <a:pt x="217" y="100"/>
                  </a:cubicBezTo>
                  <a:cubicBezTo>
                    <a:pt x="219" y="100"/>
                    <a:pt x="221" y="99"/>
                    <a:pt x="223" y="99"/>
                  </a:cubicBezTo>
                  <a:cubicBezTo>
                    <a:pt x="225" y="98"/>
                    <a:pt x="225" y="98"/>
                    <a:pt x="225" y="98"/>
                  </a:cubicBezTo>
                  <a:cubicBezTo>
                    <a:pt x="226" y="98"/>
                    <a:pt x="227" y="98"/>
                    <a:pt x="228" y="97"/>
                  </a:cubicBezTo>
                  <a:cubicBezTo>
                    <a:pt x="230" y="97"/>
                    <a:pt x="230" y="97"/>
                    <a:pt x="230" y="97"/>
                  </a:cubicBezTo>
                  <a:cubicBezTo>
                    <a:pt x="231" y="97"/>
                    <a:pt x="232" y="97"/>
                    <a:pt x="232" y="96"/>
                  </a:cubicBezTo>
                  <a:cubicBezTo>
                    <a:pt x="237" y="96"/>
                    <a:pt x="237" y="96"/>
                    <a:pt x="237" y="96"/>
                  </a:cubicBezTo>
                  <a:cubicBezTo>
                    <a:pt x="238" y="96"/>
                    <a:pt x="239" y="95"/>
                    <a:pt x="240" y="95"/>
                  </a:cubicBezTo>
                  <a:cubicBezTo>
                    <a:pt x="243" y="95"/>
                    <a:pt x="243" y="95"/>
                    <a:pt x="243" y="95"/>
                  </a:cubicBezTo>
                  <a:cubicBezTo>
                    <a:pt x="245" y="95"/>
                    <a:pt x="246" y="95"/>
                    <a:pt x="248" y="94"/>
                  </a:cubicBezTo>
                  <a:cubicBezTo>
                    <a:pt x="250" y="94"/>
                    <a:pt x="250" y="94"/>
                    <a:pt x="250" y="94"/>
                  </a:cubicBezTo>
                  <a:cubicBezTo>
                    <a:pt x="252" y="94"/>
                    <a:pt x="254" y="94"/>
                    <a:pt x="256" y="94"/>
                  </a:cubicBezTo>
                  <a:cubicBezTo>
                    <a:pt x="257" y="94"/>
                    <a:pt x="257" y="94"/>
                    <a:pt x="257" y="94"/>
                  </a:cubicBezTo>
                  <a:cubicBezTo>
                    <a:pt x="273" y="83"/>
                    <a:pt x="273" y="83"/>
                    <a:pt x="273" y="83"/>
                  </a:cubicBezTo>
                  <a:cubicBezTo>
                    <a:pt x="293" y="41"/>
                    <a:pt x="293" y="41"/>
                    <a:pt x="293" y="41"/>
                  </a:cubicBezTo>
                  <a:cubicBezTo>
                    <a:pt x="310" y="44"/>
                    <a:pt x="310" y="44"/>
                    <a:pt x="310" y="44"/>
                  </a:cubicBezTo>
                  <a:cubicBezTo>
                    <a:pt x="311" y="44"/>
                    <a:pt x="311" y="44"/>
                    <a:pt x="311" y="44"/>
                  </a:cubicBezTo>
                  <a:cubicBezTo>
                    <a:pt x="314" y="45"/>
                    <a:pt x="314" y="45"/>
                    <a:pt x="314" y="45"/>
                  </a:cubicBezTo>
                  <a:cubicBezTo>
                    <a:pt x="320" y="46"/>
                    <a:pt x="320" y="46"/>
                    <a:pt x="320" y="46"/>
                  </a:cubicBezTo>
                  <a:cubicBezTo>
                    <a:pt x="320" y="47"/>
                    <a:pt x="320" y="47"/>
                    <a:pt x="320" y="47"/>
                  </a:cubicBezTo>
                  <a:cubicBezTo>
                    <a:pt x="337" y="52"/>
                    <a:pt x="337" y="52"/>
                    <a:pt x="337" y="52"/>
                  </a:cubicBezTo>
                  <a:cubicBezTo>
                    <a:pt x="336" y="98"/>
                    <a:pt x="336" y="98"/>
                    <a:pt x="336" y="98"/>
                  </a:cubicBezTo>
                  <a:cubicBezTo>
                    <a:pt x="345" y="115"/>
                    <a:pt x="345" y="115"/>
                    <a:pt x="345" y="115"/>
                  </a:cubicBezTo>
                  <a:cubicBezTo>
                    <a:pt x="346" y="115"/>
                    <a:pt x="346" y="115"/>
                    <a:pt x="346" y="115"/>
                  </a:cubicBezTo>
                  <a:cubicBezTo>
                    <a:pt x="347" y="116"/>
                    <a:pt x="348" y="117"/>
                    <a:pt x="350" y="117"/>
                  </a:cubicBezTo>
                  <a:cubicBezTo>
                    <a:pt x="352" y="119"/>
                    <a:pt x="352" y="119"/>
                    <a:pt x="352" y="119"/>
                  </a:cubicBezTo>
                  <a:cubicBezTo>
                    <a:pt x="352" y="119"/>
                    <a:pt x="353" y="119"/>
                    <a:pt x="353" y="119"/>
                  </a:cubicBezTo>
                  <a:cubicBezTo>
                    <a:pt x="354" y="120"/>
                    <a:pt x="355" y="121"/>
                    <a:pt x="356" y="121"/>
                  </a:cubicBezTo>
                  <a:cubicBezTo>
                    <a:pt x="360" y="124"/>
                    <a:pt x="360" y="124"/>
                    <a:pt x="360" y="124"/>
                  </a:cubicBezTo>
                  <a:cubicBezTo>
                    <a:pt x="361" y="124"/>
                    <a:pt x="362" y="125"/>
                    <a:pt x="362" y="126"/>
                  </a:cubicBezTo>
                  <a:cubicBezTo>
                    <a:pt x="366" y="128"/>
                    <a:pt x="366" y="128"/>
                    <a:pt x="366" y="128"/>
                  </a:cubicBezTo>
                  <a:cubicBezTo>
                    <a:pt x="367" y="129"/>
                    <a:pt x="368" y="130"/>
                    <a:pt x="369" y="131"/>
                  </a:cubicBezTo>
                  <a:cubicBezTo>
                    <a:pt x="372" y="133"/>
                    <a:pt x="372" y="133"/>
                    <a:pt x="372" y="133"/>
                  </a:cubicBezTo>
                  <a:cubicBezTo>
                    <a:pt x="373" y="134"/>
                    <a:pt x="375" y="135"/>
                    <a:pt x="376" y="137"/>
                  </a:cubicBezTo>
                  <a:cubicBezTo>
                    <a:pt x="379" y="139"/>
                    <a:pt x="379" y="139"/>
                    <a:pt x="379" y="139"/>
                  </a:cubicBezTo>
                  <a:cubicBezTo>
                    <a:pt x="397" y="143"/>
                    <a:pt x="397" y="143"/>
                    <a:pt x="397" y="143"/>
                  </a:cubicBezTo>
                  <a:cubicBezTo>
                    <a:pt x="441" y="127"/>
                    <a:pt x="441" y="127"/>
                    <a:pt x="441" y="127"/>
                  </a:cubicBezTo>
                  <a:cubicBezTo>
                    <a:pt x="451" y="142"/>
                    <a:pt x="451" y="142"/>
                    <a:pt x="451" y="142"/>
                  </a:cubicBezTo>
                  <a:cubicBezTo>
                    <a:pt x="452" y="142"/>
                    <a:pt x="452" y="142"/>
                    <a:pt x="452" y="142"/>
                  </a:cubicBezTo>
                  <a:cubicBezTo>
                    <a:pt x="454" y="145"/>
                    <a:pt x="454" y="145"/>
                    <a:pt x="454" y="145"/>
                  </a:cubicBezTo>
                  <a:cubicBezTo>
                    <a:pt x="457" y="149"/>
                    <a:pt x="457" y="149"/>
                    <a:pt x="457" y="149"/>
                  </a:cubicBezTo>
                  <a:cubicBezTo>
                    <a:pt x="457" y="151"/>
                    <a:pt x="457" y="151"/>
                    <a:pt x="457" y="151"/>
                  </a:cubicBezTo>
                  <a:cubicBezTo>
                    <a:pt x="465" y="166"/>
                    <a:pt x="465" y="166"/>
                    <a:pt x="465" y="166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26" y="216"/>
                    <a:pt x="426" y="216"/>
                    <a:pt x="426" y="216"/>
                  </a:cubicBezTo>
                  <a:cubicBezTo>
                    <a:pt x="426" y="217"/>
                    <a:pt x="426" y="217"/>
                    <a:pt x="426" y="217"/>
                  </a:cubicBezTo>
                  <a:cubicBezTo>
                    <a:pt x="427" y="219"/>
                    <a:pt x="427" y="220"/>
                    <a:pt x="428" y="222"/>
                  </a:cubicBezTo>
                  <a:cubicBezTo>
                    <a:pt x="428" y="225"/>
                    <a:pt x="428" y="225"/>
                    <a:pt x="428" y="225"/>
                  </a:cubicBezTo>
                  <a:cubicBezTo>
                    <a:pt x="429" y="226"/>
                    <a:pt x="429" y="226"/>
                    <a:pt x="429" y="227"/>
                  </a:cubicBezTo>
                  <a:cubicBezTo>
                    <a:pt x="429" y="230"/>
                    <a:pt x="429" y="230"/>
                    <a:pt x="429" y="230"/>
                  </a:cubicBezTo>
                  <a:cubicBezTo>
                    <a:pt x="430" y="231"/>
                    <a:pt x="430" y="232"/>
                    <a:pt x="430" y="232"/>
                  </a:cubicBezTo>
                  <a:cubicBezTo>
                    <a:pt x="430" y="235"/>
                    <a:pt x="430" y="235"/>
                    <a:pt x="430" y="235"/>
                  </a:cubicBezTo>
                  <a:cubicBezTo>
                    <a:pt x="431" y="237"/>
                    <a:pt x="431" y="239"/>
                    <a:pt x="431" y="240"/>
                  </a:cubicBezTo>
                  <a:cubicBezTo>
                    <a:pt x="431" y="242"/>
                    <a:pt x="431" y="242"/>
                    <a:pt x="431" y="242"/>
                  </a:cubicBezTo>
                  <a:cubicBezTo>
                    <a:pt x="432" y="244"/>
                    <a:pt x="432" y="246"/>
                    <a:pt x="432" y="248"/>
                  </a:cubicBezTo>
                  <a:cubicBezTo>
                    <a:pt x="432" y="250"/>
                    <a:pt x="432" y="250"/>
                    <a:pt x="432" y="250"/>
                  </a:cubicBezTo>
                  <a:cubicBezTo>
                    <a:pt x="432" y="252"/>
                    <a:pt x="433" y="254"/>
                    <a:pt x="433" y="256"/>
                  </a:cubicBezTo>
                  <a:cubicBezTo>
                    <a:pt x="433" y="258"/>
                    <a:pt x="433" y="258"/>
                    <a:pt x="433" y="258"/>
                  </a:cubicBezTo>
                  <a:cubicBezTo>
                    <a:pt x="443" y="273"/>
                    <a:pt x="443" y="273"/>
                    <a:pt x="443" y="273"/>
                  </a:cubicBezTo>
                  <a:cubicBezTo>
                    <a:pt x="485" y="293"/>
                    <a:pt x="485" y="293"/>
                    <a:pt x="485" y="293"/>
                  </a:cubicBezTo>
                  <a:cubicBezTo>
                    <a:pt x="482" y="311"/>
                    <a:pt x="482" y="311"/>
                    <a:pt x="482" y="311"/>
                  </a:cubicBezTo>
                  <a:cubicBezTo>
                    <a:pt x="482" y="311"/>
                    <a:pt x="482" y="311"/>
                    <a:pt x="482" y="311"/>
                  </a:cubicBezTo>
                  <a:cubicBezTo>
                    <a:pt x="481" y="314"/>
                    <a:pt x="481" y="314"/>
                    <a:pt x="481" y="314"/>
                  </a:cubicBezTo>
                  <a:cubicBezTo>
                    <a:pt x="480" y="320"/>
                    <a:pt x="480" y="320"/>
                    <a:pt x="480" y="320"/>
                  </a:cubicBezTo>
                  <a:cubicBezTo>
                    <a:pt x="479" y="320"/>
                    <a:pt x="479" y="320"/>
                    <a:pt x="479" y="320"/>
                  </a:cubicBezTo>
                  <a:cubicBezTo>
                    <a:pt x="474" y="337"/>
                    <a:pt x="474" y="337"/>
                    <a:pt x="474" y="337"/>
                  </a:cubicBezTo>
                  <a:cubicBezTo>
                    <a:pt x="428" y="336"/>
                    <a:pt x="428" y="336"/>
                    <a:pt x="428" y="336"/>
                  </a:cubicBezTo>
                  <a:cubicBezTo>
                    <a:pt x="412" y="345"/>
                    <a:pt x="412" y="345"/>
                    <a:pt x="412" y="345"/>
                  </a:cubicBezTo>
                  <a:cubicBezTo>
                    <a:pt x="410" y="348"/>
                    <a:pt x="410" y="348"/>
                    <a:pt x="410" y="348"/>
                  </a:cubicBezTo>
                  <a:cubicBezTo>
                    <a:pt x="409" y="350"/>
                    <a:pt x="408" y="352"/>
                    <a:pt x="407" y="354"/>
                  </a:cubicBezTo>
                  <a:cubicBezTo>
                    <a:pt x="406" y="354"/>
                    <a:pt x="406" y="354"/>
                    <a:pt x="406" y="354"/>
                  </a:cubicBezTo>
                  <a:cubicBezTo>
                    <a:pt x="405" y="356"/>
                    <a:pt x="404" y="358"/>
                    <a:pt x="402" y="360"/>
                  </a:cubicBezTo>
                  <a:cubicBezTo>
                    <a:pt x="402" y="361"/>
                    <a:pt x="402" y="361"/>
                    <a:pt x="402" y="361"/>
                  </a:cubicBezTo>
                  <a:cubicBezTo>
                    <a:pt x="401" y="363"/>
                    <a:pt x="399" y="365"/>
                    <a:pt x="398" y="367"/>
                  </a:cubicBezTo>
                  <a:cubicBezTo>
                    <a:pt x="396" y="369"/>
                    <a:pt x="394" y="371"/>
                    <a:pt x="393" y="372"/>
                  </a:cubicBezTo>
                  <a:cubicBezTo>
                    <a:pt x="393" y="373"/>
                    <a:pt x="393" y="373"/>
                    <a:pt x="393" y="373"/>
                  </a:cubicBezTo>
                  <a:cubicBezTo>
                    <a:pt x="391" y="375"/>
                    <a:pt x="389" y="377"/>
                    <a:pt x="388" y="378"/>
                  </a:cubicBezTo>
                  <a:cubicBezTo>
                    <a:pt x="385" y="381"/>
                    <a:pt x="385" y="381"/>
                    <a:pt x="385" y="381"/>
                  </a:cubicBezTo>
                  <a:cubicBezTo>
                    <a:pt x="387" y="383"/>
                    <a:pt x="387" y="383"/>
                    <a:pt x="387" y="383"/>
                  </a:cubicBezTo>
                  <a:cubicBezTo>
                    <a:pt x="383" y="397"/>
                    <a:pt x="383" y="397"/>
                    <a:pt x="383" y="397"/>
                  </a:cubicBezTo>
                  <a:cubicBezTo>
                    <a:pt x="399" y="441"/>
                    <a:pt x="399" y="441"/>
                    <a:pt x="399" y="441"/>
                  </a:cubicBezTo>
                  <a:cubicBezTo>
                    <a:pt x="384" y="451"/>
                    <a:pt x="384" y="451"/>
                    <a:pt x="384" y="451"/>
                  </a:cubicBezTo>
                  <a:cubicBezTo>
                    <a:pt x="384" y="452"/>
                    <a:pt x="384" y="452"/>
                    <a:pt x="384" y="452"/>
                  </a:cubicBezTo>
                  <a:cubicBezTo>
                    <a:pt x="381" y="454"/>
                    <a:pt x="381" y="454"/>
                    <a:pt x="381" y="454"/>
                  </a:cubicBezTo>
                  <a:cubicBezTo>
                    <a:pt x="377" y="457"/>
                    <a:pt x="377" y="457"/>
                    <a:pt x="377" y="457"/>
                  </a:cubicBezTo>
                  <a:cubicBezTo>
                    <a:pt x="376" y="457"/>
                    <a:pt x="376" y="457"/>
                    <a:pt x="376" y="457"/>
                  </a:cubicBezTo>
                  <a:cubicBezTo>
                    <a:pt x="360" y="465"/>
                    <a:pt x="360" y="465"/>
                    <a:pt x="360" y="465"/>
                  </a:cubicBezTo>
                  <a:cubicBezTo>
                    <a:pt x="328" y="431"/>
                    <a:pt x="328" y="431"/>
                    <a:pt x="328" y="431"/>
                  </a:cubicBezTo>
                  <a:cubicBezTo>
                    <a:pt x="310" y="426"/>
                    <a:pt x="310" y="426"/>
                    <a:pt x="310" y="426"/>
                  </a:cubicBezTo>
                  <a:cubicBezTo>
                    <a:pt x="309" y="426"/>
                    <a:pt x="309" y="426"/>
                    <a:pt x="309" y="426"/>
                  </a:cubicBezTo>
                  <a:cubicBezTo>
                    <a:pt x="297" y="430"/>
                    <a:pt x="283" y="432"/>
                    <a:pt x="270" y="433"/>
                  </a:cubicBezTo>
                  <a:cubicBezTo>
                    <a:pt x="269" y="433"/>
                    <a:pt x="269" y="433"/>
                    <a:pt x="269" y="433"/>
                  </a:cubicBezTo>
                  <a:cubicBezTo>
                    <a:pt x="254" y="443"/>
                    <a:pt x="254" y="443"/>
                    <a:pt x="254" y="443"/>
                  </a:cubicBezTo>
                  <a:cubicBezTo>
                    <a:pt x="234" y="485"/>
                    <a:pt x="234" y="485"/>
                    <a:pt x="234" y="485"/>
                  </a:cubicBezTo>
                  <a:cubicBezTo>
                    <a:pt x="216" y="482"/>
                    <a:pt x="216" y="482"/>
                    <a:pt x="216" y="482"/>
                  </a:cubicBezTo>
                  <a:cubicBezTo>
                    <a:pt x="215" y="482"/>
                    <a:pt x="215" y="482"/>
                    <a:pt x="215" y="482"/>
                  </a:cubicBezTo>
                  <a:cubicBezTo>
                    <a:pt x="212" y="481"/>
                    <a:pt x="212" y="481"/>
                    <a:pt x="212" y="481"/>
                  </a:cubicBezTo>
                  <a:cubicBezTo>
                    <a:pt x="207" y="480"/>
                    <a:pt x="207" y="480"/>
                    <a:pt x="207" y="480"/>
                  </a:cubicBezTo>
                  <a:cubicBezTo>
                    <a:pt x="206" y="480"/>
                    <a:pt x="206" y="480"/>
                    <a:pt x="206" y="480"/>
                  </a:cubicBezTo>
                  <a:cubicBezTo>
                    <a:pt x="189" y="474"/>
                    <a:pt x="189" y="474"/>
                    <a:pt x="189" y="474"/>
                  </a:cubicBezTo>
                  <a:cubicBezTo>
                    <a:pt x="191" y="428"/>
                    <a:pt x="191" y="428"/>
                    <a:pt x="191" y="428"/>
                  </a:cubicBezTo>
                  <a:lnTo>
                    <a:pt x="181" y="412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2B82EF75-535D-4730-A8AA-4D0B7D3C1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77976" y="3925888"/>
              <a:ext cx="723900" cy="725488"/>
            </a:xfrm>
            <a:custGeom>
              <a:avLst/>
              <a:gdLst>
                <a:gd name="T0" fmla="*/ 96 w 192"/>
                <a:gd name="T1" fmla="*/ 0 h 192"/>
                <a:gd name="T2" fmla="*/ 0 w 192"/>
                <a:gd name="T3" fmla="*/ 96 h 192"/>
                <a:gd name="T4" fmla="*/ 96 w 192"/>
                <a:gd name="T5" fmla="*/ 192 h 192"/>
                <a:gd name="T6" fmla="*/ 192 w 192"/>
                <a:gd name="T7" fmla="*/ 96 h 192"/>
                <a:gd name="T8" fmla="*/ 96 w 192"/>
                <a:gd name="T9" fmla="*/ 0 h 192"/>
                <a:gd name="T10" fmla="*/ 143 w 192"/>
                <a:gd name="T11" fmla="*/ 96 h 192"/>
                <a:gd name="T12" fmla="*/ 96 w 192"/>
                <a:gd name="T13" fmla="*/ 143 h 192"/>
                <a:gd name="T14" fmla="*/ 49 w 192"/>
                <a:gd name="T15" fmla="*/ 96 h 192"/>
                <a:gd name="T16" fmla="*/ 96 w 192"/>
                <a:gd name="T17" fmla="*/ 49 h 192"/>
                <a:gd name="T18" fmla="*/ 143 w 192"/>
                <a:gd name="T1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92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2"/>
                    <a:pt x="96" y="192"/>
                  </a:cubicBezTo>
                  <a:cubicBezTo>
                    <a:pt x="149" y="192"/>
                    <a:pt x="192" y="149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43" y="96"/>
                  </a:moveTo>
                  <a:cubicBezTo>
                    <a:pt x="143" y="122"/>
                    <a:pt x="122" y="143"/>
                    <a:pt x="96" y="143"/>
                  </a:cubicBezTo>
                  <a:cubicBezTo>
                    <a:pt x="70" y="143"/>
                    <a:pt x="49" y="122"/>
                    <a:pt x="49" y="96"/>
                  </a:cubicBezTo>
                  <a:cubicBezTo>
                    <a:pt x="49" y="70"/>
                    <a:pt x="70" y="49"/>
                    <a:pt x="96" y="49"/>
                  </a:cubicBezTo>
                  <a:cubicBezTo>
                    <a:pt x="122" y="49"/>
                    <a:pt x="143" y="70"/>
                    <a:pt x="143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C115C6EA-B28E-4ED0-993B-097328A40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92363" y="3109913"/>
              <a:ext cx="2352675" cy="2357438"/>
            </a:xfrm>
            <a:custGeom>
              <a:avLst/>
              <a:gdLst>
                <a:gd name="T0" fmla="*/ 558 w 624"/>
                <a:gd name="T1" fmla="*/ 279 h 624"/>
                <a:gd name="T2" fmla="*/ 597 w 624"/>
                <a:gd name="T3" fmla="*/ 218 h 624"/>
                <a:gd name="T4" fmla="*/ 575 w 624"/>
                <a:gd name="T5" fmla="*/ 142 h 624"/>
                <a:gd name="T6" fmla="*/ 469 w 624"/>
                <a:gd name="T7" fmla="*/ 120 h 624"/>
                <a:gd name="T8" fmla="*/ 453 w 624"/>
                <a:gd name="T9" fmla="*/ 108 h 624"/>
                <a:gd name="T10" fmla="*/ 395 w 624"/>
                <a:gd name="T11" fmla="*/ 11 h 624"/>
                <a:gd name="T12" fmla="*/ 337 w 624"/>
                <a:gd name="T13" fmla="*/ 0 h 624"/>
                <a:gd name="T14" fmla="*/ 279 w 624"/>
                <a:gd name="T15" fmla="*/ 67 h 624"/>
                <a:gd name="T16" fmla="*/ 218 w 624"/>
                <a:gd name="T17" fmla="*/ 27 h 624"/>
                <a:gd name="T18" fmla="*/ 142 w 624"/>
                <a:gd name="T19" fmla="*/ 49 h 624"/>
                <a:gd name="T20" fmla="*/ 116 w 624"/>
                <a:gd name="T21" fmla="*/ 161 h 624"/>
                <a:gd name="T22" fmla="*/ 44 w 624"/>
                <a:gd name="T23" fmla="*/ 177 h 624"/>
                <a:gd name="T24" fmla="*/ 6 w 624"/>
                <a:gd name="T25" fmla="*/ 247 h 624"/>
                <a:gd name="T26" fmla="*/ 70 w 624"/>
                <a:gd name="T27" fmla="*/ 366 h 624"/>
                <a:gd name="T28" fmla="*/ 45 w 624"/>
                <a:gd name="T29" fmla="*/ 475 h 624"/>
                <a:gd name="T30" fmla="*/ 155 w 624"/>
                <a:gd name="T31" fmla="*/ 504 h 624"/>
                <a:gd name="T32" fmla="*/ 232 w 624"/>
                <a:gd name="T33" fmla="*/ 615 h 624"/>
                <a:gd name="T34" fmla="*/ 311 w 624"/>
                <a:gd name="T35" fmla="*/ 612 h 624"/>
                <a:gd name="T36" fmla="*/ 467 w 624"/>
                <a:gd name="T37" fmla="*/ 583 h 624"/>
                <a:gd name="T38" fmla="*/ 515 w 624"/>
                <a:gd name="T39" fmla="*/ 550 h 624"/>
                <a:gd name="T40" fmla="*/ 515 w 624"/>
                <a:gd name="T41" fmla="*/ 454 h 624"/>
                <a:gd name="T42" fmla="*/ 615 w 624"/>
                <a:gd name="T43" fmla="*/ 393 h 624"/>
                <a:gd name="T44" fmla="*/ 572 w 624"/>
                <a:gd name="T45" fmla="*/ 368 h 624"/>
                <a:gd name="T46" fmla="*/ 563 w 624"/>
                <a:gd name="T47" fmla="*/ 400 h 624"/>
                <a:gd name="T48" fmla="*/ 482 w 624"/>
                <a:gd name="T49" fmla="*/ 420 h 624"/>
                <a:gd name="T50" fmla="*/ 460 w 624"/>
                <a:gd name="T51" fmla="*/ 449 h 624"/>
                <a:gd name="T52" fmla="*/ 456 w 624"/>
                <a:gd name="T53" fmla="*/ 535 h 624"/>
                <a:gd name="T54" fmla="*/ 427 w 624"/>
                <a:gd name="T55" fmla="*/ 551 h 624"/>
                <a:gd name="T56" fmla="*/ 319 w 624"/>
                <a:gd name="T57" fmla="*/ 513 h 624"/>
                <a:gd name="T58" fmla="*/ 251 w 624"/>
                <a:gd name="T59" fmla="*/ 571 h 624"/>
                <a:gd name="T60" fmla="*/ 215 w 624"/>
                <a:gd name="T61" fmla="*/ 488 h 624"/>
                <a:gd name="T62" fmla="*/ 101 w 624"/>
                <a:gd name="T63" fmla="*/ 473 h 624"/>
                <a:gd name="T64" fmla="*/ 83 w 624"/>
                <a:gd name="T65" fmla="*/ 446 h 624"/>
                <a:gd name="T66" fmla="*/ 111 w 624"/>
                <a:gd name="T67" fmla="*/ 320 h 624"/>
                <a:gd name="T68" fmla="*/ 52 w 624"/>
                <a:gd name="T69" fmla="*/ 255 h 624"/>
                <a:gd name="T70" fmla="*/ 117 w 624"/>
                <a:gd name="T71" fmla="*/ 226 h 624"/>
                <a:gd name="T72" fmla="*/ 147 w 624"/>
                <a:gd name="T73" fmla="*/ 197 h 624"/>
                <a:gd name="T74" fmla="*/ 160 w 624"/>
                <a:gd name="T75" fmla="*/ 181 h 624"/>
                <a:gd name="T76" fmla="*/ 151 w 624"/>
                <a:gd name="T77" fmla="*/ 101 h 624"/>
                <a:gd name="T78" fmla="*/ 178 w 624"/>
                <a:gd name="T79" fmla="*/ 82 h 624"/>
                <a:gd name="T80" fmla="*/ 264 w 624"/>
                <a:gd name="T81" fmla="*/ 117 h 624"/>
                <a:gd name="T82" fmla="*/ 280 w 624"/>
                <a:gd name="T83" fmla="*/ 113 h 624"/>
                <a:gd name="T84" fmla="*/ 304 w 624"/>
                <a:gd name="T85" fmla="*/ 111 h 624"/>
                <a:gd name="T86" fmla="*/ 369 w 624"/>
                <a:gd name="T87" fmla="*/ 52 h 624"/>
                <a:gd name="T88" fmla="*/ 398 w 624"/>
                <a:gd name="T89" fmla="*/ 116 h 624"/>
                <a:gd name="T90" fmla="*/ 422 w 624"/>
                <a:gd name="T91" fmla="*/ 144 h 624"/>
                <a:gd name="T92" fmla="*/ 441 w 624"/>
                <a:gd name="T93" fmla="*/ 158 h 624"/>
                <a:gd name="T94" fmla="*/ 535 w 624"/>
                <a:gd name="T95" fmla="*/ 168 h 624"/>
                <a:gd name="T96" fmla="*/ 551 w 624"/>
                <a:gd name="T97" fmla="*/ 197 h 624"/>
                <a:gd name="T98" fmla="*/ 508 w 624"/>
                <a:gd name="T99" fmla="*/ 266 h 624"/>
                <a:gd name="T100" fmla="*/ 512 w 624"/>
                <a:gd name="T101" fmla="*/ 285 h 624"/>
                <a:gd name="T102" fmla="*/ 513 w 624"/>
                <a:gd name="T103" fmla="*/ 305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4" h="624">
                  <a:moveTo>
                    <a:pt x="624" y="337"/>
                  </a:moveTo>
                  <a:cubicBezTo>
                    <a:pt x="612" y="314"/>
                    <a:pt x="612" y="314"/>
                    <a:pt x="612" y="314"/>
                  </a:cubicBezTo>
                  <a:cubicBezTo>
                    <a:pt x="559" y="288"/>
                    <a:pt x="559" y="288"/>
                    <a:pt x="559" y="288"/>
                  </a:cubicBezTo>
                  <a:cubicBezTo>
                    <a:pt x="559" y="286"/>
                    <a:pt x="558" y="284"/>
                    <a:pt x="558" y="281"/>
                  </a:cubicBezTo>
                  <a:cubicBezTo>
                    <a:pt x="558" y="280"/>
                    <a:pt x="558" y="279"/>
                    <a:pt x="558" y="279"/>
                  </a:cubicBezTo>
                  <a:cubicBezTo>
                    <a:pt x="558" y="276"/>
                    <a:pt x="557" y="274"/>
                    <a:pt x="557" y="271"/>
                  </a:cubicBezTo>
                  <a:cubicBezTo>
                    <a:pt x="556" y="267"/>
                    <a:pt x="556" y="267"/>
                    <a:pt x="556" y="267"/>
                  </a:cubicBezTo>
                  <a:cubicBezTo>
                    <a:pt x="556" y="266"/>
                    <a:pt x="555" y="264"/>
                    <a:pt x="555" y="263"/>
                  </a:cubicBezTo>
                  <a:cubicBezTo>
                    <a:pt x="554" y="259"/>
                    <a:pt x="554" y="259"/>
                    <a:pt x="554" y="259"/>
                  </a:cubicBezTo>
                  <a:cubicBezTo>
                    <a:pt x="597" y="218"/>
                    <a:pt x="597" y="218"/>
                    <a:pt x="597" y="218"/>
                  </a:cubicBezTo>
                  <a:cubicBezTo>
                    <a:pt x="601" y="192"/>
                    <a:pt x="601" y="192"/>
                    <a:pt x="601" y="192"/>
                  </a:cubicBezTo>
                  <a:cubicBezTo>
                    <a:pt x="583" y="157"/>
                    <a:pt x="583" y="157"/>
                    <a:pt x="583" y="157"/>
                  </a:cubicBezTo>
                  <a:cubicBezTo>
                    <a:pt x="583" y="155"/>
                    <a:pt x="583" y="155"/>
                    <a:pt x="583" y="155"/>
                  </a:cubicBezTo>
                  <a:cubicBezTo>
                    <a:pt x="579" y="149"/>
                    <a:pt x="579" y="149"/>
                    <a:pt x="579" y="149"/>
                  </a:cubicBezTo>
                  <a:cubicBezTo>
                    <a:pt x="575" y="142"/>
                    <a:pt x="575" y="142"/>
                    <a:pt x="575" y="142"/>
                  </a:cubicBezTo>
                  <a:cubicBezTo>
                    <a:pt x="573" y="141"/>
                    <a:pt x="573" y="141"/>
                    <a:pt x="573" y="141"/>
                  </a:cubicBezTo>
                  <a:cubicBezTo>
                    <a:pt x="550" y="109"/>
                    <a:pt x="550" y="109"/>
                    <a:pt x="550" y="109"/>
                  </a:cubicBezTo>
                  <a:cubicBezTo>
                    <a:pt x="525" y="101"/>
                    <a:pt x="525" y="101"/>
                    <a:pt x="525" y="101"/>
                  </a:cubicBezTo>
                  <a:cubicBezTo>
                    <a:pt x="469" y="121"/>
                    <a:pt x="469" y="121"/>
                    <a:pt x="469" y="121"/>
                  </a:cubicBezTo>
                  <a:cubicBezTo>
                    <a:pt x="469" y="120"/>
                    <a:pt x="469" y="120"/>
                    <a:pt x="469" y="120"/>
                  </a:cubicBezTo>
                  <a:cubicBezTo>
                    <a:pt x="467" y="119"/>
                    <a:pt x="467" y="119"/>
                    <a:pt x="467" y="119"/>
                  </a:cubicBezTo>
                  <a:cubicBezTo>
                    <a:pt x="466" y="117"/>
                    <a:pt x="464" y="116"/>
                    <a:pt x="462" y="115"/>
                  </a:cubicBezTo>
                  <a:cubicBezTo>
                    <a:pt x="462" y="114"/>
                    <a:pt x="461" y="114"/>
                    <a:pt x="460" y="113"/>
                  </a:cubicBezTo>
                  <a:cubicBezTo>
                    <a:pt x="457" y="111"/>
                    <a:pt x="457" y="111"/>
                    <a:pt x="457" y="111"/>
                  </a:cubicBezTo>
                  <a:cubicBezTo>
                    <a:pt x="456" y="110"/>
                    <a:pt x="455" y="109"/>
                    <a:pt x="453" y="108"/>
                  </a:cubicBezTo>
                  <a:cubicBezTo>
                    <a:pt x="448" y="105"/>
                    <a:pt x="448" y="105"/>
                    <a:pt x="448" y="105"/>
                  </a:cubicBezTo>
                  <a:cubicBezTo>
                    <a:pt x="447" y="104"/>
                    <a:pt x="446" y="104"/>
                    <a:pt x="445" y="103"/>
                  </a:cubicBezTo>
                  <a:cubicBezTo>
                    <a:pt x="447" y="44"/>
                    <a:pt x="447" y="44"/>
                    <a:pt x="447" y="44"/>
                  </a:cubicBezTo>
                  <a:cubicBezTo>
                    <a:pt x="432" y="22"/>
                    <a:pt x="432" y="22"/>
                    <a:pt x="432" y="22"/>
                  </a:cubicBezTo>
                  <a:cubicBezTo>
                    <a:pt x="395" y="11"/>
                    <a:pt x="395" y="11"/>
                    <a:pt x="395" y="11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85" y="8"/>
                    <a:pt x="385" y="8"/>
                    <a:pt x="385" y="8"/>
                  </a:cubicBezTo>
                  <a:cubicBezTo>
                    <a:pt x="377" y="6"/>
                    <a:pt x="377" y="6"/>
                    <a:pt x="377" y="6"/>
                  </a:cubicBezTo>
                  <a:cubicBezTo>
                    <a:pt x="376" y="6"/>
                    <a:pt x="376" y="6"/>
                    <a:pt x="376" y="6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13" y="12"/>
                    <a:pt x="313" y="12"/>
                    <a:pt x="313" y="12"/>
                  </a:cubicBezTo>
                  <a:cubicBezTo>
                    <a:pt x="288" y="65"/>
                    <a:pt x="288" y="65"/>
                    <a:pt x="288" y="65"/>
                  </a:cubicBezTo>
                  <a:cubicBezTo>
                    <a:pt x="286" y="66"/>
                    <a:pt x="284" y="66"/>
                    <a:pt x="282" y="66"/>
                  </a:cubicBezTo>
                  <a:cubicBezTo>
                    <a:pt x="281" y="66"/>
                    <a:pt x="281" y="66"/>
                    <a:pt x="281" y="66"/>
                  </a:cubicBezTo>
                  <a:cubicBezTo>
                    <a:pt x="280" y="66"/>
                    <a:pt x="279" y="66"/>
                    <a:pt x="279" y="67"/>
                  </a:cubicBezTo>
                  <a:cubicBezTo>
                    <a:pt x="277" y="67"/>
                    <a:pt x="275" y="67"/>
                    <a:pt x="272" y="67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6" y="69"/>
                    <a:pt x="264" y="69"/>
                    <a:pt x="263" y="69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09" y="74"/>
                    <a:pt x="109" y="74"/>
                    <a:pt x="109" y="74"/>
                  </a:cubicBezTo>
                  <a:cubicBezTo>
                    <a:pt x="101" y="99"/>
                    <a:pt x="101" y="99"/>
                    <a:pt x="101" y="99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19" y="157"/>
                    <a:pt x="118" y="158"/>
                    <a:pt x="116" y="161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13" y="164"/>
                    <a:pt x="111" y="167"/>
                    <a:pt x="109" y="170"/>
                  </a:cubicBezTo>
                  <a:cubicBezTo>
                    <a:pt x="109" y="170"/>
                    <a:pt x="109" y="170"/>
                    <a:pt x="109" y="170"/>
                  </a:cubicBezTo>
                  <a:cubicBezTo>
                    <a:pt x="107" y="173"/>
                    <a:pt x="105" y="176"/>
                    <a:pt x="103" y="179"/>
                  </a:cubicBezTo>
                  <a:cubicBezTo>
                    <a:pt x="44" y="177"/>
                    <a:pt x="44" y="177"/>
                    <a:pt x="44" y="177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9" y="231"/>
                    <a:pt x="9" y="231"/>
                    <a:pt x="9" y="231"/>
                  </a:cubicBezTo>
                  <a:cubicBezTo>
                    <a:pt x="8" y="239"/>
                    <a:pt x="8" y="239"/>
                    <a:pt x="8" y="239"/>
                  </a:cubicBezTo>
                  <a:cubicBezTo>
                    <a:pt x="6" y="247"/>
                    <a:pt x="6" y="247"/>
                    <a:pt x="6" y="247"/>
                  </a:cubicBezTo>
                  <a:cubicBezTo>
                    <a:pt x="6" y="249"/>
                    <a:pt x="6" y="249"/>
                    <a:pt x="6" y="249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12" y="311"/>
                    <a:pt x="12" y="311"/>
                    <a:pt x="12" y="311"/>
                  </a:cubicBezTo>
                  <a:cubicBezTo>
                    <a:pt x="65" y="336"/>
                    <a:pt x="65" y="336"/>
                    <a:pt x="65" y="336"/>
                  </a:cubicBezTo>
                  <a:cubicBezTo>
                    <a:pt x="66" y="346"/>
                    <a:pt x="68" y="356"/>
                    <a:pt x="70" y="366"/>
                  </a:cubicBezTo>
                  <a:cubicBezTo>
                    <a:pt x="27" y="407"/>
                    <a:pt x="27" y="407"/>
                    <a:pt x="27" y="407"/>
                  </a:cubicBezTo>
                  <a:cubicBezTo>
                    <a:pt x="23" y="432"/>
                    <a:pt x="23" y="432"/>
                    <a:pt x="23" y="432"/>
                  </a:cubicBezTo>
                  <a:cubicBezTo>
                    <a:pt x="41" y="467"/>
                    <a:pt x="41" y="467"/>
                    <a:pt x="41" y="467"/>
                  </a:cubicBezTo>
                  <a:cubicBezTo>
                    <a:pt x="41" y="469"/>
                    <a:pt x="41" y="469"/>
                    <a:pt x="41" y="469"/>
                  </a:cubicBezTo>
                  <a:cubicBezTo>
                    <a:pt x="45" y="475"/>
                    <a:pt x="45" y="475"/>
                    <a:pt x="45" y="475"/>
                  </a:cubicBezTo>
                  <a:cubicBezTo>
                    <a:pt x="49" y="483"/>
                    <a:pt x="49" y="483"/>
                    <a:pt x="49" y="483"/>
                  </a:cubicBezTo>
                  <a:cubicBezTo>
                    <a:pt x="51" y="484"/>
                    <a:pt x="51" y="484"/>
                    <a:pt x="51" y="484"/>
                  </a:cubicBezTo>
                  <a:cubicBezTo>
                    <a:pt x="74" y="516"/>
                    <a:pt x="74" y="516"/>
                    <a:pt x="74" y="516"/>
                  </a:cubicBezTo>
                  <a:cubicBezTo>
                    <a:pt x="99" y="524"/>
                    <a:pt x="99" y="524"/>
                    <a:pt x="99" y="524"/>
                  </a:cubicBezTo>
                  <a:cubicBezTo>
                    <a:pt x="155" y="504"/>
                    <a:pt x="155" y="504"/>
                    <a:pt x="155" y="504"/>
                  </a:cubicBezTo>
                  <a:cubicBezTo>
                    <a:pt x="163" y="510"/>
                    <a:pt x="171" y="516"/>
                    <a:pt x="179" y="521"/>
                  </a:cubicBezTo>
                  <a:cubicBezTo>
                    <a:pt x="177" y="580"/>
                    <a:pt x="177" y="580"/>
                    <a:pt x="177" y="580"/>
                  </a:cubicBezTo>
                  <a:cubicBezTo>
                    <a:pt x="193" y="602"/>
                    <a:pt x="193" y="602"/>
                    <a:pt x="193" y="602"/>
                  </a:cubicBezTo>
                  <a:cubicBezTo>
                    <a:pt x="230" y="613"/>
                    <a:pt x="230" y="613"/>
                    <a:pt x="230" y="613"/>
                  </a:cubicBezTo>
                  <a:cubicBezTo>
                    <a:pt x="232" y="615"/>
                    <a:pt x="232" y="615"/>
                    <a:pt x="232" y="615"/>
                  </a:cubicBezTo>
                  <a:cubicBezTo>
                    <a:pt x="239" y="616"/>
                    <a:pt x="239" y="616"/>
                    <a:pt x="239" y="616"/>
                  </a:cubicBezTo>
                  <a:cubicBezTo>
                    <a:pt x="247" y="619"/>
                    <a:pt x="247" y="619"/>
                    <a:pt x="247" y="619"/>
                  </a:cubicBezTo>
                  <a:cubicBezTo>
                    <a:pt x="249" y="618"/>
                    <a:pt x="249" y="618"/>
                    <a:pt x="249" y="618"/>
                  </a:cubicBezTo>
                  <a:cubicBezTo>
                    <a:pt x="288" y="624"/>
                    <a:pt x="288" y="624"/>
                    <a:pt x="288" y="624"/>
                  </a:cubicBezTo>
                  <a:cubicBezTo>
                    <a:pt x="311" y="612"/>
                    <a:pt x="311" y="612"/>
                    <a:pt x="311" y="612"/>
                  </a:cubicBezTo>
                  <a:cubicBezTo>
                    <a:pt x="336" y="559"/>
                    <a:pt x="336" y="559"/>
                    <a:pt x="336" y="559"/>
                  </a:cubicBezTo>
                  <a:cubicBezTo>
                    <a:pt x="346" y="558"/>
                    <a:pt x="356" y="556"/>
                    <a:pt x="365" y="554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32" y="602"/>
                    <a:pt x="432" y="602"/>
                    <a:pt x="432" y="602"/>
                  </a:cubicBezTo>
                  <a:cubicBezTo>
                    <a:pt x="467" y="583"/>
                    <a:pt x="467" y="583"/>
                    <a:pt x="467" y="583"/>
                  </a:cubicBezTo>
                  <a:cubicBezTo>
                    <a:pt x="469" y="583"/>
                    <a:pt x="469" y="583"/>
                    <a:pt x="469" y="583"/>
                  </a:cubicBezTo>
                  <a:cubicBezTo>
                    <a:pt x="475" y="579"/>
                    <a:pt x="475" y="579"/>
                    <a:pt x="475" y="579"/>
                  </a:cubicBezTo>
                  <a:cubicBezTo>
                    <a:pt x="482" y="575"/>
                    <a:pt x="482" y="575"/>
                    <a:pt x="482" y="575"/>
                  </a:cubicBezTo>
                  <a:cubicBezTo>
                    <a:pt x="483" y="573"/>
                    <a:pt x="483" y="573"/>
                    <a:pt x="483" y="573"/>
                  </a:cubicBezTo>
                  <a:cubicBezTo>
                    <a:pt x="515" y="550"/>
                    <a:pt x="515" y="550"/>
                    <a:pt x="515" y="550"/>
                  </a:cubicBezTo>
                  <a:cubicBezTo>
                    <a:pt x="523" y="525"/>
                    <a:pt x="523" y="525"/>
                    <a:pt x="523" y="525"/>
                  </a:cubicBezTo>
                  <a:cubicBezTo>
                    <a:pt x="503" y="470"/>
                    <a:pt x="503" y="470"/>
                    <a:pt x="503" y="470"/>
                  </a:cubicBezTo>
                  <a:cubicBezTo>
                    <a:pt x="505" y="468"/>
                    <a:pt x="507" y="466"/>
                    <a:pt x="508" y="46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11" y="460"/>
                    <a:pt x="513" y="457"/>
                    <a:pt x="515" y="454"/>
                  </a:cubicBezTo>
                  <a:cubicBezTo>
                    <a:pt x="517" y="451"/>
                    <a:pt x="519" y="449"/>
                    <a:pt x="521" y="446"/>
                  </a:cubicBezTo>
                  <a:cubicBezTo>
                    <a:pt x="580" y="447"/>
                    <a:pt x="580" y="447"/>
                    <a:pt x="580" y="447"/>
                  </a:cubicBezTo>
                  <a:cubicBezTo>
                    <a:pt x="602" y="432"/>
                    <a:pt x="602" y="432"/>
                    <a:pt x="602" y="432"/>
                  </a:cubicBezTo>
                  <a:cubicBezTo>
                    <a:pt x="613" y="395"/>
                    <a:pt x="613" y="395"/>
                    <a:pt x="613" y="395"/>
                  </a:cubicBezTo>
                  <a:cubicBezTo>
                    <a:pt x="615" y="393"/>
                    <a:pt x="615" y="393"/>
                    <a:pt x="615" y="393"/>
                  </a:cubicBezTo>
                  <a:cubicBezTo>
                    <a:pt x="616" y="385"/>
                    <a:pt x="616" y="385"/>
                    <a:pt x="616" y="385"/>
                  </a:cubicBezTo>
                  <a:cubicBezTo>
                    <a:pt x="618" y="378"/>
                    <a:pt x="618" y="378"/>
                    <a:pt x="618" y="378"/>
                  </a:cubicBezTo>
                  <a:cubicBezTo>
                    <a:pt x="618" y="376"/>
                    <a:pt x="618" y="376"/>
                    <a:pt x="618" y="376"/>
                  </a:cubicBezTo>
                  <a:lnTo>
                    <a:pt x="624" y="337"/>
                  </a:lnTo>
                  <a:close/>
                  <a:moveTo>
                    <a:pt x="572" y="368"/>
                  </a:moveTo>
                  <a:cubicBezTo>
                    <a:pt x="572" y="369"/>
                    <a:pt x="572" y="369"/>
                    <a:pt x="572" y="369"/>
                  </a:cubicBezTo>
                  <a:cubicBezTo>
                    <a:pt x="571" y="373"/>
                    <a:pt x="571" y="373"/>
                    <a:pt x="571" y="373"/>
                  </a:cubicBezTo>
                  <a:cubicBezTo>
                    <a:pt x="570" y="379"/>
                    <a:pt x="570" y="379"/>
                    <a:pt x="570" y="379"/>
                  </a:cubicBezTo>
                  <a:cubicBezTo>
                    <a:pt x="569" y="380"/>
                    <a:pt x="569" y="380"/>
                    <a:pt x="569" y="380"/>
                  </a:cubicBezTo>
                  <a:cubicBezTo>
                    <a:pt x="563" y="400"/>
                    <a:pt x="563" y="400"/>
                    <a:pt x="563" y="400"/>
                  </a:cubicBezTo>
                  <a:cubicBezTo>
                    <a:pt x="508" y="399"/>
                    <a:pt x="508" y="399"/>
                    <a:pt x="508" y="399"/>
                  </a:cubicBezTo>
                  <a:cubicBezTo>
                    <a:pt x="488" y="410"/>
                    <a:pt x="488" y="410"/>
                    <a:pt x="488" y="410"/>
                  </a:cubicBezTo>
                  <a:cubicBezTo>
                    <a:pt x="486" y="413"/>
                    <a:pt x="486" y="413"/>
                    <a:pt x="486" y="413"/>
                  </a:cubicBezTo>
                  <a:cubicBezTo>
                    <a:pt x="485" y="415"/>
                    <a:pt x="484" y="417"/>
                    <a:pt x="482" y="420"/>
                  </a:cubicBezTo>
                  <a:cubicBezTo>
                    <a:pt x="482" y="420"/>
                    <a:pt x="482" y="420"/>
                    <a:pt x="482" y="420"/>
                  </a:cubicBezTo>
                  <a:cubicBezTo>
                    <a:pt x="480" y="423"/>
                    <a:pt x="479" y="425"/>
                    <a:pt x="477" y="428"/>
                  </a:cubicBezTo>
                  <a:cubicBezTo>
                    <a:pt x="475" y="430"/>
                    <a:pt x="474" y="432"/>
                    <a:pt x="472" y="435"/>
                  </a:cubicBezTo>
                  <a:cubicBezTo>
                    <a:pt x="470" y="437"/>
                    <a:pt x="468" y="440"/>
                    <a:pt x="466" y="442"/>
                  </a:cubicBezTo>
                  <a:cubicBezTo>
                    <a:pt x="466" y="442"/>
                    <a:pt x="466" y="442"/>
                    <a:pt x="466" y="442"/>
                  </a:cubicBezTo>
                  <a:cubicBezTo>
                    <a:pt x="464" y="445"/>
                    <a:pt x="462" y="447"/>
                    <a:pt x="460" y="449"/>
                  </a:cubicBezTo>
                  <a:cubicBezTo>
                    <a:pt x="457" y="453"/>
                    <a:pt x="457" y="453"/>
                    <a:pt x="457" y="453"/>
                  </a:cubicBezTo>
                  <a:cubicBezTo>
                    <a:pt x="459" y="454"/>
                    <a:pt x="459" y="454"/>
                    <a:pt x="459" y="454"/>
                  </a:cubicBezTo>
                  <a:cubicBezTo>
                    <a:pt x="455" y="472"/>
                    <a:pt x="455" y="472"/>
                    <a:pt x="455" y="472"/>
                  </a:cubicBezTo>
                  <a:cubicBezTo>
                    <a:pt x="473" y="523"/>
                    <a:pt x="473" y="523"/>
                    <a:pt x="473" y="523"/>
                  </a:cubicBezTo>
                  <a:cubicBezTo>
                    <a:pt x="456" y="535"/>
                    <a:pt x="456" y="535"/>
                    <a:pt x="456" y="535"/>
                  </a:cubicBezTo>
                  <a:cubicBezTo>
                    <a:pt x="455" y="536"/>
                    <a:pt x="455" y="536"/>
                    <a:pt x="455" y="536"/>
                  </a:cubicBezTo>
                  <a:cubicBezTo>
                    <a:pt x="452" y="538"/>
                    <a:pt x="452" y="538"/>
                    <a:pt x="452" y="538"/>
                  </a:cubicBezTo>
                  <a:cubicBezTo>
                    <a:pt x="447" y="542"/>
                    <a:pt x="447" y="542"/>
                    <a:pt x="447" y="542"/>
                  </a:cubicBezTo>
                  <a:cubicBezTo>
                    <a:pt x="446" y="542"/>
                    <a:pt x="446" y="542"/>
                    <a:pt x="446" y="542"/>
                  </a:cubicBezTo>
                  <a:cubicBezTo>
                    <a:pt x="427" y="551"/>
                    <a:pt x="427" y="551"/>
                    <a:pt x="427" y="551"/>
                  </a:cubicBezTo>
                  <a:cubicBezTo>
                    <a:pt x="389" y="512"/>
                    <a:pt x="389" y="512"/>
                    <a:pt x="389" y="512"/>
                  </a:cubicBezTo>
                  <a:cubicBezTo>
                    <a:pt x="368" y="506"/>
                    <a:pt x="368" y="506"/>
                    <a:pt x="368" y="506"/>
                  </a:cubicBezTo>
                  <a:cubicBezTo>
                    <a:pt x="367" y="506"/>
                    <a:pt x="367" y="506"/>
                    <a:pt x="367" y="506"/>
                  </a:cubicBezTo>
                  <a:cubicBezTo>
                    <a:pt x="352" y="510"/>
                    <a:pt x="336" y="513"/>
                    <a:pt x="320" y="513"/>
                  </a:cubicBezTo>
                  <a:cubicBezTo>
                    <a:pt x="319" y="513"/>
                    <a:pt x="319" y="513"/>
                    <a:pt x="319" y="513"/>
                  </a:cubicBezTo>
                  <a:cubicBezTo>
                    <a:pt x="301" y="526"/>
                    <a:pt x="301" y="526"/>
                    <a:pt x="301" y="526"/>
                  </a:cubicBezTo>
                  <a:cubicBezTo>
                    <a:pt x="277" y="575"/>
                    <a:pt x="277" y="575"/>
                    <a:pt x="277" y="575"/>
                  </a:cubicBezTo>
                  <a:cubicBezTo>
                    <a:pt x="256" y="572"/>
                    <a:pt x="256" y="572"/>
                    <a:pt x="256" y="572"/>
                  </a:cubicBezTo>
                  <a:cubicBezTo>
                    <a:pt x="255" y="572"/>
                    <a:pt x="255" y="572"/>
                    <a:pt x="255" y="572"/>
                  </a:cubicBezTo>
                  <a:cubicBezTo>
                    <a:pt x="251" y="571"/>
                    <a:pt x="251" y="571"/>
                    <a:pt x="251" y="571"/>
                  </a:cubicBezTo>
                  <a:cubicBezTo>
                    <a:pt x="245" y="570"/>
                    <a:pt x="245" y="570"/>
                    <a:pt x="245" y="570"/>
                  </a:cubicBezTo>
                  <a:cubicBezTo>
                    <a:pt x="245" y="569"/>
                    <a:pt x="245" y="569"/>
                    <a:pt x="245" y="569"/>
                  </a:cubicBezTo>
                  <a:cubicBezTo>
                    <a:pt x="224" y="563"/>
                    <a:pt x="224" y="563"/>
                    <a:pt x="224" y="563"/>
                  </a:cubicBezTo>
                  <a:cubicBezTo>
                    <a:pt x="226" y="508"/>
                    <a:pt x="226" y="508"/>
                    <a:pt x="226" y="508"/>
                  </a:cubicBezTo>
                  <a:cubicBezTo>
                    <a:pt x="215" y="488"/>
                    <a:pt x="215" y="488"/>
                    <a:pt x="215" y="488"/>
                  </a:cubicBezTo>
                  <a:cubicBezTo>
                    <a:pt x="214" y="488"/>
                    <a:pt x="214" y="488"/>
                    <a:pt x="214" y="488"/>
                  </a:cubicBezTo>
                  <a:cubicBezTo>
                    <a:pt x="200" y="480"/>
                    <a:pt x="187" y="471"/>
                    <a:pt x="176" y="460"/>
                  </a:cubicBezTo>
                  <a:cubicBezTo>
                    <a:pt x="175" y="459"/>
                    <a:pt x="175" y="459"/>
                    <a:pt x="175" y="459"/>
                  </a:cubicBezTo>
                  <a:cubicBezTo>
                    <a:pt x="153" y="455"/>
                    <a:pt x="153" y="455"/>
                    <a:pt x="153" y="455"/>
                  </a:cubicBezTo>
                  <a:cubicBezTo>
                    <a:pt x="101" y="473"/>
                    <a:pt x="101" y="473"/>
                    <a:pt x="101" y="473"/>
                  </a:cubicBezTo>
                  <a:cubicBezTo>
                    <a:pt x="89" y="456"/>
                    <a:pt x="89" y="456"/>
                    <a:pt x="89" y="456"/>
                  </a:cubicBezTo>
                  <a:cubicBezTo>
                    <a:pt x="88" y="456"/>
                    <a:pt x="88" y="456"/>
                    <a:pt x="88" y="456"/>
                  </a:cubicBezTo>
                  <a:cubicBezTo>
                    <a:pt x="86" y="452"/>
                    <a:pt x="86" y="452"/>
                    <a:pt x="86" y="452"/>
                  </a:cubicBezTo>
                  <a:cubicBezTo>
                    <a:pt x="83" y="447"/>
                    <a:pt x="83" y="447"/>
                    <a:pt x="83" y="447"/>
                  </a:cubicBezTo>
                  <a:cubicBezTo>
                    <a:pt x="83" y="446"/>
                    <a:pt x="83" y="446"/>
                    <a:pt x="83" y="446"/>
                  </a:cubicBezTo>
                  <a:cubicBezTo>
                    <a:pt x="73" y="427"/>
                    <a:pt x="73" y="427"/>
                    <a:pt x="73" y="427"/>
                  </a:cubicBezTo>
                  <a:cubicBezTo>
                    <a:pt x="113" y="390"/>
                    <a:pt x="113" y="390"/>
                    <a:pt x="113" y="390"/>
                  </a:cubicBezTo>
                  <a:cubicBezTo>
                    <a:pt x="119" y="368"/>
                    <a:pt x="119" y="368"/>
                    <a:pt x="119" y="368"/>
                  </a:cubicBezTo>
                  <a:cubicBezTo>
                    <a:pt x="118" y="367"/>
                    <a:pt x="118" y="367"/>
                    <a:pt x="118" y="367"/>
                  </a:cubicBezTo>
                  <a:cubicBezTo>
                    <a:pt x="114" y="352"/>
                    <a:pt x="112" y="336"/>
                    <a:pt x="111" y="320"/>
                  </a:cubicBezTo>
                  <a:cubicBezTo>
                    <a:pt x="111" y="319"/>
                    <a:pt x="111" y="319"/>
                    <a:pt x="111" y="319"/>
                  </a:cubicBezTo>
                  <a:cubicBezTo>
                    <a:pt x="99" y="300"/>
                    <a:pt x="99" y="300"/>
                    <a:pt x="99" y="300"/>
                  </a:cubicBezTo>
                  <a:cubicBezTo>
                    <a:pt x="49" y="277"/>
                    <a:pt x="49" y="277"/>
                    <a:pt x="49" y="277"/>
                  </a:cubicBezTo>
                  <a:cubicBezTo>
                    <a:pt x="52" y="256"/>
                    <a:pt x="52" y="256"/>
                    <a:pt x="52" y="256"/>
                  </a:cubicBezTo>
                  <a:cubicBezTo>
                    <a:pt x="52" y="255"/>
                    <a:pt x="52" y="255"/>
                    <a:pt x="52" y="255"/>
                  </a:cubicBezTo>
                  <a:cubicBezTo>
                    <a:pt x="53" y="251"/>
                    <a:pt x="53" y="251"/>
                    <a:pt x="53" y="251"/>
                  </a:cubicBezTo>
                  <a:cubicBezTo>
                    <a:pt x="54" y="245"/>
                    <a:pt x="54" y="245"/>
                    <a:pt x="54" y="245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61" y="224"/>
                    <a:pt x="61" y="224"/>
                    <a:pt x="61" y="224"/>
                  </a:cubicBezTo>
                  <a:cubicBezTo>
                    <a:pt x="117" y="226"/>
                    <a:pt x="117" y="226"/>
                    <a:pt x="117" y="226"/>
                  </a:cubicBezTo>
                  <a:cubicBezTo>
                    <a:pt x="136" y="215"/>
                    <a:pt x="136" y="215"/>
                    <a:pt x="136" y="215"/>
                  </a:cubicBezTo>
                  <a:cubicBezTo>
                    <a:pt x="138" y="212"/>
                    <a:pt x="138" y="212"/>
                    <a:pt x="138" y="212"/>
                  </a:cubicBezTo>
                  <a:cubicBezTo>
                    <a:pt x="139" y="209"/>
                    <a:pt x="141" y="207"/>
                    <a:pt x="142" y="205"/>
                  </a:cubicBezTo>
                  <a:cubicBezTo>
                    <a:pt x="142" y="204"/>
                    <a:pt x="142" y="204"/>
                    <a:pt x="142" y="204"/>
                  </a:cubicBezTo>
                  <a:cubicBezTo>
                    <a:pt x="144" y="202"/>
                    <a:pt x="145" y="199"/>
                    <a:pt x="147" y="197"/>
                  </a:cubicBezTo>
                  <a:cubicBezTo>
                    <a:pt x="148" y="196"/>
                    <a:pt x="148" y="196"/>
                    <a:pt x="148" y="196"/>
                  </a:cubicBezTo>
                  <a:cubicBezTo>
                    <a:pt x="149" y="194"/>
                    <a:pt x="151" y="192"/>
                    <a:pt x="152" y="190"/>
                  </a:cubicBezTo>
                  <a:cubicBezTo>
                    <a:pt x="153" y="189"/>
                    <a:pt x="153" y="189"/>
                    <a:pt x="153" y="189"/>
                  </a:cubicBezTo>
                  <a:cubicBezTo>
                    <a:pt x="155" y="187"/>
                    <a:pt x="156" y="185"/>
                    <a:pt x="158" y="183"/>
                  </a:cubicBezTo>
                  <a:cubicBezTo>
                    <a:pt x="160" y="181"/>
                    <a:pt x="160" y="181"/>
                    <a:pt x="160" y="181"/>
                  </a:cubicBezTo>
                  <a:cubicBezTo>
                    <a:pt x="161" y="179"/>
                    <a:pt x="162" y="178"/>
                    <a:pt x="164" y="176"/>
                  </a:cubicBezTo>
                  <a:cubicBezTo>
                    <a:pt x="167" y="172"/>
                    <a:pt x="167" y="172"/>
                    <a:pt x="167" y="172"/>
                  </a:cubicBezTo>
                  <a:cubicBezTo>
                    <a:pt x="165" y="171"/>
                    <a:pt x="165" y="171"/>
                    <a:pt x="165" y="171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68" y="89"/>
                    <a:pt x="168" y="89"/>
                    <a:pt x="168" y="89"/>
                  </a:cubicBezTo>
                  <a:cubicBezTo>
                    <a:pt x="168" y="88"/>
                    <a:pt x="168" y="88"/>
                    <a:pt x="168" y="88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97" y="73"/>
                    <a:pt x="197" y="73"/>
                    <a:pt x="197" y="73"/>
                  </a:cubicBezTo>
                  <a:cubicBezTo>
                    <a:pt x="235" y="113"/>
                    <a:pt x="235" y="113"/>
                    <a:pt x="235" y="113"/>
                  </a:cubicBezTo>
                  <a:cubicBezTo>
                    <a:pt x="257" y="119"/>
                    <a:pt x="257" y="119"/>
                    <a:pt x="257" y="119"/>
                  </a:cubicBezTo>
                  <a:cubicBezTo>
                    <a:pt x="257" y="118"/>
                    <a:pt x="257" y="118"/>
                    <a:pt x="257" y="118"/>
                  </a:cubicBezTo>
                  <a:cubicBezTo>
                    <a:pt x="260" y="118"/>
                    <a:pt x="262" y="117"/>
                    <a:pt x="264" y="117"/>
                  </a:cubicBezTo>
                  <a:cubicBezTo>
                    <a:pt x="266" y="116"/>
                    <a:pt x="266" y="116"/>
                    <a:pt x="266" y="116"/>
                  </a:cubicBezTo>
                  <a:cubicBezTo>
                    <a:pt x="267" y="116"/>
                    <a:pt x="268" y="116"/>
                    <a:pt x="270" y="115"/>
                  </a:cubicBezTo>
                  <a:cubicBezTo>
                    <a:pt x="273" y="115"/>
                    <a:pt x="273" y="115"/>
                    <a:pt x="273" y="115"/>
                  </a:cubicBezTo>
                  <a:cubicBezTo>
                    <a:pt x="274" y="115"/>
                    <a:pt x="275" y="114"/>
                    <a:pt x="276" y="114"/>
                  </a:cubicBezTo>
                  <a:cubicBezTo>
                    <a:pt x="280" y="113"/>
                    <a:pt x="280" y="113"/>
                    <a:pt x="280" y="113"/>
                  </a:cubicBezTo>
                  <a:cubicBezTo>
                    <a:pt x="282" y="113"/>
                    <a:pt x="283" y="113"/>
                    <a:pt x="285" y="113"/>
                  </a:cubicBezTo>
                  <a:cubicBezTo>
                    <a:pt x="288" y="112"/>
                    <a:pt x="288" y="112"/>
                    <a:pt x="288" y="112"/>
                  </a:cubicBezTo>
                  <a:cubicBezTo>
                    <a:pt x="290" y="112"/>
                    <a:pt x="292" y="112"/>
                    <a:pt x="294" y="112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299" y="111"/>
                    <a:pt x="301" y="111"/>
                    <a:pt x="304" y="111"/>
                  </a:cubicBezTo>
                  <a:cubicBezTo>
                    <a:pt x="305" y="111"/>
                    <a:pt x="305" y="111"/>
                    <a:pt x="305" y="111"/>
                  </a:cubicBezTo>
                  <a:cubicBezTo>
                    <a:pt x="324" y="99"/>
                    <a:pt x="324" y="99"/>
                    <a:pt x="324" y="99"/>
                  </a:cubicBezTo>
                  <a:cubicBezTo>
                    <a:pt x="347" y="49"/>
                    <a:pt x="347" y="49"/>
                    <a:pt x="347" y="49"/>
                  </a:cubicBezTo>
                  <a:cubicBezTo>
                    <a:pt x="368" y="52"/>
                    <a:pt x="368" y="52"/>
                    <a:pt x="368" y="52"/>
                  </a:cubicBezTo>
                  <a:cubicBezTo>
                    <a:pt x="369" y="52"/>
                    <a:pt x="369" y="52"/>
                    <a:pt x="369" y="52"/>
                  </a:cubicBezTo>
                  <a:cubicBezTo>
                    <a:pt x="373" y="53"/>
                    <a:pt x="373" y="53"/>
                    <a:pt x="373" y="53"/>
                  </a:cubicBezTo>
                  <a:cubicBezTo>
                    <a:pt x="379" y="54"/>
                    <a:pt x="379" y="54"/>
                    <a:pt x="379" y="54"/>
                  </a:cubicBezTo>
                  <a:cubicBezTo>
                    <a:pt x="380" y="55"/>
                    <a:pt x="380" y="55"/>
                    <a:pt x="380" y="55"/>
                  </a:cubicBezTo>
                  <a:cubicBezTo>
                    <a:pt x="400" y="61"/>
                    <a:pt x="400" y="61"/>
                    <a:pt x="400" y="61"/>
                  </a:cubicBezTo>
                  <a:cubicBezTo>
                    <a:pt x="398" y="116"/>
                    <a:pt x="398" y="116"/>
                    <a:pt x="398" y="116"/>
                  </a:cubicBezTo>
                  <a:cubicBezTo>
                    <a:pt x="409" y="136"/>
                    <a:pt x="409" y="136"/>
                    <a:pt x="409" y="136"/>
                  </a:cubicBezTo>
                  <a:cubicBezTo>
                    <a:pt x="411" y="137"/>
                    <a:pt x="411" y="137"/>
                    <a:pt x="411" y="137"/>
                  </a:cubicBezTo>
                  <a:cubicBezTo>
                    <a:pt x="412" y="137"/>
                    <a:pt x="413" y="138"/>
                    <a:pt x="414" y="139"/>
                  </a:cubicBezTo>
                  <a:cubicBezTo>
                    <a:pt x="419" y="141"/>
                    <a:pt x="419" y="141"/>
                    <a:pt x="419" y="141"/>
                  </a:cubicBezTo>
                  <a:cubicBezTo>
                    <a:pt x="420" y="142"/>
                    <a:pt x="421" y="143"/>
                    <a:pt x="422" y="144"/>
                  </a:cubicBezTo>
                  <a:cubicBezTo>
                    <a:pt x="427" y="147"/>
                    <a:pt x="427" y="147"/>
                    <a:pt x="427" y="147"/>
                  </a:cubicBezTo>
                  <a:cubicBezTo>
                    <a:pt x="428" y="147"/>
                    <a:pt x="429" y="148"/>
                    <a:pt x="430" y="149"/>
                  </a:cubicBezTo>
                  <a:cubicBezTo>
                    <a:pt x="434" y="152"/>
                    <a:pt x="434" y="152"/>
                    <a:pt x="434" y="152"/>
                  </a:cubicBezTo>
                  <a:cubicBezTo>
                    <a:pt x="435" y="153"/>
                    <a:pt x="436" y="154"/>
                    <a:pt x="438" y="155"/>
                  </a:cubicBezTo>
                  <a:cubicBezTo>
                    <a:pt x="441" y="158"/>
                    <a:pt x="441" y="158"/>
                    <a:pt x="441" y="158"/>
                  </a:cubicBezTo>
                  <a:cubicBezTo>
                    <a:pt x="443" y="159"/>
                    <a:pt x="444" y="161"/>
                    <a:pt x="446" y="162"/>
                  </a:cubicBezTo>
                  <a:cubicBezTo>
                    <a:pt x="449" y="165"/>
                    <a:pt x="449" y="165"/>
                    <a:pt x="449" y="165"/>
                  </a:cubicBezTo>
                  <a:cubicBezTo>
                    <a:pt x="471" y="169"/>
                    <a:pt x="471" y="169"/>
                    <a:pt x="471" y="169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35" y="168"/>
                    <a:pt x="535" y="168"/>
                    <a:pt x="535" y="168"/>
                  </a:cubicBezTo>
                  <a:cubicBezTo>
                    <a:pt x="536" y="169"/>
                    <a:pt x="536" y="169"/>
                    <a:pt x="536" y="169"/>
                  </a:cubicBezTo>
                  <a:cubicBezTo>
                    <a:pt x="538" y="172"/>
                    <a:pt x="538" y="172"/>
                    <a:pt x="538" y="172"/>
                  </a:cubicBezTo>
                  <a:cubicBezTo>
                    <a:pt x="542" y="177"/>
                    <a:pt x="542" y="177"/>
                    <a:pt x="542" y="177"/>
                  </a:cubicBezTo>
                  <a:cubicBezTo>
                    <a:pt x="542" y="178"/>
                    <a:pt x="542" y="178"/>
                    <a:pt x="542" y="178"/>
                  </a:cubicBezTo>
                  <a:cubicBezTo>
                    <a:pt x="551" y="197"/>
                    <a:pt x="551" y="197"/>
                    <a:pt x="551" y="197"/>
                  </a:cubicBezTo>
                  <a:cubicBezTo>
                    <a:pt x="512" y="235"/>
                    <a:pt x="512" y="235"/>
                    <a:pt x="512" y="235"/>
                  </a:cubicBezTo>
                  <a:cubicBezTo>
                    <a:pt x="505" y="256"/>
                    <a:pt x="505" y="256"/>
                    <a:pt x="505" y="256"/>
                  </a:cubicBezTo>
                  <a:cubicBezTo>
                    <a:pt x="506" y="257"/>
                    <a:pt x="506" y="257"/>
                    <a:pt x="506" y="257"/>
                  </a:cubicBezTo>
                  <a:cubicBezTo>
                    <a:pt x="506" y="259"/>
                    <a:pt x="507" y="261"/>
                    <a:pt x="507" y="263"/>
                  </a:cubicBezTo>
                  <a:cubicBezTo>
                    <a:pt x="508" y="266"/>
                    <a:pt x="508" y="266"/>
                    <a:pt x="508" y="266"/>
                  </a:cubicBezTo>
                  <a:cubicBezTo>
                    <a:pt x="508" y="267"/>
                    <a:pt x="509" y="268"/>
                    <a:pt x="509" y="270"/>
                  </a:cubicBezTo>
                  <a:cubicBezTo>
                    <a:pt x="509" y="272"/>
                    <a:pt x="509" y="272"/>
                    <a:pt x="509" y="272"/>
                  </a:cubicBezTo>
                  <a:cubicBezTo>
                    <a:pt x="510" y="273"/>
                    <a:pt x="510" y="275"/>
                    <a:pt x="510" y="276"/>
                  </a:cubicBezTo>
                  <a:cubicBezTo>
                    <a:pt x="511" y="279"/>
                    <a:pt x="511" y="279"/>
                    <a:pt x="511" y="279"/>
                  </a:cubicBezTo>
                  <a:cubicBezTo>
                    <a:pt x="511" y="281"/>
                    <a:pt x="511" y="283"/>
                    <a:pt x="512" y="285"/>
                  </a:cubicBezTo>
                  <a:cubicBezTo>
                    <a:pt x="512" y="287"/>
                    <a:pt x="512" y="287"/>
                    <a:pt x="512" y="287"/>
                  </a:cubicBezTo>
                  <a:cubicBezTo>
                    <a:pt x="512" y="290"/>
                    <a:pt x="512" y="292"/>
                    <a:pt x="513" y="294"/>
                  </a:cubicBezTo>
                  <a:cubicBezTo>
                    <a:pt x="513" y="296"/>
                    <a:pt x="513" y="296"/>
                    <a:pt x="513" y="296"/>
                  </a:cubicBezTo>
                  <a:cubicBezTo>
                    <a:pt x="513" y="299"/>
                    <a:pt x="513" y="301"/>
                    <a:pt x="513" y="303"/>
                  </a:cubicBezTo>
                  <a:cubicBezTo>
                    <a:pt x="513" y="305"/>
                    <a:pt x="513" y="305"/>
                    <a:pt x="513" y="305"/>
                  </a:cubicBezTo>
                  <a:cubicBezTo>
                    <a:pt x="526" y="324"/>
                    <a:pt x="526" y="324"/>
                    <a:pt x="526" y="324"/>
                  </a:cubicBezTo>
                  <a:cubicBezTo>
                    <a:pt x="575" y="348"/>
                    <a:pt x="575" y="348"/>
                    <a:pt x="575" y="348"/>
                  </a:cubicBezTo>
                  <a:lnTo>
                    <a:pt x="572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77305624-3CB5-4B66-B0BA-BF5E05770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868613" y="5473701"/>
              <a:ext cx="419100" cy="401638"/>
            </a:xfrm>
            <a:custGeom>
              <a:avLst/>
              <a:gdLst>
                <a:gd name="T0" fmla="*/ 82 w 111"/>
                <a:gd name="T1" fmla="*/ 8 h 106"/>
                <a:gd name="T2" fmla="*/ 43 w 111"/>
                <a:gd name="T3" fmla="*/ 4 h 106"/>
                <a:gd name="T4" fmla="*/ 8 w 111"/>
                <a:gd name="T5" fmla="*/ 69 h 106"/>
                <a:gd name="T6" fmla="*/ 58 w 111"/>
                <a:gd name="T7" fmla="*/ 106 h 106"/>
                <a:gd name="T8" fmla="*/ 72 w 111"/>
                <a:gd name="T9" fmla="*/ 104 h 106"/>
                <a:gd name="T10" fmla="*/ 103 w 111"/>
                <a:gd name="T11" fmla="*/ 79 h 106"/>
                <a:gd name="T12" fmla="*/ 107 w 111"/>
                <a:gd name="T13" fmla="*/ 39 h 106"/>
                <a:gd name="T14" fmla="*/ 82 w 111"/>
                <a:gd name="T15" fmla="*/ 8 h 106"/>
                <a:gd name="T16" fmla="*/ 80 w 111"/>
                <a:gd name="T17" fmla="*/ 66 h 106"/>
                <a:gd name="T18" fmla="*/ 65 w 111"/>
                <a:gd name="T19" fmla="*/ 78 h 106"/>
                <a:gd name="T20" fmla="*/ 46 w 111"/>
                <a:gd name="T21" fmla="*/ 76 h 106"/>
                <a:gd name="T22" fmla="*/ 33 w 111"/>
                <a:gd name="T23" fmla="*/ 61 h 106"/>
                <a:gd name="T24" fmla="*/ 50 w 111"/>
                <a:gd name="T25" fmla="*/ 30 h 106"/>
                <a:gd name="T26" fmla="*/ 58 w 111"/>
                <a:gd name="T27" fmla="*/ 29 h 106"/>
                <a:gd name="T28" fmla="*/ 82 w 111"/>
                <a:gd name="T29" fmla="*/ 47 h 106"/>
                <a:gd name="T30" fmla="*/ 80 w 111"/>
                <a:gd name="T31" fmla="*/ 6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06">
                  <a:moveTo>
                    <a:pt x="82" y="8"/>
                  </a:moveTo>
                  <a:cubicBezTo>
                    <a:pt x="70" y="2"/>
                    <a:pt x="56" y="0"/>
                    <a:pt x="43" y="4"/>
                  </a:cubicBezTo>
                  <a:cubicBezTo>
                    <a:pt x="15" y="12"/>
                    <a:pt x="0" y="41"/>
                    <a:pt x="8" y="69"/>
                  </a:cubicBezTo>
                  <a:cubicBezTo>
                    <a:pt x="15" y="91"/>
                    <a:pt x="35" y="106"/>
                    <a:pt x="58" y="106"/>
                  </a:cubicBezTo>
                  <a:cubicBezTo>
                    <a:pt x="62" y="106"/>
                    <a:pt x="67" y="105"/>
                    <a:pt x="72" y="104"/>
                  </a:cubicBezTo>
                  <a:cubicBezTo>
                    <a:pt x="86" y="100"/>
                    <a:pt x="97" y="91"/>
                    <a:pt x="103" y="79"/>
                  </a:cubicBezTo>
                  <a:cubicBezTo>
                    <a:pt x="110" y="66"/>
                    <a:pt x="111" y="52"/>
                    <a:pt x="107" y="39"/>
                  </a:cubicBezTo>
                  <a:cubicBezTo>
                    <a:pt x="103" y="26"/>
                    <a:pt x="95" y="15"/>
                    <a:pt x="82" y="8"/>
                  </a:cubicBezTo>
                  <a:close/>
                  <a:moveTo>
                    <a:pt x="80" y="66"/>
                  </a:moveTo>
                  <a:cubicBezTo>
                    <a:pt x="77" y="72"/>
                    <a:pt x="71" y="76"/>
                    <a:pt x="65" y="78"/>
                  </a:cubicBezTo>
                  <a:cubicBezTo>
                    <a:pt x="58" y="80"/>
                    <a:pt x="51" y="79"/>
                    <a:pt x="46" y="76"/>
                  </a:cubicBezTo>
                  <a:cubicBezTo>
                    <a:pt x="40" y="73"/>
                    <a:pt x="35" y="68"/>
                    <a:pt x="33" y="61"/>
                  </a:cubicBezTo>
                  <a:cubicBezTo>
                    <a:pt x="29" y="48"/>
                    <a:pt x="37" y="34"/>
                    <a:pt x="50" y="30"/>
                  </a:cubicBezTo>
                  <a:cubicBezTo>
                    <a:pt x="53" y="29"/>
                    <a:pt x="55" y="29"/>
                    <a:pt x="58" y="29"/>
                  </a:cubicBezTo>
                  <a:cubicBezTo>
                    <a:pt x="68" y="29"/>
                    <a:pt x="79" y="36"/>
                    <a:pt x="82" y="47"/>
                  </a:cubicBezTo>
                  <a:cubicBezTo>
                    <a:pt x="84" y="53"/>
                    <a:pt x="83" y="60"/>
                    <a:pt x="80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90EE49C9-A9DD-4C50-B00B-A5595320EE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90888" y="5035551"/>
              <a:ext cx="1279525" cy="1284288"/>
            </a:xfrm>
            <a:custGeom>
              <a:avLst/>
              <a:gdLst>
                <a:gd name="T0" fmla="*/ 294 w 339"/>
                <a:gd name="T1" fmla="*/ 119 h 340"/>
                <a:gd name="T2" fmla="*/ 290 w 339"/>
                <a:gd name="T3" fmla="*/ 109 h 340"/>
                <a:gd name="T4" fmla="*/ 302 w 339"/>
                <a:gd name="T5" fmla="*/ 63 h 340"/>
                <a:gd name="T6" fmla="*/ 279 w 339"/>
                <a:gd name="T7" fmla="*/ 41 h 340"/>
                <a:gd name="T8" fmla="*/ 221 w 339"/>
                <a:gd name="T9" fmla="*/ 46 h 340"/>
                <a:gd name="T10" fmla="*/ 210 w 339"/>
                <a:gd name="T11" fmla="*/ 42 h 340"/>
                <a:gd name="T12" fmla="*/ 166 w 339"/>
                <a:gd name="T13" fmla="*/ 1 h 340"/>
                <a:gd name="T14" fmla="*/ 134 w 339"/>
                <a:gd name="T15" fmla="*/ 4 h 340"/>
                <a:gd name="T16" fmla="*/ 111 w 339"/>
                <a:gd name="T17" fmla="*/ 49 h 340"/>
                <a:gd name="T18" fmla="*/ 77 w 339"/>
                <a:gd name="T19" fmla="*/ 36 h 340"/>
                <a:gd name="T20" fmla="*/ 41 w 339"/>
                <a:gd name="T21" fmla="*/ 59 h 340"/>
                <a:gd name="T22" fmla="*/ 44 w 339"/>
                <a:gd name="T23" fmla="*/ 121 h 340"/>
                <a:gd name="T24" fmla="*/ 9 w 339"/>
                <a:gd name="T25" fmla="*/ 141 h 340"/>
                <a:gd name="T26" fmla="*/ 0 w 339"/>
                <a:gd name="T27" fmla="*/ 183 h 340"/>
                <a:gd name="T28" fmla="*/ 52 w 339"/>
                <a:gd name="T29" fmla="*/ 235 h 340"/>
                <a:gd name="T30" fmla="*/ 56 w 339"/>
                <a:gd name="T31" fmla="*/ 296 h 340"/>
                <a:gd name="T32" fmla="*/ 117 w 339"/>
                <a:gd name="T33" fmla="*/ 294 h 340"/>
                <a:gd name="T34" fmla="*/ 174 w 339"/>
                <a:gd name="T35" fmla="*/ 340 h 340"/>
                <a:gd name="T36" fmla="*/ 215 w 339"/>
                <a:gd name="T37" fmla="*/ 326 h 340"/>
                <a:gd name="T38" fmla="*/ 292 w 339"/>
                <a:gd name="T39" fmla="*/ 287 h 340"/>
                <a:gd name="T40" fmla="*/ 312 w 339"/>
                <a:gd name="T41" fmla="*/ 262 h 340"/>
                <a:gd name="T42" fmla="*/ 297 w 339"/>
                <a:gd name="T43" fmla="*/ 212 h 340"/>
                <a:gd name="T44" fmla="*/ 339 w 339"/>
                <a:gd name="T45" fmla="*/ 165 h 340"/>
                <a:gd name="T46" fmla="*/ 275 w 339"/>
                <a:gd name="T47" fmla="*/ 200 h 340"/>
                <a:gd name="T48" fmla="*/ 269 w 339"/>
                <a:gd name="T49" fmla="*/ 214 h 340"/>
                <a:gd name="T50" fmla="*/ 286 w 339"/>
                <a:gd name="T51" fmla="*/ 255 h 340"/>
                <a:gd name="T52" fmla="*/ 274 w 339"/>
                <a:gd name="T53" fmla="*/ 269 h 340"/>
                <a:gd name="T54" fmla="*/ 205 w 339"/>
                <a:gd name="T55" fmla="*/ 273 h 340"/>
                <a:gd name="T56" fmla="*/ 180 w 339"/>
                <a:gd name="T57" fmla="*/ 314 h 340"/>
                <a:gd name="T58" fmla="*/ 155 w 339"/>
                <a:gd name="T59" fmla="*/ 285 h 340"/>
                <a:gd name="T60" fmla="*/ 109 w 339"/>
                <a:gd name="T61" fmla="*/ 269 h 340"/>
                <a:gd name="T62" fmla="*/ 71 w 339"/>
                <a:gd name="T63" fmla="*/ 275 h 340"/>
                <a:gd name="T64" fmla="*/ 77 w 339"/>
                <a:gd name="T65" fmla="*/ 228 h 340"/>
                <a:gd name="T66" fmla="*/ 26 w 339"/>
                <a:gd name="T67" fmla="*/ 181 h 340"/>
                <a:gd name="T68" fmla="*/ 26 w 339"/>
                <a:gd name="T69" fmla="*/ 163 h 340"/>
                <a:gd name="T70" fmla="*/ 65 w 339"/>
                <a:gd name="T71" fmla="*/ 140 h 340"/>
                <a:gd name="T72" fmla="*/ 70 w 339"/>
                <a:gd name="T73" fmla="*/ 126 h 340"/>
                <a:gd name="T74" fmla="*/ 71 w 339"/>
                <a:gd name="T75" fmla="*/ 109 h 340"/>
                <a:gd name="T76" fmla="*/ 64 w 339"/>
                <a:gd name="T77" fmla="*/ 71 h 340"/>
                <a:gd name="T78" fmla="*/ 111 w 339"/>
                <a:gd name="T79" fmla="*/ 78 h 340"/>
                <a:gd name="T80" fmla="*/ 120 w 339"/>
                <a:gd name="T81" fmla="*/ 73 h 340"/>
                <a:gd name="T82" fmla="*/ 131 w 339"/>
                <a:gd name="T83" fmla="*/ 68 h 340"/>
                <a:gd name="T84" fmla="*/ 159 w 339"/>
                <a:gd name="T85" fmla="*/ 26 h 340"/>
                <a:gd name="T86" fmla="*/ 177 w 339"/>
                <a:gd name="T87" fmla="*/ 26 h 340"/>
                <a:gd name="T88" fmla="*/ 199 w 339"/>
                <a:gd name="T89" fmla="*/ 65 h 340"/>
                <a:gd name="T90" fmla="*/ 208 w 339"/>
                <a:gd name="T91" fmla="*/ 68 h 340"/>
                <a:gd name="T92" fmla="*/ 230 w 339"/>
                <a:gd name="T93" fmla="*/ 71 h 340"/>
                <a:gd name="T94" fmla="*/ 268 w 339"/>
                <a:gd name="T95" fmla="*/ 64 h 340"/>
                <a:gd name="T96" fmla="*/ 262 w 339"/>
                <a:gd name="T97" fmla="*/ 112 h 340"/>
                <a:gd name="T98" fmla="*/ 267 w 339"/>
                <a:gd name="T99" fmla="*/ 120 h 340"/>
                <a:gd name="T100" fmla="*/ 272 w 339"/>
                <a:gd name="T101" fmla="*/ 131 h 340"/>
                <a:gd name="T102" fmla="*/ 313 w 339"/>
                <a:gd name="T103" fmla="*/ 159 h 340"/>
                <a:gd name="T104" fmla="*/ 313 w 339"/>
                <a:gd name="T105" fmla="*/ 17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9" h="340">
                  <a:moveTo>
                    <a:pt x="339" y="157"/>
                  </a:moveTo>
                  <a:cubicBezTo>
                    <a:pt x="338" y="156"/>
                    <a:pt x="338" y="156"/>
                    <a:pt x="338" y="156"/>
                  </a:cubicBezTo>
                  <a:cubicBezTo>
                    <a:pt x="336" y="135"/>
                    <a:pt x="336" y="135"/>
                    <a:pt x="336" y="135"/>
                  </a:cubicBezTo>
                  <a:cubicBezTo>
                    <a:pt x="326" y="124"/>
                    <a:pt x="326" y="124"/>
                    <a:pt x="326" y="124"/>
                  </a:cubicBezTo>
                  <a:cubicBezTo>
                    <a:pt x="294" y="119"/>
                    <a:pt x="294" y="119"/>
                    <a:pt x="294" y="119"/>
                  </a:cubicBezTo>
                  <a:cubicBezTo>
                    <a:pt x="294" y="118"/>
                    <a:pt x="293" y="117"/>
                    <a:pt x="293" y="116"/>
                  </a:cubicBezTo>
                  <a:cubicBezTo>
                    <a:pt x="292" y="115"/>
                    <a:pt x="292" y="115"/>
                    <a:pt x="292" y="115"/>
                  </a:cubicBezTo>
                  <a:cubicBezTo>
                    <a:pt x="292" y="113"/>
                    <a:pt x="291" y="112"/>
                    <a:pt x="290" y="111"/>
                  </a:cubicBezTo>
                  <a:cubicBezTo>
                    <a:pt x="290" y="110"/>
                    <a:pt x="290" y="110"/>
                    <a:pt x="290" y="110"/>
                  </a:cubicBezTo>
                  <a:cubicBezTo>
                    <a:pt x="290" y="110"/>
                    <a:pt x="290" y="110"/>
                    <a:pt x="290" y="109"/>
                  </a:cubicBezTo>
                  <a:cubicBezTo>
                    <a:pt x="289" y="108"/>
                    <a:pt x="289" y="108"/>
                    <a:pt x="288" y="107"/>
                  </a:cubicBezTo>
                  <a:cubicBezTo>
                    <a:pt x="288" y="106"/>
                    <a:pt x="288" y="106"/>
                    <a:pt x="288" y="106"/>
                  </a:cubicBezTo>
                  <a:cubicBezTo>
                    <a:pt x="288" y="105"/>
                    <a:pt x="287" y="105"/>
                    <a:pt x="287" y="105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2" y="63"/>
                    <a:pt x="302" y="63"/>
                    <a:pt x="302" y="63"/>
                  </a:cubicBezTo>
                  <a:cubicBezTo>
                    <a:pt x="287" y="48"/>
                    <a:pt x="287" y="48"/>
                    <a:pt x="287" y="48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3" y="44"/>
                    <a:pt x="283" y="44"/>
                    <a:pt x="283" y="44"/>
                  </a:cubicBezTo>
                  <a:cubicBezTo>
                    <a:pt x="280" y="41"/>
                    <a:pt x="280" y="41"/>
                    <a:pt x="280" y="41"/>
                  </a:cubicBezTo>
                  <a:cubicBezTo>
                    <a:pt x="279" y="41"/>
                    <a:pt x="279" y="41"/>
                    <a:pt x="279" y="41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22" y="46"/>
                    <a:pt x="222" y="46"/>
                    <a:pt x="222" y="46"/>
                  </a:cubicBezTo>
                  <a:cubicBezTo>
                    <a:pt x="222" y="46"/>
                    <a:pt x="222" y="46"/>
                    <a:pt x="221" y="46"/>
                  </a:cubicBezTo>
                  <a:cubicBezTo>
                    <a:pt x="221" y="46"/>
                    <a:pt x="221" y="46"/>
                    <a:pt x="221" y="46"/>
                  </a:cubicBezTo>
                  <a:cubicBezTo>
                    <a:pt x="219" y="45"/>
                    <a:pt x="218" y="45"/>
                    <a:pt x="217" y="44"/>
                  </a:cubicBezTo>
                  <a:cubicBezTo>
                    <a:pt x="217" y="44"/>
                    <a:pt x="216" y="44"/>
                    <a:pt x="216" y="44"/>
                  </a:cubicBezTo>
                  <a:cubicBezTo>
                    <a:pt x="214" y="43"/>
                    <a:pt x="214" y="43"/>
                    <a:pt x="214" y="43"/>
                  </a:cubicBezTo>
                  <a:cubicBezTo>
                    <a:pt x="213" y="43"/>
                    <a:pt x="212" y="43"/>
                    <a:pt x="212" y="42"/>
                  </a:cubicBezTo>
                  <a:cubicBezTo>
                    <a:pt x="211" y="42"/>
                    <a:pt x="210" y="42"/>
                    <a:pt x="210" y="42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1"/>
                    <a:pt x="207" y="41"/>
                    <a:pt x="207" y="41"/>
                  </a:cubicBezTo>
                  <a:cubicBezTo>
                    <a:pt x="198" y="10"/>
                    <a:pt x="198" y="10"/>
                    <a:pt x="198" y="10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66" y="1"/>
                    <a:pt x="166" y="1"/>
                    <a:pt x="166" y="1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18" y="46"/>
                    <a:pt x="117" y="46"/>
                    <a:pt x="116" y="47"/>
                  </a:cubicBezTo>
                  <a:cubicBezTo>
                    <a:pt x="114" y="47"/>
                    <a:pt x="114" y="47"/>
                    <a:pt x="114" y="47"/>
                  </a:cubicBezTo>
                  <a:cubicBezTo>
                    <a:pt x="113" y="48"/>
                    <a:pt x="113" y="48"/>
                    <a:pt x="111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50"/>
                    <a:pt x="109" y="50"/>
                    <a:pt x="109" y="50"/>
                  </a:cubicBezTo>
                  <a:cubicBezTo>
                    <a:pt x="108" y="50"/>
                    <a:pt x="107" y="51"/>
                    <a:pt x="107" y="51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5" y="119"/>
                    <a:pt x="45" y="120"/>
                    <a:pt x="44" y="121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4"/>
                    <a:pt x="43" y="125"/>
                    <a:pt x="42" y="127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9"/>
                    <a:pt x="41" y="131"/>
                    <a:pt x="41" y="133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3" y="205"/>
                    <a:pt x="3" y="205"/>
                    <a:pt x="3" y="205"/>
                  </a:cubicBezTo>
                  <a:cubicBezTo>
                    <a:pt x="13" y="215"/>
                    <a:pt x="13" y="215"/>
                    <a:pt x="13" y="215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7" y="225"/>
                    <a:pt x="50" y="230"/>
                    <a:pt x="52" y="235"/>
                  </a:cubicBezTo>
                  <a:cubicBezTo>
                    <a:pt x="36" y="263"/>
                    <a:pt x="36" y="263"/>
                    <a:pt x="36" y="263"/>
                  </a:cubicBezTo>
                  <a:cubicBezTo>
                    <a:pt x="38" y="277"/>
                    <a:pt x="38" y="277"/>
                    <a:pt x="38" y="277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9" y="299"/>
                    <a:pt x="59" y="299"/>
                    <a:pt x="59" y="299"/>
                  </a:cubicBezTo>
                  <a:cubicBezTo>
                    <a:pt x="60" y="299"/>
                    <a:pt x="60" y="299"/>
                    <a:pt x="60" y="299"/>
                  </a:cubicBezTo>
                  <a:cubicBezTo>
                    <a:pt x="77" y="312"/>
                    <a:pt x="77" y="312"/>
                    <a:pt x="77" y="312"/>
                  </a:cubicBezTo>
                  <a:cubicBezTo>
                    <a:pt x="91" y="313"/>
                    <a:pt x="91" y="313"/>
                    <a:pt x="91" y="313"/>
                  </a:cubicBezTo>
                  <a:cubicBezTo>
                    <a:pt x="117" y="294"/>
                    <a:pt x="117" y="294"/>
                    <a:pt x="117" y="294"/>
                  </a:cubicBezTo>
                  <a:cubicBezTo>
                    <a:pt x="122" y="296"/>
                    <a:pt x="128" y="298"/>
                    <a:pt x="133" y="299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52" y="339"/>
                    <a:pt x="152" y="339"/>
                    <a:pt x="152" y="339"/>
                  </a:cubicBezTo>
                  <a:cubicBezTo>
                    <a:pt x="173" y="339"/>
                    <a:pt x="173" y="339"/>
                    <a:pt x="173" y="339"/>
                  </a:cubicBezTo>
                  <a:cubicBezTo>
                    <a:pt x="174" y="340"/>
                    <a:pt x="174" y="340"/>
                    <a:pt x="174" y="340"/>
                  </a:cubicBezTo>
                  <a:cubicBezTo>
                    <a:pt x="178" y="339"/>
                    <a:pt x="178" y="339"/>
                    <a:pt x="178" y="339"/>
                  </a:cubicBezTo>
                  <a:cubicBezTo>
                    <a:pt x="183" y="339"/>
                    <a:pt x="183" y="339"/>
                    <a:pt x="183" y="339"/>
                  </a:cubicBezTo>
                  <a:cubicBezTo>
                    <a:pt x="184" y="338"/>
                    <a:pt x="184" y="338"/>
                    <a:pt x="184" y="338"/>
                  </a:cubicBezTo>
                  <a:cubicBezTo>
                    <a:pt x="205" y="336"/>
                    <a:pt x="205" y="336"/>
                    <a:pt x="205" y="336"/>
                  </a:cubicBezTo>
                  <a:cubicBezTo>
                    <a:pt x="215" y="326"/>
                    <a:pt x="215" y="326"/>
                    <a:pt x="215" y="326"/>
                  </a:cubicBezTo>
                  <a:cubicBezTo>
                    <a:pt x="220" y="294"/>
                    <a:pt x="220" y="294"/>
                    <a:pt x="220" y="294"/>
                  </a:cubicBezTo>
                  <a:cubicBezTo>
                    <a:pt x="225" y="292"/>
                    <a:pt x="230" y="290"/>
                    <a:pt x="235" y="288"/>
                  </a:cubicBezTo>
                  <a:cubicBezTo>
                    <a:pt x="262" y="304"/>
                    <a:pt x="262" y="304"/>
                    <a:pt x="262" y="304"/>
                  </a:cubicBezTo>
                  <a:cubicBezTo>
                    <a:pt x="276" y="302"/>
                    <a:pt x="276" y="302"/>
                    <a:pt x="276" y="302"/>
                  </a:cubicBezTo>
                  <a:cubicBezTo>
                    <a:pt x="292" y="287"/>
                    <a:pt x="292" y="287"/>
                    <a:pt x="292" y="287"/>
                  </a:cubicBezTo>
                  <a:cubicBezTo>
                    <a:pt x="293" y="287"/>
                    <a:pt x="293" y="287"/>
                    <a:pt x="293" y="287"/>
                  </a:cubicBezTo>
                  <a:cubicBezTo>
                    <a:pt x="295" y="283"/>
                    <a:pt x="295" y="283"/>
                    <a:pt x="295" y="283"/>
                  </a:cubicBezTo>
                  <a:cubicBezTo>
                    <a:pt x="299" y="280"/>
                    <a:pt x="299" y="280"/>
                    <a:pt x="299" y="280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2" y="248"/>
                    <a:pt x="312" y="248"/>
                    <a:pt x="312" y="248"/>
                  </a:cubicBezTo>
                  <a:cubicBezTo>
                    <a:pt x="293" y="222"/>
                    <a:pt x="293" y="222"/>
                    <a:pt x="293" y="222"/>
                  </a:cubicBezTo>
                  <a:cubicBezTo>
                    <a:pt x="294" y="221"/>
                    <a:pt x="294" y="220"/>
                    <a:pt x="295" y="219"/>
                  </a:cubicBezTo>
                  <a:cubicBezTo>
                    <a:pt x="295" y="218"/>
                    <a:pt x="295" y="218"/>
                    <a:pt x="295" y="218"/>
                  </a:cubicBezTo>
                  <a:cubicBezTo>
                    <a:pt x="296" y="216"/>
                    <a:pt x="296" y="215"/>
                    <a:pt x="297" y="212"/>
                  </a:cubicBezTo>
                  <a:cubicBezTo>
                    <a:pt x="298" y="211"/>
                    <a:pt x="298" y="209"/>
                    <a:pt x="299" y="207"/>
                  </a:cubicBezTo>
                  <a:cubicBezTo>
                    <a:pt x="330" y="199"/>
                    <a:pt x="330" y="199"/>
                    <a:pt x="330" y="199"/>
                  </a:cubicBezTo>
                  <a:cubicBezTo>
                    <a:pt x="338" y="188"/>
                    <a:pt x="338" y="188"/>
                    <a:pt x="338" y="188"/>
                  </a:cubicBezTo>
                  <a:cubicBezTo>
                    <a:pt x="339" y="167"/>
                    <a:pt x="339" y="167"/>
                    <a:pt x="339" y="167"/>
                  </a:cubicBezTo>
                  <a:cubicBezTo>
                    <a:pt x="339" y="165"/>
                    <a:pt x="339" y="165"/>
                    <a:pt x="339" y="165"/>
                  </a:cubicBezTo>
                  <a:cubicBezTo>
                    <a:pt x="339" y="161"/>
                    <a:pt x="339" y="161"/>
                    <a:pt x="339" y="161"/>
                  </a:cubicBezTo>
                  <a:lnTo>
                    <a:pt x="339" y="157"/>
                  </a:lnTo>
                  <a:close/>
                  <a:moveTo>
                    <a:pt x="276" y="193"/>
                  </a:moveTo>
                  <a:cubicBezTo>
                    <a:pt x="276" y="196"/>
                    <a:pt x="276" y="196"/>
                    <a:pt x="276" y="196"/>
                  </a:cubicBezTo>
                  <a:cubicBezTo>
                    <a:pt x="275" y="197"/>
                    <a:pt x="275" y="198"/>
                    <a:pt x="275" y="200"/>
                  </a:cubicBezTo>
                  <a:cubicBezTo>
                    <a:pt x="275" y="200"/>
                    <a:pt x="275" y="200"/>
                    <a:pt x="275" y="200"/>
                  </a:cubicBezTo>
                  <a:cubicBezTo>
                    <a:pt x="274" y="202"/>
                    <a:pt x="274" y="203"/>
                    <a:pt x="273" y="205"/>
                  </a:cubicBezTo>
                  <a:cubicBezTo>
                    <a:pt x="273" y="206"/>
                    <a:pt x="272" y="208"/>
                    <a:pt x="271" y="209"/>
                  </a:cubicBezTo>
                  <a:cubicBezTo>
                    <a:pt x="271" y="211"/>
                    <a:pt x="270" y="212"/>
                    <a:pt x="270" y="214"/>
                  </a:cubicBezTo>
                  <a:cubicBezTo>
                    <a:pt x="269" y="214"/>
                    <a:pt x="269" y="214"/>
                    <a:pt x="269" y="214"/>
                  </a:cubicBezTo>
                  <a:cubicBezTo>
                    <a:pt x="269" y="215"/>
                    <a:pt x="268" y="217"/>
                    <a:pt x="267" y="218"/>
                  </a:cubicBezTo>
                  <a:cubicBezTo>
                    <a:pt x="266" y="221"/>
                    <a:pt x="266" y="221"/>
                    <a:pt x="266" y="221"/>
                  </a:cubicBezTo>
                  <a:cubicBezTo>
                    <a:pt x="268" y="221"/>
                    <a:pt x="268" y="221"/>
                    <a:pt x="268" y="221"/>
                  </a:cubicBezTo>
                  <a:cubicBezTo>
                    <a:pt x="268" y="231"/>
                    <a:pt x="268" y="231"/>
                    <a:pt x="268" y="231"/>
                  </a:cubicBezTo>
                  <a:cubicBezTo>
                    <a:pt x="286" y="255"/>
                    <a:pt x="286" y="255"/>
                    <a:pt x="286" y="255"/>
                  </a:cubicBezTo>
                  <a:cubicBezTo>
                    <a:pt x="279" y="264"/>
                    <a:pt x="279" y="264"/>
                    <a:pt x="279" y="264"/>
                  </a:cubicBezTo>
                  <a:cubicBezTo>
                    <a:pt x="279" y="264"/>
                    <a:pt x="279" y="264"/>
                    <a:pt x="279" y="264"/>
                  </a:cubicBezTo>
                  <a:cubicBezTo>
                    <a:pt x="277" y="266"/>
                    <a:pt x="277" y="266"/>
                    <a:pt x="277" y="266"/>
                  </a:cubicBezTo>
                  <a:cubicBezTo>
                    <a:pt x="275" y="269"/>
                    <a:pt x="275" y="269"/>
                    <a:pt x="275" y="269"/>
                  </a:cubicBezTo>
                  <a:cubicBezTo>
                    <a:pt x="274" y="269"/>
                    <a:pt x="274" y="269"/>
                    <a:pt x="274" y="269"/>
                  </a:cubicBezTo>
                  <a:cubicBezTo>
                    <a:pt x="266" y="277"/>
                    <a:pt x="266" y="277"/>
                    <a:pt x="266" y="277"/>
                  </a:cubicBezTo>
                  <a:cubicBezTo>
                    <a:pt x="240" y="262"/>
                    <a:pt x="240" y="262"/>
                    <a:pt x="240" y="262"/>
                  </a:cubicBezTo>
                  <a:cubicBezTo>
                    <a:pt x="228" y="262"/>
                    <a:pt x="228" y="262"/>
                    <a:pt x="228" y="262"/>
                  </a:cubicBezTo>
                  <a:cubicBezTo>
                    <a:pt x="228" y="262"/>
                    <a:pt x="228" y="262"/>
                    <a:pt x="228" y="262"/>
                  </a:cubicBezTo>
                  <a:cubicBezTo>
                    <a:pt x="221" y="267"/>
                    <a:pt x="213" y="270"/>
                    <a:pt x="205" y="273"/>
                  </a:cubicBezTo>
                  <a:cubicBezTo>
                    <a:pt x="204" y="273"/>
                    <a:pt x="204" y="273"/>
                    <a:pt x="204" y="273"/>
                  </a:cubicBezTo>
                  <a:cubicBezTo>
                    <a:pt x="197" y="283"/>
                    <a:pt x="197" y="283"/>
                    <a:pt x="197" y="283"/>
                  </a:cubicBezTo>
                  <a:cubicBezTo>
                    <a:pt x="192" y="312"/>
                    <a:pt x="192" y="312"/>
                    <a:pt x="192" y="312"/>
                  </a:cubicBezTo>
                  <a:cubicBezTo>
                    <a:pt x="181" y="313"/>
                    <a:pt x="181" y="313"/>
                    <a:pt x="181" y="313"/>
                  </a:cubicBezTo>
                  <a:cubicBezTo>
                    <a:pt x="180" y="314"/>
                    <a:pt x="180" y="314"/>
                    <a:pt x="180" y="314"/>
                  </a:cubicBezTo>
                  <a:cubicBezTo>
                    <a:pt x="178" y="314"/>
                    <a:pt x="178" y="314"/>
                    <a:pt x="178" y="314"/>
                  </a:cubicBezTo>
                  <a:cubicBezTo>
                    <a:pt x="175" y="314"/>
                    <a:pt x="175" y="314"/>
                    <a:pt x="175" y="314"/>
                  </a:cubicBezTo>
                  <a:cubicBezTo>
                    <a:pt x="174" y="314"/>
                    <a:pt x="174" y="314"/>
                    <a:pt x="174" y="314"/>
                  </a:cubicBezTo>
                  <a:cubicBezTo>
                    <a:pt x="163" y="314"/>
                    <a:pt x="163" y="314"/>
                    <a:pt x="163" y="314"/>
                  </a:cubicBezTo>
                  <a:cubicBezTo>
                    <a:pt x="155" y="285"/>
                    <a:pt x="155" y="285"/>
                    <a:pt x="155" y="285"/>
                  </a:cubicBezTo>
                  <a:cubicBezTo>
                    <a:pt x="146" y="276"/>
                    <a:pt x="146" y="276"/>
                    <a:pt x="146" y="276"/>
                  </a:cubicBezTo>
                  <a:cubicBezTo>
                    <a:pt x="146" y="276"/>
                    <a:pt x="146" y="276"/>
                    <a:pt x="146" y="276"/>
                  </a:cubicBezTo>
                  <a:cubicBezTo>
                    <a:pt x="137" y="274"/>
                    <a:pt x="129" y="272"/>
                    <a:pt x="122" y="268"/>
                  </a:cubicBezTo>
                  <a:cubicBezTo>
                    <a:pt x="121" y="268"/>
                    <a:pt x="121" y="268"/>
                    <a:pt x="121" y="268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85" y="286"/>
                    <a:pt x="85" y="286"/>
                    <a:pt x="85" y="286"/>
                  </a:cubicBezTo>
                  <a:cubicBezTo>
                    <a:pt x="76" y="279"/>
                    <a:pt x="76" y="279"/>
                    <a:pt x="76" y="279"/>
                  </a:cubicBezTo>
                  <a:cubicBezTo>
                    <a:pt x="75" y="279"/>
                    <a:pt x="75" y="279"/>
                    <a:pt x="75" y="279"/>
                  </a:cubicBezTo>
                  <a:cubicBezTo>
                    <a:pt x="74" y="277"/>
                    <a:pt x="74" y="277"/>
                    <a:pt x="74" y="277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3" y="267"/>
                    <a:pt x="63" y="267"/>
                    <a:pt x="63" y="267"/>
                  </a:cubicBezTo>
                  <a:cubicBezTo>
                    <a:pt x="78" y="241"/>
                    <a:pt x="78" y="241"/>
                    <a:pt x="78" y="241"/>
                  </a:cubicBezTo>
                  <a:cubicBezTo>
                    <a:pt x="78" y="229"/>
                    <a:pt x="78" y="229"/>
                    <a:pt x="78" y="229"/>
                  </a:cubicBezTo>
                  <a:cubicBezTo>
                    <a:pt x="77" y="228"/>
                    <a:pt x="77" y="228"/>
                    <a:pt x="77" y="228"/>
                  </a:cubicBezTo>
                  <a:cubicBezTo>
                    <a:pt x="73" y="221"/>
                    <a:pt x="69" y="213"/>
                    <a:pt x="66" y="205"/>
                  </a:cubicBezTo>
                  <a:cubicBezTo>
                    <a:pt x="66" y="204"/>
                    <a:pt x="66" y="204"/>
                    <a:pt x="66" y="204"/>
                  </a:cubicBezTo>
                  <a:cubicBezTo>
                    <a:pt x="57" y="197"/>
                    <a:pt x="57" y="197"/>
                    <a:pt x="57" y="197"/>
                  </a:cubicBezTo>
                  <a:cubicBezTo>
                    <a:pt x="27" y="192"/>
                    <a:pt x="27" y="192"/>
                    <a:pt x="27" y="192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143"/>
                    <a:pt x="64" y="142"/>
                    <a:pt x="65" y="140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65" y="138"/>
                    <a:pt x="66" y="137"/>
                    <a:pt x="66" y="136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7" y="134"/>
                    <a:pt x="67" y="132"/>
                    <a:pt x="68" y="131"/>
                  </a:cubicBezTo>
                  <a:cubicBezTo>
                    <a:pt x="68" y="130"/>
                    <a:pt x="68" y="130"/>
                    <a:pt x="68" y="130"/>
                  </a:cubicBezTo>
                  <a:cubicBezTo>
                    <a:pt x="69" y="129"/>
                    <a:pt x="69" y="128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4"/>
                    <a:pt x="71" y="123"/>
                    <a:pt x="72" y="12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2" y="119"/>
                    <a:pt x="72" y="119"/>
                    <a:pt x="72" y="119"/>
                  </a:cubicBezTo>
                  <a:cubicBezTo>
                    <a:pt x="71" y="109"/>
                    <a:pt x="71" y="109"/>
                    <a:pt x="71" y="10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99" y="78"/>
                    <a:pt x="99" y="78"/>
                    <a:pt x="99" y="78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2" y="77"/>
                    <a:pt x="114" y="76"/>
                    <a:pt x="115" y="76"/>
                  </a:cubicBezTo>
                  <a:cubicBezTo>
                    <a:pt x="116" y="75"/>
                    <a:pt x="116" y="75"/>
                    <a:pt x="116" y="75"/>
                  </a:cubicBezTo>
                  <a:cubicBezTo>
                    <a:pt x="116" y="75"/>
                    <a:pt x="117" y="75"/>
                    <a:pt x="117" y="74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19" y="73"/>
                    <a:pt x="120" y="73"/>
                    <a:pt x="120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3" y="71"/>
                    <a:pt x="124" y="71"/>
                    <a:pt x="125" y="7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7" y="69"/>
                    <a:pt x="128" y="69"/>
                    <a:pt x="129" y="69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32" y="68"/>
                    <a:pt x="133" y="67"/>
                    <a:pt x="134" y="67"/>
                  </a:cubicBezTo>
                  <a:cubicBezTo>
                    <a:pt x="135" y="67"/>
                    <a:pt x="135" y="67"/>
                    <a:pt x="135" y="6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77" y="26"/>
                    <a:pt x="177" y="26"/>
                    <a:pt x="177" y="26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5" y="64"/>
                    <a:pt x="195" y="64"/>
                    <a:pt x="197" y="64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200" y="65"/>
                    <a:pt x="200" y="65"/>
                    <a:pt x="201" y="65"/>
                  </a:cubicBezTo>
                  <a:cubicBezTo>
                    <a:pt x="202" y="66"/>
                    <a:pt x="202" y="66"/>
                    <a:pt x="202" y="66"/>
                  </a:cubicBezTo>
                  <a:cubicBezTo>
                    <a:pt x="203" y="66"/>
                    <a:pt x="203" y="66"/>
                    <a:pt x="204" y="66"/>
                  </a:cubicBezTo>
                  <a:cubicBezTo>
                    <a:pt x="204" y="66"/>
                    <a:pt x="205" y="67"/>
                    <a:pt x="206" y="67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10" y="69"/>
                    <a:pt x="211" y="69"/>
                  </a:cubicBezTo>
                  <a:cubicBezTo>
                    <a:pt x="213" y="70"/>
                    <a:pt x="213" y="70"/>
                    <a:pt x="213" y="70"/>
                  </a:cubicBezTo>
                  <a:cubicBezTo>
                    <a:pt x="214" y="70"/>
                    <a:pt x="215" y="71"/>
                    <a:pt x="216" y="71"/>
                  </a:cubicBezTo>
                  <a:cubicBezTo>
                    <a:pt x="218" y="72"/>
                    <a:pt x="218" y="72"/>
                    <a:pt x="218" y="72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55" y="54"/>
                    <a:pt x="255" y="54"/>
                    <a:pt x="255" y="54"/>
                  </a:cubicBezTo>
                  <a:cubicBezTo>
                    <a:pt x="264" y="61"/>
                    <a:pt x="264" y="61"/>
                    <a:pt x="264" y="61"/>
                  </a:cubicBezTo>
                  <a:cubicBezTo>
                    <a:pt x="264" y="61"/>
                    <a:pt x="264" y="61"/>
                    <a:pt x="264" y="61"/>
                  </a:cubicBezTo>
                  <a:cubicBezTo>
                    <a:pt x="266" y="62"/>
                    <a:pt x="266" y="62"/>
                    <a:pt x="266" y="62"/>
                  </a:cubicBezTo>
                  <a:cubicBezTo>
                    <a:pt x="268" y="64"/>
                    <a:pt x="268" y="64"/>
                    <a:pt x="268" y="64"/>
                  </a:cubicBezTo>
                  <a:cubicBezTo>
                    <a:pt x="268" y="65"/>
                    <a:pt x="268" y="65"/>
                    <a:pt x="268" y="65"/>
                  </a:cubicBezTo>
                  <a:cubicBezTo>
                    <a:pt x="276" y="73"/>
                    <a:pt x="276" y="73"/>
                    <a:pt x="276" y="73"/>
                  </a:cubicBezTo>
                  <a:cubicBezTo>
                    <a:pt x="261" y="99"/>
                    <a:pt x="261" y="99"/>
                    <a:pt x="261" y="99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2" y="112"/>
                    <a:pt x="262" y="112"/>
                    <a:pt x="262" y="112"/>
                  </a:cubicBezTo>
                  <a:cubicBezTo>
                    <a:pt x="263" y="113"/>
                    <a:pt x="263" y="114"/>
                    <a:pt x="264" y="115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5" y="116"/>
                    <a:pt x="265" y="117"/>
                    <a:pt x="265" y="117"/>
                  </a:cubicBezTo>
                  <a:cubicBezTo>
                    <a:pt x="266" y="119"/>
                    <a:pt x="266" y="119"/>
                    <a:pt x="266" y="119"/>
                  </a:cubicBezTo>
                  <a:cubicBezTo>
                    <a:pt x="266" y="119"/>
                    <a:pt x="267" y="120"/>
                    <a:pt x="267" y="120"/>
                  </a:cubicBezTo>
                  <a:cubicBezTo>
                    <a:pt x="268" y="122"/>
                    <a:pt x="268" y="122"/>
                    <a:pt x="268" y="122"/>
                  </a:cubicBezTo>
                  <a:cubicBezTo>
                    <a:pt x="268" y="123"/>
                    <a:pt x="269" y="124"/>
                    <a:pt x="269" y="125"/>
                  </a:cubicBezTo>
                  <a:cubicBezTo>
                    <a:pt x="270" y="126"/>
                    <a:pt x="270" y="126"/>
                    <a:pt x="270" y="126"/>
                  </a:cubicBezTo>
                  <a:cubicBezTo>
                    <a:pt x="270" y="127"/>
                    <a:pt x="271" y="129"/>
                    <a:pt x="271" y="130"/>
                  </a:cubicBezTo>
                  <a:cubicBezTo>
                    <a:pt x="272" y="131"/>
                    <a:pt x="272" y="131"/>
                    <a:pt x="272" y="131"/>
                  </a:cubicBezTo>
                  <a:cubicBezTo>
                    <a:pt x="272" y="132"/>
                    <a:pt x="272" y="133"/>
                    <a:pt x="273" y="134"/>
                  </a:cubicBezTo>
                  <a:cubicBezTo>
                    <a:pt x="273" y="135"/>
                    <a:pt x="273" y="135"/>
                    <a:pt x="273" y="135"/>
                  </a:cubicBezTo>
                  <a:cubicBezTo>
                    <a:pt x="282" y="143"/>
                    <a:pt x="282" y="143"/>
                    <a:pt x="282" y="143"/>
                  </a:cubicBezTo>
                  <a:cubicBezTo>
                    <a:pt x="312" y="148"/>
                    <a:pt x="312" y="148"/>
                    <a:pt x="312" y="148"/>
                  </a:cubicBezTo>
                  <a:cubicBezTo>
                    <a:pt x="313" y="159"/>
                    <a:pt x="313" y="159"/>
                    <a:pt x="313" y="159"/>
                  </a:cubicBezTo>
                  <a:cubicBezTo>
                    <a:pt x="314" y="160"/>
                    <a:pt x="314" y="160"/>
                    <a:pt x="314" y="160"/>
                  </a:cubicBezTo>
                  <a:cubicBezTo>
                    <a:pt x="314" y="162"/>
                    <a:pt x="314" y="162"/>
                    <a:pt x="314" y="162"/>
                  </a:cubicBezTo>
                  <a:cubicBezTo>
                    <a:pt x="314" y="165"/>
                    <a:pt x="314" y="165"/>
                    <a:pt x="314" y="165"/>
                  </a:cubicBezTo>
                  <a:cubicBezTo>
                    <a:pt x="314" y="166"/>
                    <a:pt x="314" y="166"/>
                    <a:pt x="314" y="166"/>
                  </a:cubicBezTo>
                  <a:cubicBezTo>
                    <a:pt x="313" y="177"/>
                    <a:pt x="313" y="177"/>
                    <a:pt x="313" y="177"/>
                  </a:cubicBezTo>
                  <a:cubicBezTo>
                    <a:pt x="285" y="185"/>
                    <a:pt x="285" y="185"/>
                    <a:pt x="285" y="185"/>
                  </a:cubicBezTo>
                  <a:lnTo>
                    <a:pt x="276" y="193"/>
                  </a:lnTo>
                  <a:close/>
                </a:path>
              </a:pathLst>
            </a:custGeom>
            <a:grpFill/>
            <a:ln w="6350">
              <a:solidFill>
                <a:srgbClr val="13527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58" name="Strzałka: pagon 57">
            <a:extLst>
              <a:ext uri="{FF2B5EF4-FFF2-40B4-BE49-F238E27FC236}">
                <a16:creationId xmlns:a16="http://schemas.microsoft.com/office/drawing/2014/main" id="{C467603B-B302-4ED3-9653-DF1A0ECCB641}"/>
              </a:ext>
            </a:extLst>
          </p:cNvPr>
          <p:cNvSpPr/>
          <p:nvPr/>
        </p:nvSpPr>
        <p:spPr>
          <a:xfrm>
            <a:off x="6884841" y="1694581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9" name="Strzałka: pagon 58">
            <a:extLst>
              <a:ext uri="{FF2B5EF4-FFF2-40B4-BE49-F238E27FC236}">
                <a16:creationId xmlns:a16="http://schemas.microsoft.com/office/drawing/2014/main" id="{E33E74F9-C0CC-4B04-9900-1E5FA8D6E86E}"/>
              </a:ext>
            </a:extLst>
          </p:cNvPr>
          <p:cNvSpPr/>
          <p:nvPr/>
        </p:nvSpPr>
        <p:spPr>
          <a:xfrm>
            <a:off x="9171769" y="1694581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grpSp>
        <p:nvGrpSpPr>
          <p:cNvPr id="69" name="Grupa 68">
            <a:extLst>
              <a:ext uri="{FF2B5EF4-FFF2-40B4-BE49-F238E27FC236}">
                <a16:creationId xmlns:a16="http://schemas.microsoft.com/office/drawing/2014/main" id="{1CACBED2-704F-4FCF-8EEC-0EA51A2C56D7}"/>
              </a:ext>
            </a:extLst>
          </p:cNvPr>
          <p:cNvGrpSpPr/>
          <p:nvPr/>
        </p:nvGrpSpPr>
        <p:grpSpPr>
          <a:xfrm>
            <a:off x="10054288" y="1635066"/>
            <a:ext cx="656072" cy="495386"/>
            <a:chOff x="3359150" y="1366838"/>
            <a:chExt cx="5470526" cy="4130676"/>
          </a:xfrm>
          <a:solidFill>
            <a:schemeClr val="tx2"/>
          </a:solidFill>
        </p:grpSpPr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790E2971-FEF2-43A2-93A2-E870F6DE8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9638" y="2159001"/>
              <a:ext cx="1858963" cy="3338513"/>
            </a:xfrm>
            <a:custGeom>
              <a:avLst/>
              <a:gdLst>
                <a:gd name="T0" fmla="*/ 473 w 493"/>
                <a:gd name="T1" fmla="*/ 885 h 885"/>
                <a:gd name="T2" fmla="*/ 20 w 493"/>
                <a:gd name="T3" fmla="*/ 885 h 885"/>
                <a:gd name="T4" fmla="*/ 0 w 493"/>
                <a:gd name="T5" fmla="*/ 865 h 885"/>
                <a:gd name="T6" fmla="*/ 0 w 493"/>
                <a:gd name="T7" fmla="*/ 20 h 885"/>
                <a:gd name="T8" fmla="*/ 20 w 493"/>
                <a:gd name="T9" fmla="*/ 0 h 885"/>
                <a:gd name="T10" fmla="*/ 473 w 493"/>
                <a:gd name="T11" fmla="*/ 0 h 885"/>
                <a:gd name="T12" fmla="*/ 493 w 493"/>
                <a:gd name="T13" fmla="*/ 20 h 885"/>
                <a:gd name="T14" fmla="*/ 493 w 493"/>
                <a:gd name="T15" fmla="*/ 865 h 885"/>
                <a:gd name="T16" fmla="*/ 473 w 493"/>
                <a:gd name="T17" fmla="*/ 885 h 885"/>
                <a:gd name="T18" fmla="*/ 40 w 493"/>
                <a:gd name="T19" fmla="*/ 845 h 885"/>
                <a:gd name="T20" fmla="*/ 453 w 493"/>
                <a:gd name="T21" fmla="*/ 845 h 885"/>
                <a:gd name="T22" fmla="*/ 453 w 493"/>
                <a:gd name="T23" fmla="*/ 40 h 885"/>
                <a:gd name="T24" fmla="*/ 40 w 493"/>
                <a:gd name="T25" fmla="*/ 40 h 885"/>
                <a:gd name="T26" fmla="*/ 40 w 493"/>
                <a:gd name="T27" fmla="*/ 845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3" h="885">
                  <a:moveTo>
                    <a:pt x="473" y="885"/>
                  </a:moveTo>
                  <a:cubicBezTo>
                    <a:pt x="20" y="885"/>
                    <a:pt x="20" y="885"/>
                    <a:pt x="20" y="885"/>
                  </a:cubicBezTo>
                  <a:cubicBezTo>
                    <a:pt x="9" y="885"/>
                    <a:pt x="0" y="876"/>
                    <a:pt x="0" y="86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473" y="0"/>
                    <a:pt x="473" y="0"/>
                    <a:pt x="473" y="0"/>
                  </a:cubicBezTo>
                  <a:cubicBezTo>
                    <a:pt x="484" y="0"/>
                    <a:pt x="493" y="9"/>
                    <a:pt x="493" y="20"/>
                  </a:cubicBezTo>
                  <a:cubicBezTo>
                    <a:pt x="493" y="865"/>
                    <a:pt x="493" y="865"/>
                    <a:pt x="493" y="865"/>
                  </a:cubicBezTo>
                  <a:cubicBezTo>
                    <a:pt x="493" y="876"/>
                    <a:pt x="484" y="885"/>
                    <a:pt x="473" y="885"/>
                  </a:cubicBezTo>
                  <a:close/>
                  <a:moveTo>
                    <a:pt x="40" y="845"/>
                  </a:moveTo>
                  <a:cubicBezTo>
                    <a:pt x="453" y="845"/>
                    <a:pt x="453" y="845"/>
                    <a:pt x="453" y="845"/>
                  </a:cubicBezTo>
                  <a:cubicBezTo>
                    <a:pt x="453" y="40"/>
                    <a:pt x="453" y="40"/>
                    <a:pt x="453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8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FBCEAC7B-9754-4950-B88B-8EF71F269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89575" y="1944688"/>
              <a:ext cx="1209675" cy="3500438"/>
            </a:xfrm>
            <a:custGeom>
              <a:avLst/>
              <a:gdLst>
                <a:gd name="T0" fmla="*/ 301 w 321"/>
                <a:gd name="T1" fmla="*/ 928 h 928"/>
                <a:gd name="T2" fmla="*/ 20 w 321"/>
                <a:gd name="T3" fmla="*/ 928 h 928"/>
                <a:gd name="T4" fmla="*/ 0 w 321"/>
                <a:gd name="T5" fmla="*/ 908 h 928"/>
                <a:gd name="T6" fmla="*/ 0 w 321"/>
                <a:gd name="T7" fmla="*/ 63 h 928"/>
                <a:gd name="T8" fmla="*/ 18 w 321"/>
                <a:gd name="T9" fmla="*/ 43 h 928"/>
                <a:gd name="T10" fmla="*/ 298 w 321"/>
                <a:gd name="T11" fmla="*/ 1 h 928"/>
                <a:gd name="T12" fmla="*/ 314 w 321"/>
                <a:gd name="T13" fmla="*/ 6 h 928"/>
                <a:gd name="T14" fmla="*/ 321 w 321"/>
                <a:gd name="T15" fmla="*/ 21 h 928"/>
                <a:gd name="T16" fmla="*/ 321 w 321"/>
                <a:gd name="T17" fmla="*/ 908 h 928"/>
                <a:gd name="T18" fmla="*/ 301 w 321"/>
                <a:gd name="T19" fmla="*/ 928 h 928"/>
                <a:gd name="T20" fmla="*/ 40 w 321"/>
                <a:gd name="T21" fmla="*/ 888 h 928"/>
                <a:gd name="T22" fmla="*/ 281 w 321"/>
                <a:gd name="T23" fmla="*/ 888 h 928"/>
                <a:gd name="T24" fmla="*/ 281 w 321"/>
                <a:gd name="T25" fmla="*/ 44 h 928"/>
                <a:gd name="T26" fmla="*/ 40 w 321"/>
                <a:gd name="T27" fmla="*/ 80 h 928"/>
                <a:gd name="T28" fmla="*/ 40 w 321"/>
                <a:gd name="T29" fmla="*/ 888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1" h="928">
                  <a:moveTo>
                    <a:pt x="301" y="928"/>
                  </a:moveTo>
                  <a:cubicBezTo>
                    <a:pt x="20" y="928"/>
                    <a:pt x="20" y="928"/>
                    <a:pt x="20" y="928"/>
                  </a:cubicBezTo>
                  <a:cubicBezTo>
                    <a:pt x="9" y="928"/>
                    <a:pt x="0" y="919"/>
                    <a:pt x="0" y="90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53"/>
                    <a:pt x="8" y="45"/>
                    <a:pt x="18" y="43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304" y="0"/>
                    <a:pt x="309" y="2"/>
                    <a:pt x="314" y="6"/>
                  </a:cubicBezTo>
                  <a:cubicBezTo>
                    <a:pt x="318" y="9"/>
                    <a:pt x="321" y="15"/>
                    <a:pt x="321" y="21"/>
                  </a:cubicBezTo>
                  <a:cubicBezTo>
                    <a:pt x="321" y="908"/>
                    <a:pt x="321" y="908"/>
                    <a:pt x="321" y="908"/>
                  </a:cubicBezTo>
                  <a:cubicBezTo>
                    <a:pt x="321" y="919"/>
                    <a:pt x="312" y="928"/>
                    <a:pt x="301" y="928"/>
                  </a:cubicBezTo>
                  <a:close/>
                  <a:moveTo>
                    <a:pt x="40" y="888"/>
                  </a:moveTo>
                  <a:cubicBezTo>
                    <a:pt x="281" y="888"/>
                    <a:pt x="281" y="888"/>
                    <a:pt x="281" y="888"/>
                  </a:cubicBezTo>
                  <a:cubicBezTo>
                    <a:pt x="281" y="44"/>
                    <a:pt x="281" y="44"/>
                    <a:pt x="281" y="44"/>
                  </a:cubicBezTo>
                  <a:cubicBezTo>
                    <a:pt x="40" y="80"/>
                    <a:pt x="40" y="80"/>
                    <a:pt x="40" y="80"/>
                  </a:cubicBezTo>
                  <a:lnTo>
                    <a:pt x="40" y="8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651804D9-AAE7-455E-9715-EA4E7F46DE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9150" y="1366838"/>
              <a:ext cx="2070100" cy="679450"/>
            </a:xfrm>
            <a:custGeom>
              <a:avLst/>
              <a:gdLst>
                <a:gd name="T0" fmla="*/ 529 w 549"/>
                <a:gd name="T1" fmla="*/ 180 h 180"/>
                <a:gd name="T2" fmla="*/ 20 w 549"/>
                <a:gd name="T3" fmla="*/ 180 h 180"/>
                <a:gd name="T4" fmla="*/ 0 w 549"/>
                <a:gd name="T5" fmla="*/ 160 h 180"/>
                <a:gd name="T6" fmla="*/ 0 w 549"/>
                <a:gd name="T7" fmla="*/ 20 h 180"/>
                <a:gd name="T8" fmla="*/ 20 w 549"/>
                <a:gd name="T9" fmla="*/ 0 h 180"/>
                <a:gd name="T10" fmla="*/ 529 w 549"/>
                <a:gd name="T11" fmla="*/ 0 h 180"/>
                <a:gd name="T12" fmla="*/ 549 w 549"/>
                <a:gd name="T13" fmla="*/ 20 h 180"/>
                <a:gd name="T14" fmla="*/ 549 w 549"/>
                <a:gd name="T15" fmla="*/ 160 h 180"/>
                <a:gd name="T16" fmla="*/ 529 w 549"/>
                <a:gd name="T17" fmla="*/ 180 h 180"/>
                <a:gd name="T18" fmla="*/ 40 w 549"/>
                <a:gd name="T19" fmla="*/ 140 h 180"/>
                <a:gd name="T20" fmla="*/ 509 w 549"/>
                <a:gd name="T21" fmla="*/ 140 h 180"/>
                <a:gd name="T22" fmla="*/ 509 w 549"/>
                <a:gd name="T23" fmla="*/ 40 h 180"/>
                <a:gd name="T24" fmla="*/ 40 w 549"/>
                <a:gd name="T25" fmla="*/ 40 h 180"/>
                <a:gd name="T26" fmla="*/ 40 w 549"/>
                <a:gd name="T27" fmla="*/ 14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9" h="180">
                  <a:moveTo>
                    <a:pt x="529" y="180"/>
                  </a:moveTo>
                  <a:cubicBezTo>
                    <a:pt x="20" y="180"/>
                    <a:pt x="20" y="180"/>
                    <a:pt x="20" y="180"/>
                  </a:cubicBezTo>
                  <a:cubicBezTo>
                    <a:pt x="9" y="180"/>
                    <a:pt x="0" y="171"/>
                    <a:pt x="0" y="16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529" y="0"/>
                    <a:pt x="529" y="0"/>
                    <a:pt x="529" y="0"/>
                  </a:cubicBezTo>
                  <a:cubicBezTo>
                    <a:pt x="540" y="0"/>
                    <a:pt x="549" y="9"/>
                    <a:pt x="549" y="20"/>
                  </a:cubicBezTo>
                  <a:cubicBezTo>
                    <a:pt x="549" y="160"/>
                    <a:pt x="549" y="160"/>
                    <a:pt x="549" y="160"/>
                  </a:cubicBezTo>
                  <a:cubicBezTo>
                    <a:pt x="549" y="171"/>
                    <a:pt x="540" y="180"/>
                    <a:pt x="529" y="180"/>
                  </a:cubicBezTo>
                  <a:close/>
                  <a:moveTo>
                    <a:pt x="40" y="140"/>
                  </a:moveTo>
                  <a:cubicBezTo>
                    <a:pt x="509" y="140"/>
                    <a:pt x="509" y="140"/>
                    <a:pt x="509" y="140"/>
                  </a:cubicBezTo>
                  <a:cubicBezTo>
                    <a:pt x="509" y="40"/>
                    <a:pt x="509" y="40"/>
                    <a:pt x="509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3333383A-53D7-4F34-B2F3-F210E313B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3863" y="2370138"/>
              <a:ext cx="2055813" cy="2968625"/>
            </a:xfrm>
            <a:custGeom>
              <a:avLst/>
              <a:gdLst>
                <a:gd name="T0" fmla="*/ 525 w 545"/>
                <a:gd name="T1" fmla="*/ 787 h 787"/>
                <a:gd name="T2" fmla="*/ 20 w 545"/>
                <a:gd name="T3" fmla="*/ 787 h 787"/>
                <a:gd name="T4" fmla="*/ 0 w 545"/>
                <a:gd name="T5" fmla="*/ 767 h 787"/>
                <a:gd name="T6" fmla="*/ 0 w 545"/>
                <a:gd name="T7" fmla="*/ 20 h 787"/>
                <a:gd name="T8" fmla="*/ 20 w 545"/>
                <a:gd name="T9" fmla="*/ 0 h 787"/>
                <a:gd name="T10" fmla="*/ 525 w 545"/>
                <a:gd name="T11" fmla="*/ 0 h 787"/>
                <a:gd name="T12" fmla="*/ 545 w 545"/>
                <a:gd name="T13" fmla="*/ 20 h 787"/>
                <a:gd name="T14" fmla="*/ 545 w 545"/>
                <a:gd name="T15" fmla="*/ 767 h 787"/>
                <a:gd name="T16" fmla="*/ 525 w 545"/>
                <a:gd name="T17" fmla="*/ 787 h 787"/>
                <a:gd name="T18" fmla="*/ 40 w 545"/>
                <a:gd name="T19" fmla="*/ 747 h 787"/>
                <a:gd name="T20" fmla="*/ 505 w 545"/>
                <a:gd name="T21" fmla="*/ 747 h 787"/>
                <a:gd name="T22" fmla="*/ 505 w 545"/>
                <a:gd name="T23" fmla="*/ 40 h 787"/>
                <a:gd name="T24" fmla="*/ 40 w 545"/>
                <a:gd name="T25" fmla="*/ 40 h 787"/>
                <a:gd name="T26" fmla="*/ 40 w 545"/>
                <a:gd name="T27" fmla="*/ 74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787">
                  <a:moveTo>
                    <a:pt x="525" y="787"/>
                  </a:moveTo>
                  <a:cubicBezTo>
                    <a:pt x="20" y="787"/>
                    <a:pt x="20" y="787"/>
                    <a:pt x="20" y="787"/>
                  </a:cubicBezTo>
                  <a:cubicBezTo>
                    <a:pt x="9" y="787"/>
                    <a:pt x="0" y="778"/>
                    <a:pt x="0" y="76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525" y="0"/>
                    <a:pt x="525" y="0"/>
                    <a:pt x="525" y="0"/>
                  </a:cubicBezTo>
                  <a:cubicBezTo>
                    <a:pt x="536" y="0"/>
                    <a:pt x="545" y="9"/>
                    <a:pt x="545" y="20"/>
                  </a:cubicBezTo>
                  <a:cubicBezTo>
                    <a:pt x="545" y="767"/>
                    <a:pt x="545" y="767"/>
                    <a:pt x="545" y="767"/>
                  </a:cubicBezTo>
                  <a:cubicBezTo>
                    <a:pt x="545" y="778"/>
                    <a:pt x="536" y="787"/>
                    <a:pt x="525" y="787"/>
                  </a:cubicBezTo>
                  <a:close/>
                  <a:moveTo>
                    <a:pt x="40" y="747"/>
                  </a:moveTo>
                  <a:cubicBezTo>
                    <a:pt x="505" y="747"/>
                    <a:pt x="505" y="747"/>
                    <a:pt x="505" y="747"/>
                  </a:cubicBezTo>
                  <a:cubicBezTo>
                    <a:pt x="505" y="40"/>
                    <a:pt x="505" y="40"/>
                    <a:pt x="505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id="{66AD6FC1-B30F-4C9F-A6C0-130BCCBE8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2150" y="2819401"/>
              <a:ext cx="395288" cy="400050"/>
            </a:xfrm>
            <a:custGeom>
              <a:avLst/>
              <a:gdLst>
                <a:gd name="T0" fmla="*/ 52 w 105"/>
                <a:gd name="T1" fmla="*/ 106 h 106"/>
                <a:gd name="T2" fmla="*/ 0 w 105"/>
                <a:gd name="T3" fmla="*/ 53 h 106"/>
                <a:gd name="T4" fmla="*/ 52 w 105"/>
                <a:gd name="T5" fmla="*/ 0 h 106"/>
                <a:gd name="T6" fmla="*/ 105 w 105"/>
                <a:gd name="T7" fmla="*/ 53 h 106"/>
                <a:gd name="T8" fmla="*/ 52 w 105"/>
                <a:gd name="T9" fmla="*/ 106 h 106"/>
                <a:gd name="T10" fmla="*/ 52 w 105"/>
                <a:gd name="T11" fmla="*/ 40 h 106"/>
                <a:gd name="T12" fmla="*/ 40 w 105"/>
                <a:gd name="T13" fmla="*/ 53 h 106"/>
                <a:gd name="T14" fmla="*/ 52 w 105"/>
                <a:gd name="T15" fmla="*/ 66 h 106"/>
                <a:gd name="T16" fmla="*/ 65 w 105"/>
                <a:gd name="T17" fmla="*/ 53 h 106"/>
                <a:gd name="T18" fmla="*/ 52 w 105"/>
                <a:gd name="T19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06">
                  <a:moveTo>
                    <a:pt x="52" y="106"/>
                  </a:moveTo>
                  <a:cubicBezTo>
                    <a:pt x="23" y="106"/>
                    <a:pt x="0" y="82"/>
                    <a:pt x="0" y="53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81" y="0"/>
                    <a:pt x="105" y="24"/>
                    <a:pt x="105" y="53"/>
                  </a:cubicBezTo>
                  <a:cubicBezTo>
                    <a:pt x="105" y="82"/>
                    <a:pt x="81" y="106"/>
                    <a:pt x="52" y="106"/>
                  </a:cubicBezTo>
                  <a:close/>
                  <a:moveTo>
                    <a:pt x="52" y="40"/>
                  </a:moveTo>
                  <a:cubicBezTo>
                    <a:pt x="45" y="40"/>
                    <a:pt x="40" y="46"/>
                    <a:pt x="40" y="53"/>
                  </a:cubicBezTo>
                  <a:cubicBezTo>
                    <a:pt x="40" y="60"/>
                    <a:pt x="45" y="66"/>
                    <a:pt x="52" y="66"/>
                  </a:cubicBezTo>
                  <a:cubicBezTo>
                    <a:pt x="59" y="66"/>
                    <a:pt x="65" y="60"/>
                    <a:pt x="65" y="53"/>
                  </a:cubicBezTo>
                  <a:cubicBezTo>
                    <a:pt x="65" y="46"/>
                    <a:pt x="59" y="40"/>
                    <a:pt x="5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4FA316C3-96DE-49A5-9F9B-B257CED30F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2150" y="4581526"/>
              <a:ext cx="395288" cy="400050"/>
            </a:xfrm>
            <a:custGeom>
              <a:avLst/>
              <a:gdLst>
                <a:gd name="T0" fmla="*/ 52 w 105"/>
                <a:gd name="T1" fmla="*/ 106 h 106"/>
                <a:gd name="T2" fmla="*/ 0 w 105"/>
                <a:gd name="T3" fmla="*/ 53 h 106"/>
                <a:gd name="T4" fmla="*/ 52 w 105"/>
                <a:gd name="T5" fmla="*/ 0 h 106"/>
                <a:gd name="T6" fmla="*/ 105 w 105"/>
                <a:gd name="T7" fmla="*/ 53 h 106"/>
                <a:gd name="T8" fmla="*/ 52 w 105"/>
                <a:gd name="T9" fmla="*/ 106 h 106"/>
                <a:gd name="T10" fmla="*/ 52 w 105"/>
                <a:gd name="T11" fmla="*/ 40 h 106"/>
                <a:gd name="T12" fmla="*/ 40 w 105"/>
                <a:gd name="T13" fmla="*/ 53 h 106"/>
                <a:gd name="T14" fmla="*/ 52 w 105"/>
                <a:gd name="T15" fmla="*/ 66 h 106"/>
                <a:gd name="T16" fmla="*/ 65 w 105"/>
                <a:gd name="T17" fmla="*/ 53 h 106"/>
                <a:gd name="T18" fmla="*/ 52 w 105"/>
                <a:gd name="T19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06">
                  <a:moveTo>
                    <a:pt x="52" y="106"/>
                  </a:moveTo>
                  <a:cubicBezTo>
                    <a:pt x="23" y="106"/>
                    <a:pt x="0" y="82"/>
                    <a:pt x="0" y="53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81" y="0"/>
                    <a:pt x="105" y="24"/>
                    <a:pt x="105" y="53"/>
                  </a:cubicBezTo>
                  <a:cubicBezTo>
                    <a:pt x="105" y="82"/>
                    <a:pt x="81" y="106"/>
                    <a:pt x="52" y="106"/>
                  </a:cubicBezTo>
                  <a:close/>
                  <a:moveTo>
                    <a:pt x="52" y="40"/>
                  </a:moveTo>
                  <a:cubicBezTo>
                    <a:pt x="45" y="40"/>
                    <a:pt x="40" y="46"/>
                    <a:pt x="40" y="53"/>
                  </a:cubicBezTo>
                  <a:cubicBezTo>
                    <a:pt x="40" y="60"/>
                    <a:pt x="45" y="66"/>
                    <a:pt x="52" y="66"/>
                  </a:cubicBezTo>
                  <a:cubicBezTo>
                    <a:pt x="59" y="66"/>
                    <a:pt x="65" y="60"/>
                    <a:pt x="65" y="53"/>
                  </a:cubicBezTo>
                  <a:cubicBezTo>
                    <a:pt x="65" y="46"/>
                    <a:pt x="59" y="40"/>
                    <a:pt x="5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136DDA0F-4814-4247-BB32-868A5FC39255}"/>
              </a:ext>
            </a:extLst>
          </p:cNvPr>
          <p:cNvSpPr txBox="1"/>
          <p:nvPr/>
        </p:nvSpPr>
        <p:spPr>
          <a:xfrm>
            <a:off x="2710021" y="2431530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>
                <a:latin typeface="+mj-lt"/>
              </a:rPr>
              <a:t>WIZUALIZACJA</a:t>
            </a: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0BC0656E-2720-47C0-801A-34881383FE2A}"/>
              </a:ext>
            </a:extLst>
          </p:cNvPr>
          <p:cNvSpPr txBox="1"/>
          <p:nvPr/>
        </p:nvSpPr>
        <p:spPr>
          <a:xfrm>
            <a:off x="4947642" y="2431530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PROTOTYPOWANIE</a:t>
            </a:r>
            <a:endParaRPr lang="pl-PL" sz="1400">
              <a:latin typeface="+mj-lt"/>
            </a:endParaRP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05FAFE24-9DE2-4F57-86AB-33CD6EC2E2DA}"/>
              </a:ext>
            </a:extLst>
          </p:cNvPr>
          <p:cNvSpPr txBox="1"/>
          <p:nvPr/>
        </p:nvSpPr>
        <p:spPr>
          <a:xfrm>
            <a:off x="7635674" y="2431530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WYKONANIE</a:t>
            </a:r>
            <a:endParaRPr lang="pl-PL" sz="1400">
              <a:latin typeface="+mj-lt"/>
            </a:endParaRP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32FF3E1B-70A3-4208-8FF2-B262526CD646}"/>
              </a:ext>
            </a:extLst>
          </p:cNvPr>
          <p:cNvSpPr txBox="1"/>
          <p:nvPr/>
        </p:nvSpPr>
        <p:spPr>
          <a:xfrm>
            <a:off x="9681499" y="2431530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PREFABRYKACJA</a:t>
            </a:r>
            <a:endParaRPr lang="pl-PL" sz="1400">
              <a:latin typeface="+mj-lt"/>
            </a:endParaRPr>
          </a:p>
        </p:txBody>
      </p:sp>
      <p:grpSp>
        <p:nvGrpSpPr>
          <p:cNvPr id="91" name="Grupa 90">
            <a:extLst>
              <a:ext uri="{FF2B5EF4-FFF2-40B4-BE49-F238E27FC236}">
                <a16:creationId xmlns:a16="http://schemas.microsoft.com/office/drawing/2014/main" id="{870F36F3-C4B7-4BAD-8C63-8E9F3434AE74}"/>
              </a:ext>
            </a:extLst>
          </p:cNvPr>
          <p:cNvGrpSpPr/>
          <p:nvPr/>
        </p:nvGrpSpPr>
        <p:grpSpPr>
          <a:xfrm>
            <a:off x="246843" y="4047933"/>
            <a:ext cx="11541854" cy="2604894"/>
            <a:chOff x="246843" y="4047933"/>
            <a:chExt cx="11541854" cy="2604894"/>
          </a:xfrm>
        </p:grpSpPr>
        <p:pic>
          <p:nvPicPr>
            <p:cNvPr id="80" name="Obraz 79" descr="Obraz zawierający komputer&#10;&#10;Opis wygenerowany automatycznie">
              <a:extLst>
                <a:ext uri="{FF2B5EF4-FFF2-40B4-BE49-F238E27FC236}">
                  <a16:creationId xmlns:a16="http://schemas.microsoft.com/office/drawing/2014/main" id="{32F19A55-C951-4F96-9DC7-2577535D8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843" y="4633012"/>
              <a:ext cx="2958659" cy="1929046"/>
            </a:xfrm>
            <a:prstGeom prst="rect">
              <a:avLst/>
            </a:prstGeom>
          </p:spPr>
        </p:pic>
        <p:pic>
          <p:nvPicPr>
            <p:cNvPr id="82" name="Obraz 81" descr="Obraz zawierający duży, łóżko, komputer, kuchnia&#10;&#10;Opis wygenerowany automatycznie">
              <a:extLst>
                <a:ext uri="{FF2B5EF4-FFF2-40B4-BE49-F238E27FC236}">
                  <a16:creationId xmlns:a16="http://schemas.microsoft.com/office/drawing/2014/main" id="{022994EA-483B-414B-B131-A8FD8A8C7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53550" y="4196683"/>
              <a:ext cx="2435147" cy="2415821"/>
            </a:xfrm>
            <a:prstGeom prst="rect">
              <a:avLst/>
            </a:prstGeom>
          </p:spPr>
        </p:pic>
        <p:pic>
          <p:nvPicPr>
            <p:cNvPr id="84" name="Obraz 83" descr="Obraz zawierający wewnątrz, siedzi, stół, małe&#10;&#10;Opis wygenerowany automatycznie">
              <a:extLst>
                <a:ext uri="{FF2B5EF4-FFF2-40B4-BE49-F238E27FC236}">
                  <a16:creationId xmlns:a16="http://schemas.microsoft.com/office/drawing/2014/main" id="{17A7562A-1452-46D7-97BC-0DE0652B0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1533" y="4047933"/>
              <a:ext cx="1521443" cy="2604894"/>
            </a:xfrm>
            <a:prstGeom prst="rect">
              <a:avLst/>
            </a:prstGeom>
          </p:spPr>
        </p:pic>
        <p:pic>
          <p:nvPicPr>
            <p:cNvPr id="86" name="Obraz 85" descr="Obraz zawierający stół&#10;&#10;Opis wygenerowany automatycznie">
              <a:extLst>
                <a:ext uri="{FF2B5EF4-FFF2-40B4-BE49-F238E27FC236}">
                  <a16:creationId xmlns:a16="http://schemas.microsoft.com/office/drawing/2014/main" id="{B0A486C2-196F-4C6C-A519-CA0A1A7B9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778" r="9536"/>
            <a:stretch/>
          </p:blipFill>
          <p:spPr>
            <a:xfrm>
              <a:off x="6398624" y="4326723"/>
              <a:ext cx="2628550" cy="2124075"/>
            </a:xfrm>
            <a:prstGeom prst="rect">
              <a:avLst/>
            </a:prstGeom>
          </p:spPr>
        </p:pic>
      </p:grpSp>
      <p:sp>
        <p:nvSpPr>
          <p:cNvPr id="87" name="Prostokąt 86">
            <a:extLst>
              <a:ext uri="{FF2B5EF4-FFF2-40B4-BE49-F238E27FC236}">
                <a16:creationId xmlns:a16="http://schemas.microsoft.com/office/drawing/2014/main" id="{F1CB959D-2227-4FC5-B22C-0DB64248C3A8}"/>
              </a:ext>
            </a:extLst>
          </p:cNvPr>
          <p:cNvSpPr/>
          <p:nvPr/>
        </p:nvSpPr>
        <p:spPr>
          <a:xfrm>
            <a:off x="401285" y="3358239"/>
            <a:ext cx="2649776" cy="689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Pulpity przemysłowe</a:t>
            </a:r>
          </a:p>
        </p:txBody>
      </p:sp>
      <p:sp>
        <p:nvSpPr>
          <p:cNvPr id="88" name="Prostokąt 87">
            <a:extLst>
              <a:ext uri="{FF2B5EF4-FFF2-40B4-BE49-F238E27FC236}">
                <a16:creationId xmlns:a16="http://schemas.microsoft.com/office/drawing/2014/main" id="{78E99CCB-5F2D-4711-9A8F-6856DA5570F9}"/>
              </a:ext>
            </a:extLst>
          </p:cNvPr>
          <p:cNvSpPr/>
          <p:nvPr/>
        </p:nvSpPr>
        <p:spPr>
          <a:xfrm>
            <a:off x="3313830" y="3358239"/>
            <a:ext cx="2649776" cy="689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Pulpity specjalne</a:t>
            </a:r>
          </a:p>
        </p:txBody>
      </p:sp>
      <p:sp>
        <p:nvSpPr>
          <p:cNvPr id="89" name="Prostokąt 88">
            <a:extLst>
              <a:ext uri="{FF2B5EF4-FFF2-40B4-BE49-F238E27FC236}">
                <a16:creationId xmlns:a16="http://schemas.microsoft.com/office/drawing/2014/main" id="{EBBF249C-AA1D-4372-8D9A-5058902E1CD5}"/>
              </a:ext>
            </a:extLst>
          </p:cNvPr>
          <p:cNvSpPr/>
          <p:nvPr/>
        </p:nvSpPr>
        <p:spPr>
          <a:xfrm>
            <a:off x="6226375" y="3358239"/>
            <a:ext cx="2649776" cy="689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Pulpity zewnętrzne</a:t>
            </a:r>
          </a:p>
        </p:txBody>
      </p:sp>
      <p:sp>
        <p:nvSpPr>
          <p:cNvPr id="90" name="Prostokąt 89">
            <a:extLst>
              <a:ext uri="{FF2B5EF4-FFF2-40B4-BE49-F238E27FC236}">
                <a16:creationId xmlns:a16="http://schemas.microsoft.com/office/drawing/2014/main" id="{FF1DF392-CC45-4171-B629-C59506237999}"/>
              </a:ext>
            </a:extLst>
          </p:cNvPr>
          <p:cNvSpPr/>
          <p:nvPr/>
        </p:nvSpPr>
        <p:spPr>
          <a:xfrm>
            <a:off x="9138921" y="3358239"/>
            <a:ext cx="2649776" cy="689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Pulpity sterówki</a:t>
            </a:r>
          </a:p>
        </p:txBody>
      </p:sp>
    </p:spTree>
    <p:extLst>
      <p:ext uri="{BB962C8B-B14F-4D97-AF65-F5344CB8AC3E}">
        <p14:creationId xmlns:p14="http://schemas.microsoft.com/office/powerpoint/2010/main" val="127031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58" grpId="0" animBg="1"/>
      <p:bldP spid="59" grpId="0" animBg="1"/>
      <p:bldP spid="70" grpId="0"/>
      <p:bldP spid="71" grpId="0"/>
      <p:bldP spid="72" grpId="0"/>
      <p:bldP spid="73" grpId="0"/>
      <p:bldP spid="87" grpId="0" animBg="1"/>
      <p:bldP spid="88" grpId="0" animBg="1"/>
      <p:bldP spid="89" grpId="0" animBg="1"/>
      <p:bldP spid="9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7CBE92-3129-49E6-BBF8-CD24846D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Pulpity sterownicze - prototypowanie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B7D4CB0-814B-4E2A-8E94-B0F67BB9FD5C}"/>
              </a:ext>
            </a:extLst>
          </p:cNvPr>
          <p:cNvSpPr txBox="1"/>
          <p:nvPr/>
        </p:nvSpPr>
        <p:spPr>
          <a:xfrm>
            <a:off x="302478" y="2471739"/>
            <a:ext cx="31296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Nasz dział projektowy zajmie się zaprojektowaniem oraz wdroży do produkcji modele dostosowane do Państwa indywidualnych potrzeb.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09C8582-C164-4588-93A8-4B44C1AB2502}"/>
              </a:ext>
            </a:extLst>
          </p:cNvPr>
          <p:cNvSpPr>
            <a:spLocks/>
          </p:cNvSpPr>
          <p:nvPr/>
        </p:nvSpPr>
        <p:spPr bwMode="auto">
          <a:xfrm>
            <a:off x="401285" y="1390650"/>
            <a:ext cx="3286885" cy="3286126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CFBF0A5-67FC-4A1A-8715-1F9AD9EC88EA}"/>
              </a:ext>
            </a:extLst>
          </p:cNvPr>
          <p:cNvSpPr/>
          <p:nvPr/>
        </p:nvSpPr>
        <p:spPr>
          <a:xfrm>
            <a:off x="303064" y="4919406"/>
            <a:ext cx="39546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Wyspecjalizowani i doświadczenie projektanci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30 lat doświadczeń w projektach szytych na miarę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Ergonomia i wygoda dla  użytkowników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47BDE1A-934E-4394-9A3A-6FD3FB9AA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350" y="1435796"/>
            <a:ext cx="5521225" cy="332670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8B73AB4-6651-4BA2-80EC-FC4B90250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025" y="1394173"/>
            <a:ext cx="5562601" cy="34099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104BCD0-BEE6-43B3-836A-70E57873BC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7735" y="1396112"/>
            <a:ext cx="5658366" cy="3408012"/>
          </a:xfrm>
          <a:prstGeom prst="rect">
            <a:avLst/>
          </a:prstGeom>
        </p:spPr>
      </p:pic>
      <p:pic>
        <p:nvPicPr>
          <p:cNvPr id="11" name="Obraz 10" descr="Obraz zawierający monitor, komputer&#10;&#10;Opis wygenerowany automatycznie">
            <a:extLst>
              <a:ext uri="{FF2B5EF4-FFF2-40B4-BE49-F238E27FC236}">
                <a16:creationId xmlns:a16="http://schemas.microsoft.com/office/drawing/2014/main" id="{0AAFDF93-65DD-466C-B95E-C09B76B95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08"/>
          <a:stretch/>
        </p:blipFill>
        <p:spPr>
          <a:xfrm>
            <a:off x="4828568" y="987439"/>
            <a:ext cx="6211517" cy="523177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40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EF82E6-0565-4D69-B75D-58FD061C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FIRMA RODZINNA O GLOBALNYM ZASIĘGU</a:t>
            </a:r>
            <a:endParaRPr lang="pl-PL"/>
          </a:p>
        </p:txBody>
      </p:sp>
      <p:grpSp>
        <p:nvGrpSpPr>
          <p:cNvPr id="257" name="Grupa 256">
            <a:extLst>
              <a:ext uri="{FF2B5EF4-FFF2-40B4-BE49-F238E27FC236}">
                <a16:creationId xmlns:a16="http://schemas.microsoft.com/office/drawing/2014/main" id="{B8DC33F2-5A17-46F6-89D6-4C79F97E8ACB}"/>
              </a:ext>
            </a:extLst>
          </p:cNvPr>
          <p:cNvGrpSpPr/>
          <p:nvPr/>
        </p:nvGrpSpPr>
        <p:grpSpPr>
          <a:xfrm>
            <a:off x="0" y="1367688"/>
            <a:ext cx="12192000" cy="952284"/>
            <a:chOff x="0" y="1367688"/>
            <a:chExt cx="12192000" cy="952284"/>
          </a:xfrm>
        </p:grpSpPr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9759B8E7-9751-4895-9585-D61ED5187D24}"/>
                </a:ext>
              </a:extLst>
            </p:cNvPr>
            <p:cNvSpPr/>
            <p:nvPr/>
          </p:nvSpPr>
          <p:spPr>
            <a:xfrm>
              <a:off x="0" y="1367688"/>
              <a:ext cx="12192000" cy="952284"/>
            </a:xfrm>
            <a:prstGeom prst="rect">
              <a:avLst/>
            </a:prstGeom>
            <a:solidFill>
              <a:srgbClr val="1352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6EE213F4-7AE2-4510-8A26-8C87AB9B6A53}"/>
                </a:ext>
              </a:extLst>
            </p:cNvPr>
            <p:cNvSpPr txBox="1"/>
            <p:nvPr/>
          </p:nvSpPr>
          <p:spPr>
            <a:xfrm>
              <a:off x="3653949" y="1487395"/>
              <a:ext cx="4809236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Stali Klienci </a:t>
              </a:r>
              <a:b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na całym świecie</a:t>
              </a:r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D8FDDC01-F527-4EF4-A6CC-FD3D42BA83FD}"/>
                </a:ext>
              </a:extLst>
            </p:cNvPr>
            <p:cNvSpPr txBox="1"/>
            <p:nvPr/>
          </p:nvSpPr>
          <p:spPr>
            <a:xfrm>
              <a:off x="184965" y="1487395"/>
              <a:ext cx="2905162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Sprawdzeni partnerzy technologiczni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6EC06F20-88E8-4C14-A1B0-CB5E2B717A44}"/>
                </a:ext>
              </a:extLst>
            </p:cNvPr>
            <p:cNvSpPr txBox="1"/>
            <p:nvPr/>
          </p:nvSpPr>
          <p:spPr>
            <a:xfrm>
              <a:off x="9290903" y="1487395"/>
              <a:ext cx="2493111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Przychody </a:t>
              </a:r>
              <a:b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ze sprzedaży mln PLN</a:t>
              </a:r>
            </a:p>
          </p:txBody>
        </p:sp>
      </p:grpSp>
      <p:grpSp>
        <p:nvGrpSpPr>
          <p:cNvPr id="256" name="Grupa 255">
            <a:extLst>
              <a:ext uri="{FF2B5EF4-FFF2-40B4-BE49-F238E27FC236}">
                <a16:creationId xmlns:a16="http://schemas.microsoft.com/office/drawing/2014/main" id="{3C92F864-09EE-4A0B-AB80-104E74E608D3}"/>
              </a:ext>
            </a:extLst>
          </p:cNvPr>
          <p:cNvGrpSpPr/>
          <p:nvPr/>
        </p:nvGrpSpPr>
        <p:grpSpPr>
          <a:xfrm>
            <a:off x="3175847" y="1608692"/>
            <a:ext cx="5837872" cy="3837219"/>
            <a:chOff x="3048847" y="1608693"/>
            <a:chExt cx="5837872" cy="3273492"/>
          </a:xfrm>
        </p:grpSpPr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2A2D86F9-FE24-491A-BE8B-E7F28843925A}"/>
                </a:ext>
              </a:extLst>
            </p:cNvPr>
            <p:cNvSpPr/>
            <p:nvPr/>
          </p:nvSpPr>
          <p:spPr>
            <a:xfrm>
              <a:off x="3048847" y="1608693"/>
              <a:ext cx="76722" cy="3273492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74E984C6-6941-4AF3-A817-7784513AA86F}"/>
                </a:ext>
              </a:extLst>
            </p:cNvPr>
            <p:cNvSpPr/>
            <p:nvPr/>
          </p:nvSpPr>
          <p:spPr>
            <a:xfrm>
              <a:off x="8809997" y="1608693"/>
              <a:ext cx="76722" cy="3273492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78" name="Grupa 277">
            <a:extLst>
              <a:ext uri="{FF2B5EF4-FFF2-40B4-BE49-F238E27FC236}">
                <a16:creationId xmlns:a16="http://schemas.microsoft.com/office/drawing/2014/main" id="{79323490-8AE5-4FA2-A6FA-12528D884C97}"/>
              </a:ext>
            </a:extLst>
          </p:cNvPr>
          <p:cNvGrpSpPr/>
          <p:nvPr/>
        </p:nvGrpSpPr>
        <p:grpSpPr>
          <a:xfrm>
            <a:off x="209893" y="5570603"/>
            <a:ext cx="11772214" cy="1069031"/>
            <a:chOff x="209893" y="5570603"/>
            <a:chExt cx="11772214" cy="1069031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0EA14299-386C-4BA4-8D05-D091A374A382}"/>
                </a:ext>
              </a:extLst>
            </p:cNvPr>
            <p:cNvSpPr/>
            <p:nvPr/>
          </p:nvSpPr>
          <p:spPr>
            <a:xfrm>
              <a:off x="209893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Przemysł </a:t>
              </a:r>
            </a:p>
            <a:p>
              <a:pPr algn="ctr"/>
              <a:r>
                <a:rPr lang="pl-PL" sz="10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morski</a:t>
              </a:r>
              <a:endParaRPr lang="en-US" sz="10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A6349269-C0B4-4B4A-B05F-825243BBE985}"/>
                </a:ext>
              </a:extLst>
            </p:cNvPr>
            <p:cNvSpPr/>
            <p:nvPr/>
          </p:nvSpPr>
          <p:spPr>
            <a:xfrm>
              <a:off x="10913076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Strefy zagrożone wybuchem ATEX</a:t>
              </a:r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0CEEEB2C-7B58-4E41-8052-4E2AA0B659DB}"/>
                </a:ext>
              </a:extLst>
            </p:cNvPr>
            <p:cNvSpPr/>
            <p:nvPr/>
          </p:nvSpPr>
          <p:spPr>
            <a:xfrm>
              <a:off x="1547791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Przemysł petrochemiczny</a:t>
              </a:r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4FB03F28-C184-4699-A834-032E6D9F0BC7}"/>
                </a:ext>
              </a:extLst>
            </p:cNvPr>
            <p:cNvSpPr/>
            <p:nvPr/>
          </p:nvSpPr>
          <p:spPr>
            <a:xfrm>
              <a:off x="2885689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Przemysł </a:t>
              </a:r>
            </a:p>
            <a:p>
              <a:pPr algn="ctr"/>
              <a:r>
                <a:rPr lang="pl-PL" sz="1050">
                  <a:solidFill>
                    <a:schemeClr val="tx1"/>
                  </a:solidFill>
                </a:rPr>
                <a:t>górniczy</a:t>
              </a:r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495A4FAF-E2C6-49F4-BC0B-A894DCA9BEF6}"/>
                </a:ext>
              </a:extLst>
            </p:cNvPr>
            <p:cNvSpPr/>
            <p:nvPr/>
          </p:nvSpPr>
          <p:spPr>
            <a:xfrm>
              <a:off x="4223587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Utrzymanie </a:t>
              </a:r>
            </a:p>
            <a:p>
              <a:pPr algn="ctr"/>
              <a:r>
                <a:rPr lang="pl-PL" sz="1050">
                  <a:solidFill>
                    <a:schemeClr val="tx1"/>
                  </a:solidFill>
                </a:rPr>
                <a:t>ruchu</a:t>
              </a:r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0160F9E8-D1A6-4AD2-8B55-AC24A1D703F1}"/>
                </a:ext>
              </a:extLst>
            </p:cNvPr>
            <p:cNvSpPr/>
            <p:nvPr/>
          </p:nvSpPr>
          <p:spPr>
            <a:xfrm>
              <a:off x="5561485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Energetyka</a:t>
              </a: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4B04DC-5E6E-4647-8FC3-D16C6FA47B1C}"/>
                </a:ext>
              </a:extLst>
            </p:cNvPr>
            <p:cNvSpPr/>
            <p:nvPr/>
          </p:nvSpPr>
          <p:spPr>
            <a:xfrm>
              <a:off x="6899383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Infrastruktura transportowa </a:t>
              </a:r>
              <a:r>
                <a:rPr lang="pl-PL" sz="600">
                  <a:solidFill>
                    <a:schemeClr val="tx1"/>
                  </a:solidFill>
                </a:rPr>
                <a:t>(drogowa i kolejowa)</a:t>
              </a:r>
              <a:endParaRPr lang="pl-PL" sz="1050">
                <a:solidFill>
                  <a:schemeClr val="tx1"/>
                </a:solidFill>
              </a:endParaRPr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9DF9F3B1-FC8C-4906-8503-1B552F5166FE}"/>
                </a:ext>
              </a:extLst>
            </p:cNvPr>
            <p:cNvSpPr/>
            <p:nvPr/>
          </p:nvSpPr>
          <p:spPr>
            <a:xfrm>
              <a:off x="8237281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00">
                  <a:solidFill>
                    <a:schemeClr val="tx1"/>
                  </a:solidFill>
                </a:rPr>
                <a:t>Przemysł spożywczy</a:t>
              </a:r>
              <a:r>
                <a:rPr lang="en-US" sz="1000">
                  <a:solidFill>
                    <a:schemeClr val="tx1"/>
                  </a:solidFill>
                </a:rPr>
                <a:t>​</a:t>
              </a:r>
              <a:endParaRPr lang="en-US" sz="800">
                <a:solidFill>
                  <a:schemeClr val="tx1"/>
                </a:solidFill>
              </a:endParaRP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623D4569-B611-4EAA-AAF7-3F74D4694685}"/>
                </a:ext>
              </a:extLst>
            </p:cNvPr>
            <p:cNvSpPr/>
            <p:nvPr/>
          </p:nvSpPr>
          <p:spPr>
            <a:xfrm>
              <a:off x="9575179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Oczyszczanie ścieków</a:t>
              </a:r>
              <a:r>
                <a:rPr lang="en-US" sz="1050">
                  <a:solidFill>
                    <a:schemeClr val="tx1"/>
                  </a:solidFill>
                </a:rPr>
                <a:t>​</a:t>
              </a:r>
              <a:endParaRPr lang="en-US" sz="900">
                <a:solidFill>
                  <a:schemeClr val="tx1"/>
                </a:solidFill>
              </a:endParaRPr>
            </a:p>
          </p:txBody>
        </p:sp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581DEA0A-FCBB-4B63-8094-E7432150F432}"/>
                </a:ext>
              </a:extLst>
            </p:cNvPr>
            <p:cNvGrpSpPr/>
            <p:nvPr/>
          </p:nvGrpSpPr>
          <p:grpSpPr>
            <a:xfrm>
              <a:off x="9956418" y="5756093"/>
              <a:ext cx="306551" cy="291029"/>
              <a:chOff x="5375275" y="5041900"/>
              <a:chExt cx="376238" cy="357188"/>
            </a:xfrm>
            <a:solidFill>
              <a:schemeClr val="tx1"/>
            </a:solidFill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2EB617F1-B17C-43CD-81EF-0C19487DC9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75275" y="5041900"/>
                <a:ext cx="376238" cy="260350"/>
              </a:xfrm>
              <a:custGeom>
                <a:avLst/>
                <a:gdLst>
                  <a:gd name="T0" fmla="*/ 71 w 97"/>
                  <a:gd name="T1" fmla="*/ 6 h 67"/>
                  <a:gd name="T2" fmla="*/ 70 w 97"/>
                  <a:gd name="T3" fmla="*/ 12 h 67"/>
                  <a:gd name="T4" fmla="*/ 59 w 97"/>
                  <a:gd name="T5" fmla="*/ 18 h 67"/>
                  <a:gd name="T6" fmla="*/ 67 w 97"/>
                  <a:gd name="T7" fmla="*/ 28 h 67"/>
                  <a:gd name="T8" fmla="*/ 87 w 97"/>
                  <a:gd name="T9" fmla="*/ 19 h 67"/>
                  <a:gd name="T10" fmla="*/ 92 w 97"/>
                  <a:gd name="T11" fmla="*/ 55 h 67"/>
                  <a:gd name="T12" fmla="*/ 87 w 97"/>
                  <a:gd name="T13" fmla="*/ 46 h 67"/>
                  <a:gd name="T14" fmla="*/ 67 w 97"/>
                  <a:gd name="T15" fmla="*/ 51 h 67"/>
                  <a:gd name="T16" fmla="*/ 42 w 97"/>
                  <a:gd name="T17" fmla="*/ 46 h 67"/>
                  <a:gd name="T18" fmla="*/ 23 w 97"/>
                  <a:gd name="T19" fmla="*/ 58 h 67"/>
                  <a:gd name="T20" fmla="*/ 5 w 97"/>
                  <a:gd name="T21" fmla="*/ 62 h 67"/>
                  <a:gd name="T22" fmla="*/ 35 w 97"/>
                  <a:gd name="T23" fmla="*/ 28 h 67"/>
                  <a:gd name="T24" fmla="*/ 42 w 97"/>
                  <a:gd name="T25" fmla="*/ 18 h 67"/>
                  <a:gd name="T26" fmla="*/ 51 w 97"/>
                  <a:gd name="T27" fmla="*/ 12 h 67"/>
                  <a:gd name="T28" fmla="*/ 38 w 97"/>
                  <a:gd name="T29" fmla="*/ 10 h 67"/>
                  <a:gd name="T30" fmla="*/ 40 w 97"/>
                  <a:gd name="T31" fmla="*/ 5 h 67"/>
                  <a:gd name="T32" fmla="*/ 70 w 97"/>
                  <a:gd name="T33" fmla="*/ 0 h 67"/>
                  <a:gd name="T34" fmla="*/ 33 w 97"/>
                  <a:gd name="T35" fmla="*/ 6 h 67"/>
                  <a:gd name="T36" fmla="*/ 38 w 97"/>
                  <a:gd name="T37" fmla="*/ 16 h 67"/>
                  <a:gd name="T38" fmla="*/ 37 w 97"/>
                  <a:gd name="T39" fmla="*/ 23 h 67"/>
                  <a:gd name="T40" fmla="*/ 0 w 97"/>
                  <a:gd name="T41" fmla="*/ 58 h 67"/>
                  <a:gd name="T42" fmla="*/ 5 w 97"/>
                  <a:gd name="T43" fmla="*/ 67 h 67"/>
                  <a:gd name="T44" fmla="*/ 28 w 97"/>
                  <a:gd name="T45" fmla="*/ 62 h 67"/>
                  <a:gd name="T46" fmla="*/ 35 w 97"/>
                  <a:gd name="T47" fmla="*/ 51 h 67"/>
                  <a:gd name="T48" fmla="*/ 37 w 97"/>
                  <a:gd name="T49" fmla="*/ 51 h 67"/>
                  <a:gd name="T50" fmla="*/ 67 w 97"/>
                  <a:gd name="T51" fmla="*/ 56 h 67"/>
                  <a:gd name="T52" fmla="*/ 73 w 97"/>
                  <a:gd name="T53" fmla="*/ 51 h 67"/>
                  <a:gd name="T54" fmla="*/ 82 w 97"/>
                  <a:gd name="T55" fmla="*/ 55 h 67"/>
                  <a:gd name="T56" fmla="*/ 92 w 97"/>
                  <a:gd name="T57" fmla="*/ 60 h 67"/>
                  <a:gd name="T58" fmla="*/ 97 w 97"/>
                  <a:gd name="T59" fmla="*/ 19 h 67"/>
                  <a:gd name="T60" fmla="*/ 87 w 97"/>
                  <a:gd name="T61" fmla="*/ 14 h 67"/>
                  <a:gd name="T62" fmla="*/ 82 w 97"/>
                  <a:gd name="T63" fmla="*/ 23 h 67"/>
                  <a:gd name="T64" fmla="*/ 73 w 97"/>
                  <a:gd name="T65" fmla="*/ 18 h 67"/>
                  <a:gd name="T66" fmla="*/ 76 w 97"/>
                  <a:gd name="T67" fmla="*/ 10 h 67"/>
                  <a:gd name="T68" fmla="*/ 70 w 97"/>
                  <a:gd name="T6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7" h="67">
                    <a:moveTo>
                      <a:pt x="70" y="5"/>
                    </a:moveTo>
                    <a:cubicBezTo>
                      <a:pt x="71" y="5"/>
                      <a:pt x="71" y="6"/>
                      <a:pt x="71" y="6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1" y="11"/>
                      <a:pt x="71" y="12"/>
                      <a:pt x="70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87" y="28"/>
                      <a:pt x="87" y="28"/>
                      <a:pt x="87" y="28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92" y="19"/>
                      <a:pt x="92" y="19"/>
                      <a:pt x="92" y="19"/>
                    </a:cubicBezTo>
                    <a:cubicBezTo>
                      <a:pt x="92" y="55"/>
                      <a:pt x="92" y="55"/>
                      <a:pt x="92" y="55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7" y="46"/>
                      <a:pt x="87" y="46"/>
                      <a:pt x="87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51"/>
                      <a:pt x="67" y="51"/>
                      <a:pt x="67" y="51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8" y="46"/>
                      <a:pt x="23" y="52"/>
                      <a:pt x="23" y="58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42"/>
                      <a:pt x="19" y="28"/>
                      <a:pt x="35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9" y="12"/>
                      <a:pt x="38" y="11"/>
                      <a:pt x="38" y="10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9" y="5"/>
                      <a:pt x="40" y="5"/>
                    </a:cubicBezTo>
                    <a:cubicBezTo>
                      <a:pt x="70" y="5"/>
                      <a:pt x="70" y="5"/>
                      <a:pt x="70" y="5"/>
                    </a:cubicBezTo>
                    <a:moveTo>
                      <a:pt x="70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6" y="0"/>
                      <a:pt x="33" y="3"/>
                      <a:pt x="33" y="6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3"/>
                      <a:pt x="35" y="15"/>
                      <a:pt x="38" y="16"/>
                    </a:cubicBezTo>
                    <a:cubicBezTo>
                      <a:pt x="37" y="17"/>
                      <a:pt x="37" y="18"/>
                      <a:pt x="37" y="18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16" y="23"/>
                      <a:pt x="0" y="39"/>
                      <a:pt x="0" y="58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5"/>
                      <a:pt x="2" y="67"/>
                      <a:pt x="5" y="67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6" y="67"/>
                      <a:pt x="28" y="65"/>
                      <a:pt x="28" y="62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4"/>
                      <a:pt x="31" y="51"/>
                      <a:pt x="35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7" y="54"/>
                      <a:pt x="39" y="56"/>
                      <a:pt x="42" y="56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70" y="56"/>
                      <a:pt x="73" y="54"/>
                      <a:pt x="73" y="51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82" y="51"/>
                      <a:pt x="82" y="51"/>
                      <a:pt x="82" y="51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82" y="58"/>
                      <a:pt x="84" y="60"/>
                      <a:pt x="87" y="60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5" y="60"/>
                      <a:pt x="97" y="58"/>
                      <a:pt x="97" y="55"/>
                    </a:cubicBezTo>
                    <a:cubicBezTo>
                      <a:pt x="97" y="19"/>
                      <a:pt x="97" y="19"/>
                      <a:pt x="97" y="19"/>
                    </a:cubicBezTo>
                    <a:cubicBezTo>
                      <a:pt x="97" y="16"/>
                      <a:pt x="95" y="14"/>
                      <a:pt x="92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4" y="14"/>
                      <a:pt x="82" y="16"/>
                      <a:pt x="82" y="19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8"/>
                      <a:pt x="72" y="17"/>
                      <a:pt x="72" y="16"/>
                    </a:cubicBezTo>
                    <a:cubicBezTo>
                      <a:pt x="75" y="15"/>
                      <a:pt x="76" y="13"/>
                      <a:pt x="76" y="10"/>
                    </a:cubicBezTo>
                    <a:cubicBezTo>
                      <a:pt x="76" y="6"/>
                      <a:pt x="76" y="6"/>
                      <a:pt x="76" y="6"/>
                    </a:cubicBezTo>
                    <a:cubicBezTo>
                      <a:pt x="76" y="3"/>
                      <a:pt x="74" y="0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76FAC7B0-2402-4560-B9DD-E7B294B637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83213" y="5286375"/>
                <a:ext cx="88900" cy="112713"/>
              </a:xfrm>
              <a:custGeom>
                <a:avLst/>
                <a:gdLst>
                  <a:gd name="T0" fmla="*/ 11 w 23"/>
                  <a:gd name="T1" fmla="*/ 5 h 29"/>
                  <a:gd name="T2" fmla="*/ 18 w 23"/>
                  <a:gd name="T3" fmla="*/ 17 h 29"/>
                  <a:gd name="T4" fmla="*/ 11 w 23"/>
                  <a:gd name="T5" fmla="*/ 24 h 29"/>
                  <a:gd name="T6" fmla="*/ 5 w 23"/>
                  <a:gd name="T7" fmla="*/ 17 h 29"/>
                  <a:gd name="T8" fmla="*/ 11 w 23"/>
                  <a:gd name="T9" fmla="*/ 5 h 29"/>
                  <a:gd name="T10" fmla="*/ 8 w 23"/>
                  <a:gd name="T11" fmla="*/ 20 h 29"/>
                  <a:gd name="T12" fmla="*/ 9 w 23"/>
                  <a:gd name="T13" fmla="*/ 18 h 29"/>
                  <a:gd name="T14" fmla="*/ 8 w 23"/>
                  <a:gd name="T15" fmla="*/ 16 h 29"/>
                  <a:gd name="T16" fmla="*/ 6 w 23"/>
                  <a:gd name="T17" fmla="*/ 18 h 29"/>
                  <a:gd name="T18" fmla="*/ 8 w 23"/>
                  <a:gd name="T19" fmla="*/ 20 h 29"/>
                  <a:gd name="T20" fmla="*/ 11 w 23"/>
                  <a:gd name="T21" fmla="*/ 0 h 29"/>
                  <a:gd name="T22" fmla="*/ 8 w 23"/>
                  <a:gd name="T23" fmla="*/ 2 h 29"/>
                  <a:gd name="T24" fmla="*/ 0 w 23"/>
                  <a:gd name="T25" fmla="*/ 17 h 29"/>
                  <a:gd name="T26" fmla="*/ 11 w 23"/>
                  <a:gd name="T27" fmla="*/ 29 h 29"/>
                  <a:gd name="T28" fmla="*/ 23 w 23"/>
                  <a:gd name="T29" fmla="*/ 17 h 29"/>
                  <a:gd name="T30" fmla="*/ 15 w 23"/>
                  <a:gd name="T31" fmla="*/ 2 h 29"/>
                  <a:gd name="T32" fmla="*/ 11 w 23"/>
                  <a:gd name="T3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9">
                    <a:moveTo>
                      <a:pt x="11" y="5"/>
                    </a:moveTo>
                    <a:cubicBezTo>
                      <a:pt x="11" y="5"/>
                      <a:pt x="18" y="13"/>
                      <a:pt x="18" y="17"/>
                    </a:cubicBezTo>
                    <a:cubicBezTo>
                      <a:pt x="18" y="22"/>
                      <a:pt x="15" y="24"/>
                      <a:pt x="11" y="24"/>
                    </a:cubicBezTo>
                    <a:cubicBezTo>
                      <a:pt x="8" y="24"/>
                      <a:pt x="5" y="22"/>
                      <a:pt x="5" y="17"/>
                    </a:cubicBezTo>
                    <a:cubicBezTo>
                      <a:pt x="5" y="13"/>
                      <a:pt x="11" y="5"/>
                      <a:pt x="11" y="5"/>
                    </a:cubicBezTo>
                    <a:moveTo>
                      <a:pt x="8" y="20"/>
                    </a:moveTo>
                    <a:cubicBezTo>
                      <a:pt x="8" y="20"/>
                      <a:pt x="9" y="19"/>
                      <a:pt x="9" y="18"/>
                    </a:cubicBezTo>
                    <a:cubicBezTo>
                      <a:pt x="9" y="17"/>
                      <a:pt x="8" y="16"/>
                      <a:pt x="8" y="16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9"/>
                      <a:pt x="7" y="20"/>
                      <a:pt x="8" y="20"/>
                    </a:cubicBezTo>
                    <a:moveTo>
                      <a:pt x="11" y="0"/>
                    </a:moveTo>
                    <a:cubicBezTo>
                      <a:pt x="10" y="0"/>
                      <a:pt x="9" y="1"/>
                      <a:pt x="8" y="2"/>
                    </a:cubicBezTo>
                    <a:cubicBezTo>
                      <a:pt x="6" y="4"/>
                      <a:pt x="0" y="11"/>
                      <a:pt x="0" y="17"/>
                    </a:cubicBezTo>
                    <a:cubicBezTo>
                      <a:pt x="0" y="24"/>
                      <a:pt x="5" y="29"/>
                      <a:pt x="11" y="29"/>
                    </a:cubicBezTo>
                    <a:cubicBezTo>
                      <a:pt x="18" y="29"/>
                      <a:pt x="23" y="24"/>
                      <a:pt x="23" y="17"/>
                    </a:cubicBezTo>
                    <a:cubicBezTo>
                      <a:pt x="23" y="11"/>
                      <a:pt x="17" y="4"/>
                      <a:pt x="15" y="2"/>
                    </a:cubicBezTo>
                    <a:cubicBezTo>
                      <a:pt x="14" y="1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5C2450B1-789D-497E-B33E-57E45DD67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5700" y="5817926"/>
              <a:ext cx="372192" cy="167362"/>
            </a:xfrm>
            <a:custGeom>
              <a:avLst/>
              <a:gdLst>
                <a:gd name="T0" fmla="*/ 65 w 123"/>
                <a:gd name="T1" fmla="*/ 6 h 54"/>
                <a:gd name="T2" fmla="*/ 81 w 123"/>
                <a:gd name="T3" fmla="*/ 9 h 54"/>
                <a:gd name="T4" fmla="*/ 78 w 123"/>
                <a:gd name="T5" fmla="*/ 19 h 54"/>
                <a:gd name="T6" fmla="*/ 78 w 123"/>
                <a:gd name="T7" fmla="*/ 22 h 54"/>
                <a:gd name="T8" fmla="*/ 88 w 123"/>
                <a:gd name="T9" fmla="*/ 11 h 54"/>
                <a:gd name="T10" fmla="*/ 117 w 123"/>
                <a:gd name="T11" fmla="*/ 36 h 54"/>
                <a:gd name="T12" fmla="*/ 61 w 123"/>
                <a:gd name="T13" fmla="*/ 48 h 54"/>
                <a:gd name="T14" fmla="*/ 6 w 123"/>
                <a:gd name="T15" fmla="*/ 36 h 54"/>
                <a:gd name="T16" fmla="*/ 32 w 123"/>
                <a:gd name="T17" fmla="*/ 11 h 54"/>
                <a:gd name="T18" fmla="*/ 32 w 123"/>
                <a:gd name="T19" fmla="*/ 22 h 54"/>
                <a:gd name="T20" fmla="*/ 32 w 123"/>
                <a:gd name="T21" fmla="*/ 25 h 54"/>
                <a:gd name="T22" fmla="*/ 40 w 123"/>
                <a:gd name="T23" fmla="*/ 9 h 54"/>
                <a:gd name="T24" fmla="*/ 57 w 123"/>
                <a:gd name="T25" fmla="*/ 6 h 54"/>
                <a:gd name="T26" fmla="*/ 53 w 123"/>
                <a:gd name="T27" fmla="*/ 19 h 54"/>
                <a:gd name="T28" fmla="*/ 52 w 123"/>
                <a:gd name="T29" fmla="*/ 22 h 54"/>
                <a:gd name="T30" fmla="*/ 65 w 123"/>
                <a:gd name="T31" fmla="*/ 6 h 54"/>
                <a:gd name="T32" fmla="*/ 65 w 123"/>
                <a:gd name="T33" fmla="*/ 0 h 54"/>
                <a:gd name="T34" fmla="*/ 61 w 123"/>
                <a:gd name="T35" fmla="*/ 2 h 54"/>
                <a:gd name="T36" fmla="*/ 57 w 123"/>
                <a:gd name="T37" fmla="*/ 0 h 54"/>
                <a:gd name="T38" fmla="*/ 56 w 123"/>
                <a:gd name="T39" fmla="*/ 0 h 54"/>
                <a:gd name="T40" fmla="*/ 38 w 123"/>
                <a:gd name="T41" fmla="*/ 3 h 54"/>
                <a:gd name="T42" fmla="*/ 35 w 123"/>
                <a:gd name="T43" fmla="*/ 6 h 54"/>
                <a:gd name="T44" fmla="*/ 32 w 123"/>
                <a:gd name="T45" fmla="*/ 5 h 54"/>
                <a:gd name="T46" fmla="*/ 30 w 123"/>
                <a:gd name="T47" fmla="*/ 6 h 54"/>
                <a:gd name="T48" fmla="*/ 0 w 123"/>
                <a:gd name="T49" fmla="*/ 36 h 54"/>
                <a:gd name="T50" fmla="*/ 61 w 123"/>
                <a:gd name="T51" fmla="*/ 54 h 54"/>
                <a:gd name="T52" fmla="*/ 123 w 123"/>
                <a:gd name="T53" fmla="*/ 36 h 54"/>
                <a:gd name="T54" fmla="*/ 90 w 123"/>
                <a:gd name="T55" fmla="*/ 5 h 54"/>
                <a:gd name="T56" fmla="*/ 88 w 123"/>
                <a:gd name="T57" fmla="*/ 5 h 54"/>
                <a:gd name="T58" fmla="*/ 86 w 123"/>
                <a:gd name="T59" fmla="*/ 5 h 54"/>
                <a:gd name="T60" fmla="*/ 83 w 123"/>
                <a:gd name="T61" fmla="*/ 3 h 54"/>
                <a:gd name="T62" fmla="*/ 66 w 123"/>
                <a:gd name="T63" fmla="*/ 0 h 54"/>
                <a:gd name="T64" fmla="*/ 65 w 123"/>
                <a:gd name="T6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54">
                  <a:moveTo>
                    <a:pt x="65" y="6"/>
                  </a:moveTo>
                  <a:cubicBezTo>
                    <a:pt x="71" y="6"/>
                    <a:pt x="76" y="7"/>
                    <a:pt x="81" y="9"/>
                  </a:cubicBezTo>
                  <a:cubicBezTo>
                    <a:pt x="80" y="12"/>
                    <a:pt x="79" y="15"/>
                    <a:pt x="78" y="19"/>
                  </a:cubicBezTo>
                  <a:cubicBezTo>
                    <a:pt x="78" y="20"/>
                    <a:pt x="78" y="21"/>
                    <a:pt x="78" y="22"/>
                  </a:cubicBezTo>
                  <a:cubicBezTo>
                    <a:pt x="81" y="18"/>
                    <a:pt x="84" y="14"/>
                    <a:pt x="88" y="11"/>
                  </a:cubicBezTo>
                  <a:cubicBezTo>
                    <a:pt x="105" y="17"/>
                    <a:pt x="117" y="28"/>
                    <a:pt x="117" y="36"/>
                  </a:cubicBezTo>
                  <a:cubicBezTo>
                    <a:pt x="117" y="45"/>
                    <a:pt x="92" y="48"/>
                    <a:pt x="61" y="48"/>
                  </a:cubicBezTo>
                  <a:cubicBezTo>
                    <a:pt x="30" y="48"/>
                    <a:pt x="6" y="44"/>
                    <a:pt x="6" y="36"/>
                  </a:cubicBezTo>
                  <a:cubicBezTo>
                    <a:pt x="6" y="28"/>
                    <a:pt x="16" y="17"/>
                    <a:pt x="32" y="11"/>
                  </a:cubicBezTo>
                  <a:cubicBezTo>
                    <a:pt x="32" y="15"/>
                    <a:pt x="32" y="18"/>
                    <a:pt x="32" y="22"/>
                  </a:cubicBezTo>
                  <a:cubicBezTo>
                    <a:pt x="32" y="23"/>
                    <a:pt x="32" y="24"/>
                    <a:pt x="32" y="25"/>
                  </a:cubicBezTo>
                  <a:cubicBezTo>
                    <a:pt x="34" y="19"/>
                    <a:pt x="37" y="14"/>
                    <a:pt x="40" y="9"/>
                  </a:cubicBezTo>
                  <a:cubicBezTo>
                    <a:pt x="45" y="7"/>
                    <a:pt x="51" y="6"/>
                    <a:pt x="57" y="6"/>
                  </a:cubicBezTo>
                  <a:cubicBezTo>
                    <a:pt x="55" y="10"/>
                    <a:pt x="54" y="14"/>
                    <a:pt x="53" y="19"/>
                  </a:cubicBezTo>
                  <a:cubicBezTo>
                    <a:pt x="53" y="20"/>
                    <a:pt x="53" y="21"/>
                    <a:pt x="52" y="22"/>
                  </a:cubicBezTo>
                  <a:cubicBezTo>
                    <a:pt x="57" y="16"/>
                    <a:pt x="61" y="11"/>
                    <a:pt x="65" y="6"/>
                  </a:cubicBezTo>
                  <a:moveTo>
                    <a:pt x="65" y="0"/>
                  </a:moveTo>
                  <a:cubicBezTo>
                    <a:pt x="64" y="0"/>
                    <a:pt x="62" y="1"/>
                    <a:pt x="61" y="2"/>
                  </a:cubicBezTo>
                  <a:cubicBezTo>
                    <a:pt x="60" y="1"/>
                    <a:pt x="58" y="0"/>
                    <a:pt x="57" y="0"/>
                  </a:cubicBezTo>
                  <a:cubicBezTo>
                    <a:pt x="57" y="0"/>
                    <a:pt x="56" y="0"/>
                    <a:pt x="56" y="0"/>
                  </a:cubicBezTo>
                  <a:cubicBezTo>
                    <a:pt x="50" y="0"/>
                    <a:pt x="44" y="1"/>
                    <a:pt x="38" y="3"/>
                  </a:cubicBezTo>
                  <a:cubicBezTo>
                    <a:pt x="37" y="3"/>
                    <a:pt x="35" y="4"/>
                    <a:pt x="35" y="6"/>
                  </a:cubicBezTo>
                  <a:cubicBezTo>
                    <a:pt x="34" y="5"/>
                    <a:pt x="33" y="5"/>
                    <a:pt x="32" y="5"/>
                  </a:cubicBezTo>
                  <a:cubicBezTo>
                    <a:pt x="31" y="5"/>
                    <a:pt x="31" y="5"/>
                    <a:pt x="30" y="6"/>
                  </a:cubicBezTo>
                  <a:cubicBezTo>
                    <a:pt x="12" y="13"/>
                    <a:pt x="0" y="25"/>
                    <a:pt x="0" y="36"/>
                  </a:cubicBezTo>
                  <a:cubicBezTo>
                    <a:pt x="0" y="54"/>
                    <a:pt x="46" y="54"/>
                    <a:pt x="61" y="54"/>
                  </a:cubicBezTo>
                  <a:cubicBezTo>
                    <a:pt x="92" y="54"/>
                    <a:pt x="123" y="52"/>
                    <a:pt x="123" y="36"/>
                  </a:cubicBezTo>
                  <a:cubicBezTo>
                    <a:pt x="123" y="25"/>
                    <a:pt x="109" y="12"/>
                    <a:pt x="90" y="5"/>
                  </a:cubicBezTo>
                  <a:cubicBezTo>
                    <a:pt x="89" y="5"/>
                    <a:pt x="89" y="5"/>
                    <a:pt x="88" y="5"/>
                  </a:cubicBezTo>
                  <a:cubicBezTo>
                    <a:pt x="87" y="5"/>
                    <a:pt x="87" y="5"/>
                    <a:pt x="86" y="5"/>
                  </a:cubicBezTo>
                  <a:cubicBezTo>
                    <a:pt x="85" y="4"/>
                    <a:pt x="84" y="3"/>
                    <a:pt x="83" y="3"/>
                  </a:cubicBezTo>
                  <a:cubicBezTo>
                    <a:pt x="77" y="1"/>
                    <a:pt x="71" y="0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A3EE8949-24B3-440F-8F27-E438890D5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93437" y="5731054"/>
              <a:ext cx="308308" cy="341107"/>
            </a:xfrm>
            <a:prstGeom prst="rect">
              <a:avLst/>
            </a:prstGeom>
          </p:spPr>
        </p:pic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7D368AA-D861-41EC-B3D6-93337ED4F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438" y="5730875"/>
              <a:ext cx="309563" cy="341313"/>
            </a:xfrm>
            <a:custGeom>
              <a:avLst/>
              <a:gdLst>
                <a:gd name="T0" fmla="*/ 453 w 920"/>
                <a:gd name="T1" fmla="*/ 1011 h 1011"/>
                <a:gd name="T2" fmla="*/ 78 w 920"/>
                <a:gd name="T3" fmla="*/ 801 h 1011"/>
                <a:gd name="T4" fmla="*/ 44 w 920"/>
                <a:gd name="T5" fmla="*/ 794 h 1011"/>
                <a:gd name="T6" fmla="*/ 7 w 920"/>
                <a:gd name="T7" fmla="*/ 749 h 1011"/>
                <a:gd name="T8" fmla="*/ 89 w 920"/>
                <a:gd name="T9" fmla="*/ 526 h 1011"/>
                <a:gd name="T10" fmla="*/ 285 w 920"/>
                <a:gd name="T11" fmla="*/ 652 h 1011"/>
                <a:gd name="T12" fmla="*/ 246 w 920"/>
                <a:gd name="T13" fmla="*/ 747 h 1011"/>
                <a:gd name="T14" fmla="*/ 382 w 920"/>
                <a:gd name="T15" fmla="*/ 503 h 1011"/>
                <a:gd name="T16" fmla="*/ 284 w 920"/>
                <a:gd name="T17" fmla="*/ 424 h 1011"/>
                <a:gd name="T18" fmla="*/ 274 w 920"/>
                <a:gd name="T19" fmla="*/ 191 h 1011"/>
                <a:gd name="T20" fmla="*/ 458 w 920"/>
                <a:gd name="T21" fmla="*/ 0 h 1011"/>
                <a:gd name="T22" fmla="*/ 643 w 920"/>
                <a:gd name="T23" fmla="*/ 191 h 1011"/>
                <a:gd name="T24" fmla="*/ 634 w 920"/>
                <a:gd name="T25" fmla="*/ 424 h 1011"/>
                <a:gd name="T26" fmla="*/ 532 w 920"/>
                <a:gd name="T27" fmla="*/ 503 h 1011"/>
                <a:gd name="T28" fmla="*/ 670 w 920"/>
                <a:gd name="T29" fmla="*/ 749 h 1011"/>
                <a:gd name="T30" fmla="*/ 632 w 920"/>
                <a:gd name="T31" fmla="*/ 712 h 1011"/>
                <a:gd name="T32" fmla="*/ 824 w 920"/>
                <a:gd name="T33" fmla="*/ 526 h 1011"/>
                <a:gd name="T34" fmla="*/ 869 w 920"/>
                <a:gd name="T35" fmla="*/ 794 h 1011"/>
                <a:gd name="T36" fmla="*/ 816 w 920"/>
                <a:gd name="T37" fmla="*/ 798 h 1011"/>
                <a:gd name="T38" fmla="*/ 118 w 920"/>
                <a:gd name="T39" fmla="*/ 738 h 1011"/>
                <a:gd name="T40" fmla="*/ 453 w 920"/>
                <a:gd name="T41" fmla="*/ 971 h 1011"/>
                <a:gd name="T42" fmla="*/ 788 w 920"/>
                <a:gd name="T43" fmla="*/ 764 h 1011"/>
                <a:gd name="T44" fmla="*/ 816 w 920"/>
                <a:gd name="T45" fmla="*/ 755 h 1011"/>
                <a:gd name="T46" fmla="*/ 852 w 920"/>
                <a:gd name="T47" fmla="*/ 758 h 1011"/>
                <a:gd name="T48" fmla="*/ 805 w 920"/>
                <a:gd name="T49" fmla="*/ 580 h 1011"/>
                <a:gd name="T50" fmla="*/ 668 w 920"/>
                <a:gd name="T51" fmla="*/ 694 h 1011"/>
                <a:gd name="T52" fmla="*/ 736 w 920"/>
                <a:gd name="T53" fmla="*/ 715 h 1011"/>
                <a:gd name="T54" fmla="*/ 516 w 920"/>
                <a:gd name="T55" fmla="*/ 891 h 1011"/>
                <a:gd name="T56" fmla="*/ 492 w 920"/>
                <a:gd name="T57" fmla="*/ 463 h 1011"/>
                <a:gd name="T58" fmla="*/ 594 w 920"/>
                <a:gd name="T59" fmla="*/ 424 h 1011"/>
                <a:gd name="T60" fmla="*/ 492 w 920"/>
                <a:gd name="T61" fmla="*/ 388 h 1011"/>
                <a:gd name="T62" fmla="*/ 505 w 920"/>
                <a:gd name="T63" fmla="*/ 335 h 1011"/>
                <a:gd name="T64" fmla="*/ 458 w 920"/>
                <a:gd name="T65" fmla="*/ 40 h 1011"/>
                <a:gd name="T66" fmla="*/ 314 w 920"/>
                <a:gd name="T67" fmla="*/ 191 h 1011"/>
                <a:gd name="T68" fmla="*/ 422 w 920"/>
                <a:gd name="T69" fmla="*/ 340 h 1011"/>
                <a:gd name="T70" fmla="*/ 358 w 920"/>
                <a:gd name="T71" fmla="*/ 388 h 1011"/>
                <a:gd name="T72" fmla="*/ 358 w 920"/>
                <a:gd name="T73" fmla="*/ 463 h 1011"/>
                <a:gd name="T74" fmla="*/ 422 w 920"/>
                <a:gd name="T75" fmla="*/ 896 h 1011"/>
                <a:gd name="T76" fmla="*/ 198 w 920"/>
                <a:gd name="T77" fmla="*/ 744 h 1011"/>
                <a:gd name="T78" fmla="*/ 214 w 920"/>
                <a:gd name="T79" fmla="*/ 715 h 1011"/>
                <a:gd name="T80" fmla="*/ 248 w 920"/>
                <a:gd name="T81" fmla="*/ 666 h 1011"/>
                <a:gd name="T82" fmla="*/ 108 w 920"/>
                <a:gd name="T83" fmla="*/ 580 h 1011"/>
                <a:gd name="T84" fmla="*/ 44 w 920"/>
                <a:gd name="T85" fmla="*/ 735 h 1011"/>
                <a:gd name="T86" fmla="*/ 78 w 920"/>
                <a:gd name="T87" fmla="*/ 761 h 1011"/>
                <a:gd name="T88" fmla="*/ 118 w 920"/>
                <a:gd name="T89" fmla="*/ 738 h 1011"/>
                <a:gd name="T90" fmla="*/ 451 w 920"/>
                <a:gd name="T91" fmla="*/ 301 h 1011"/>
                <a:gd name="T92" fmla="*/ 449 w 920"/>
                <a:gd name="T93" fmla="*/ 83 h 1011"/>
                <a:gd name="T94" fmla="*/ 563 w 920"/>
                <a:gd name="T95" fmla="*/ 191 h 1011"/>
                <a:gd name="T96" fmla="*/ 454 w 920"/>
                <a:gd name="T97" fmla="*/ 261 h 1011"/>
                <a:gd name="T98" fmla="*/ 523 w 920"/>
                <a:gd name="T99" fmla="*/ 191 h 1011"/>
                <a:gd name="T100" fmla="*/ 454 w 920"/>
                <a:gd name="T101" fmla="*/ 123 h 1011"/>
                <a:gd name="T102" fmla="*/ 454 w 920"/>
                <a:gd name="T103" fmla="*/ 261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20" h="1011">
                  <a:moveTo>
                    <a:pt x="460" y="1011"/>
                  </a:moveTo>
                  <a:cubicBezTo>
                    <a:pt x="453" y="1011"/>
                    <a:pt x="453" y="1011"/>
                    <a:pt x="453" y="1011"/>
                  </a:cubicBezTo>
                  <a:cubicBezTo>
                    <a:pt x="304" y="1010"/>
                    <a:pt x="168" y="926"/>
                    <a:pt x="101" y="798"/>
                  </a:cubicBezTo>
                  <a:cubicBezTo>
                    <a:pt x="94" y="800"/>
                    <a:pt x="86" y="801"/>
                    <a:pt x="78" y="801"/>
                  </a:cubicBezTo>
                  <a:cubicBezTo>
                    <a:pt x="67" y="801"/>
                    <a:pt x="56" y="799"/>
                    <a:pt x="45" y="794"/>
                  </a:cubicBezTo>
                  <a:cubicBezTo>
                    <a:pt x="44" y="794"/>
                    <a:pt x="44" y="794"/>
                    <a:pt x="44" y="794"/>
                  </a:cubicBezTo>
                  <a:cubicBezTo>
                    <a:pt x="42" y="793"/>
                    <a:pt x="42" y="793"/>
                    <a:pt x="42" y="793"/>
                  </a:cubicBezTo>
                  <a:cubicBezTo>
                    <a:pt x="26" y="783"/>
                    <a:pt x="13" y="767"/>
                    <a:pt x="7" y="749"/>
                  </a:cubicBezTo>
                  <a:cubicBezTo>
                    <a:pt x="0" y="730"/>
                    <a:pt x="1" y="709"/>
                    <a:pt x="11" y="689"/>
                  </a:cubicBezTo>
                  <a:cubicBezTo>
                    <a:pt x="89" y="526"/>
                    <a:pt x="89" y="526"/>
                    <a:pt x="89" y="526"/>
                  </a:cubicBezTo>
                  <a:cubicBezTo>
                    <a:pt x="249" y="608"/>
                    <a:pt x="249" y="608"/>
                    <a:pt x="249" y="608"/>
                  </a:cubicBezTo>
                  <a:cubicBezTo>
                    <a:pt x="266" y="618"/>
                    <a:pt x="279" y="634"/>
                    <a:pt x="285" y="652"/>
                  </a:cubicBezTo>
                  <a:cubicBezTo>
                    <a:pt x="292" y="671"/>
                    <a:pt x="290" y="692"/>
                    <a:pt x="281" y="712"/>
                  </a:cubicBezTo>
                  <a:cubicBezTo>
                    <a:pt x="274" y="727"/>
                    <a:pt x="261" y="739"/>
                    <a:pt x="246" y="747"/>
                  </a:cubicBezTo>
                  <a:cubicBezTo>
                    <a:pt x="276" y="792"/>
                    <a:pt x="325" y="827"/>
                    <a:pt x="382" y="845"/>
                  </a:cubicBezTo>
                  <a:cubicBezTo>
                    <a:pt x="382" y="503"/>
                    <a:pt x="382" y="503"/>
                    <a:pt x="382" y="503"/>
                  </a:cubicBezTo>
                  <a:cubicBezTo>
                    <a:pt x="358" y="503"/>
                    <a:pt x="358" y="503"/>
                    <a:pt x="358" y="503"/>
                  </a:cubicBezTo>
                  <a:cubicBezTo>
                    <a:pt x="317" y="503"/>
                    <a:pt x="284" y="467"/>
                    <a:pt x="284" y="424"/>
                  </a:cubicBezTo>
                  <a:cubicBezTo>
                    <a:pt x="284" y="384"/>
                    <a:pt x="313" y="351"/>
                    <a:pt x="351" y="348"/>
                  </a:cubicBezTo>
                  <a:cubicBezTo>
                    <a:pt x="303" y="312"/>
                    <a:pt x="274" y="254"/>
                    <a:pt x="274" y="191"/>
                  </a:cubicBezTo>
                  <a:cubicBezTo>
                    <a:pt x="274" y="89"/>
                    <a:pt x="354" y="4"/>
                    <a:pt x="452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507" y="0"/>
                    <a:pt x="553" y="20"/>
                    <a:pt x="589" y="56"/>
                  </a:cubicBezTo>
                  <a:cubicBezTo>
                    <a:pt x="623" y="93"/>
                    <a:pt x="643" y="141"/>
                    <a:pt x="643" y="191"/>
                  </a:cubicBezTo>
                  <a:cubicBezTo>
                    <a:pt x="643" y="254"/>
                    <a:pt x="612" y="312"/>
                    <a:pt x="564" y="348"/>
                  </a:cubicBezTo>
                  <a:cubicBezTo>
                    <a:pt x="604" y="350"/>
                    <a:pt x="634" y="383"/>
                    <a:pt x="634" y="424"/>
                  </a:cubicBezTo>
                  <a:cubicBezTo>
                    <a:pt x="634" y="467"/>
                    <a:pt x="601" y="503"/>
                    <a:pt x="560" y="503"/>
                  </a:cubicBezTo>
                  <a:cubicBezTo>
                    <a:pt x="532" y="503"/>
                    <a:pt x="532" y="503"/>
                    <a:pt x="532" y="503"/>
                  </a:cubicBezTo>
                  <a:cubicBezTo>
                    <a:pt x="532" y="846"/>
                    <a:pt x="532" y="846"/>
                    <a:pt x="532" y="846"/>
                  </a:cubicBezTo>
                  <a:cubicBezTo>
                    <a:pt x="589" y="830"/>
                    <a:pt x="638" y="795"/>
                    <a:pt x="670" y="749"/>
                  </a:cubicBezTo>
                  <a:cubicBezTo>
                    <a:pt x="654" y="742"/>
                    <a:pt x="641" y="729"/>
                    <a:pt x="632" y="713"/>
                  </a:cubicBezTo>
                  <a:cubicBezTo>
                    <a:pt x="632" y="712"/>
                    <a:pt x="632" y="712"/>
                    <a:pt x="632" y="712"/>
                  </a:cubicBezTo>
                  <a:cubicBezTo>
                    <a:pt x="613" y="674"/>
                    <a:pt x="628" y="627"/>
                    <a:pt x="664" y="608"/>
                  </a:cubicBezTo>
                  <a:cubicBezTo>
                    <a:pt x="824" y="526"/>
                    <a:pt x="824" y="526"/>
                    <a:pt x="824" y="526"/>
                  </a:cubicBezTo>
                  <a:cubicBezTo>
                    <a:pt x="902" y="689"/>
                    <a:pt x="902" y="689"/>
                    <a:pt x="902" y="689"/>
                  </a:cubicBezTo>
                  <a:cubicBezTo>
                    <a:pt x="920" y="728"/>
                    <a:pt x="906" y="775"/>
                    <a:pt x="869" y="794"/>
                  </a:cubicBezTo>
                  <a:cubicBezTo>
                    <a:pt x="868" y="794"/>
                    <a:pt x="868" y="794"/>
                    <a:pt x="868" y="794"/>
                  </a:cubicBezTo>
                  <a:cubicBezTo>
                    <a:pt x="851" y="801"/>
                    <a:pt x="833" y="803"/>
                    <a:pt x="816" y="798"/>
                  </a:cubicBezTo>
                  <a:cubicBezTo>
                    <a:pt x="749" y="928"/>
                    <a:pt x="611" y="1011"/>
                    <a:pt x="460" y="1011"/>
                  </a:cubicBezTo>
                  <a:close/>
                  <a:moveTo>
                    <a:pt x="118" y="738"/>
                  </a:moveTo>
                  <a:cubicBezTo>
                    <a:pt x="128" y="762"/>
                    <a:pt x="128" y="762"/>
                    <a:pt x="128" y="762"/>
                  </a:cubicBezTo>
                  <a:cubicBezTo>
                    <a:pt x="185" y="888"/>
                    <a:pt x="313" y="970"/>
                    <a:pt x="453" y="971"/>
                  </a:cubicBezTo>
                  <a:cubicBezTo>
                    <a:pt x="460" y="971"/>
                    <a:pt x="460" y="971"/>
                    <a:pt x="460" y="971"/>
                  </a:cubicBezTo>
                  <a:cubicBezTo>
                    <a:pt x="603" y="971"/>
                    <a:pt x="731" y="890"/>
                    <a:pt x="788" y="764"/>
                  </a:cubicBezTo>
                  <a:cubicBezTo>
                    <a:pt x="797" y="743"/>
                    <a:pt x="797" y="743"/>
                    <a:pt x="797" y="743"/>
                  </a:cubicBezTo>
                  <a:cubicBezTo>
                    <a:pt x="816" y="755"/>
                    <a:pt x="816" y="755"/>
                    <a:pt x="816" y="755"/>
                  </a:cubicBezTo>
                  <a:cubicBezTo>
                    <a:pt x="822" y="759"/>
                    <a:pt x="829" y="761"/>
                    <a:pt x="835" y="761"/>
                  </a:cubicBezTo>
                  <a:cubicBezTo>
                    <a:pt x="840" y="761"/>
                    <a:pt x="846" y="760"/>
                    <a:pt x="852" y="758"/>
                  </a:cubicBezTo>
                  <a:cubicBezTo>
                    <a:pt x="868" y="748"/>
                    <a:pt x="875" y="725"/>
                    <a:pt x="866" y="707"/>
                  </a:cubicBezTo>
                  <a:cubicBezTo>
                    <a:pt x="805" y="580"/>
                    <a:pt x="805" y="580"/>
                    <a:pt x="805" y="580"/>
                  </a:cubicBezTo>
                  <a:cubicBezTo>
                    <a:pt x="683" y="643"/>
                    <a:pt x="683" y="643"/>
                    <a:pt x="683" y="643"/>
                  </a:cubicBezTo>
                  <a:cubicBezTo>
                    <a:pt x="666" y="652"/>
                    <a:pt x="659" y="676"/>
                    <a:pt x="668" y="694"/>
                  </a:cubicBezTo>
                  <a:cubicBezTo>
                    <a:pt x="675" y="707"/>
                    <a:pt x="687" y="715"/>
                    <a:pt x="699" y="715"/>
                  </a:cubicBezTo>
                  <a:cubicBezTo>
                    <a:pt x="736" y="715"/>
                    <a:pt x="736" y="715"/>
                    <a:pt x="736" y="715"/>
                  </a:cubicBezTo>
                  <a:cubicBezTo>
                    <a:pt x="720" y="745"/>
                    <a:pt x="720" y="745"/>
                    <a:pt x="720" y="745"/>
                  </a:cubicBezTo>
                  <a:cubicBezTo>
                    <a:pt x="679" y="820"/>
                    <a:pt x="603" y="874"/>
                    <a:pt x="516" y="891"/>
                  </a:cubicBezTo>
                  <a:cubicBezTo>
                    <a:pt x="492" y="895"/>
                    <a:pt x="492" y="895"/>
                    <a:pt x="492" y="895"/>
                  </a:cubicBezTo>
                  <a:cubicBezTo>
                    <a:pt x="492" y="463"/>
                    <a:pt x="492" y="463"/>
                    <a:pt x="492" y="463"/>
                  </a:cubicBezTo>
                  <a:cubicBezTo>
                    <a:pt x="560" y="463"/>
                    <a:pt x="560" y="463"/>
                    <a:pt x="560" y="463"/>
                  </a:cubicBezTo>
                  <a:cubicBezTo>
                    <a:pt x="579" y="463"/>
                    <a:pt x="594" y="445"/>
                    <a:pt x="594" y="424"/>
                  </a:cubicBezTo>
                  <a:cubicBezTo>
                    <a:pt x="594" y="403"/>
                    <a:pt x="579" y="388"/>
                    <a:pt x="560" y="388"/>
                  </a:cubicBezTo>
                  <a:cubicBezTo>
                    <a:pt x="492" y="388"/>
                    <a:pt x="492" y="388"/>
                    <a:pt x="492" y="388"/>
                  </a:cubicBezTo>
                  <a:cubicBezTo>
                    <a:pt x="492" y="340"/>
                    <a:pt x="492" y="340"/>
                    <a:pt x="492" y="340"/>
                  </a:cubicBezTo>
                  <a:cubicBezTo>
                    <a:pt x="505" y="335"/>
                    <a:pt x="505" y="335"/>
                    <a:pt x="505" y="335"/>
                  </a:cubicBezTo>
                  <a:cubicBezTo>
                    <a:pt x="563" y="313"/>
                    <a:pt x="603" y="254"/>
                    <a:pt x="603" y="191"/>
                  </a:cubicBezTo>
                  <a:cubicBezTo>
                    <a:pt x="603" y="109"/>
                    <a:pt x="536" y="40"/>
                    <a:pt x="458" y="40"/>
                  </a:cubicBezTo>
                  <a:cubicBezTo>
                    <a:pt x="453" y="40"/>
                    <a:pt x="453" y="40"/>
                    <a:pt x="453" y="40"/>
                  </a:cubicBezTo>
                  <a:cubicBezTo>
                    <a:pt x="376" y="43"/>
                    <a:pt x="314" y="111"/>
                    <a:pt x="314" y="191"/>
                  </a:cubicBezTo>
                  <a:cubicBezTo>
                    <a:pt x="314" y="255"/>
                    <a:pt x="352" y="313"/>
                    <a:pt x="409" y="335"/>
                  </a:cubicBezTo>
                  <a:cubicBezTo>
                    <a:pt x="422" y="340"/>
                    <a:pt x="422" y="340"/>
                    <a:pt x="422" y="340"/>
                  </a:cubicBezTo>
                  <a:cubicBezTo>
                    <a:pt x="422" y="388"/>
                    <a:pt x="422" y="388"/>
                    <a:pt x="422" y="388"/>
                  </a:cubicBezTo>
                  <a:cubicBezTo>
                    <a:pt x="358" y="388"/>
                    <a:pt x="358" y="388"/>
                    <a:pt x="358" y="388"/>
                  </a:cubicBezTo>
                  <a:cubicBezTo>
                    <a:pt x="338" y="388"/>
                    <a:pt x="324" y="403"/>
                    <a:pt x="324" y="424"/>
                  </a:cubicBezTo>
                  <a:cubicBezTo>
                    <a:pt x="324" y="445"/>
                    <a:pt x="339" y="463"/>
                    <a:pt x="358" y="463"/>
                  </a:cubicBezTo>
                  <a:cubicBezTo>
                    <a:pt x="422" y="463"/>
                    <a:pt x="422" y="463"/>
                    <a:pt x="422" y="463"/>
                  </a:cubicBezTo>
                  <a:cubicBezTo>
                    <a:pt x="422" y="896"/>
                    <a:pt x="422" y="896"/>
                    <a:pt x="422" y="896"/>
                  </a:cubicBezTo>
                  <a:cubicBezTo>
                    <a:pt x="398" y="891"/>
                    <a:pt x="398" y="891"/>
                    <a:pt x="398" y="891"/>
                  </a:cubicBezTo>
                  <a:cubicBezTo>
                    <a:pt x="309" y="871"/>
                    <a:pt x="236" y="818"/>
                    <a:pt x="198" y="744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214" y="715"/>
                    <a:pt x="214" y="715"/>
                    <a:pt x="214" y="715"/>
                  </a:cubicBezTo>
                  <a:cubicBezTo>
                    <a:pt x="227" y="714"/>
                    <a:pt x="240" y="706"/>
                    <a:pt x="245" y="695"/>
                  </a:cubicBezTo>
                  <a:cubicBezTo>
                    <a:pt x="250" y="685"/>
                    <a:pt x="251" y="674"/>
                    <a:pt x="248" y="666"/>
                  </a:cubicBezTo>
                  <a:cubicBezTo>
                    <a:pt x="244" y="657"/>
                    <a:pt x="237" y="648"/>
                    <a:pt x="229" y="643"/>
                  </a:cubicBezTo>
                  <a:cubicBezTo>
                    <a:pt x="108" y="580"/>
                    <a:pt x="108" y="580"/>
                    <a:pt x="108" y="580"/>
                  </a:cubicBezTo>
                  <a:cubicBezTo>
                    <a:pt x="47" y="707"/>
                    <a:pt x="47" y="707"/>
                    <a:pt x="47" y="707"/>
                  </a:cubicBezTo>
                  <a:cubicBezTo>
                    <a:pt x="42" y="717"/>
                    <a:pt x="41" y="727"/>
                    <a:pt x="44" y="735"/>
                  </a:cubicBezTo>
                  <a:cubicBezTo>
                    <a:pt x="48" y="745"/>
                    <a:pt x="54" y="753"/>
                    <a:pt x="62" y="758"/>
                  </a:cubicBezTo>
                  <a:cubicBezTo>
                    <a:pt x="67" y="760"/>
                    <a:pt x="73" y="761"/>
                    <a:pt x="78" y="761"/>
                  </a:cubicBezTo>
                  <a:cubicBezTo>
                    <a:pt x="86" y="761"/>
                    <a:pt x="93" y="759"/>
                    <a:pt x="97" y="755"/>
                  </a:cubicBezTo>
                  <a:lnTo>
                    <a:pt x="118" y="738"/>
                  </a:lnTo>
                  <a:close/>
                  <a:moveTo>
                    <a:pt x="458" y="301"/>
                  </a:moveTo>
                  <a:cubicBezTo>
                    <a:pt x="451" y="301"/>
                    <a:pt x="451" y="301"/>
                    <a:pt x="451" y="301"/>
                  </a:cubicBezTo>
                  <a:cubicBezTo>
                    <a:pt x="395" y="297"/>
                    <a:pt x="352" y="249"/>
                    <a:pt x="352" y="191"/>
                  </a:cubicBezTo>
                  <a:cubicBezTo>
                    <a:pt x="352" y="134"/>
                    <a:pt x="394" y="87"/>
                    <a:pt x="449" y="83"/>
                  </a:cubicBezTo>
                  <a:cubicBezTo>
                    <a:pt x="451" y="82"/>
                    <a:pt x="454" y="81"/>
                    <a:pt x="458" y="81"/>
                  </a:cubicBezTo>
                  <a:cubicBezTo>
                    <a:pt x="516" y="81"/>
                    <a:pt x="563" y="130"/>
                    <a:pt x="563" y="191"/>
                  </a:cubicBezTo>
                  <a:cubicBezTo>
                    <a:pt x="563" y="252"/>
                    <a:pt x="516" y="301"/>
                    <a:pt x="458" y="301"/>
                  </a:cubicBezTo>
                  <a:close/>
                  <a:moveTo>
                    <a:pt x="454" y="261"/>
                  </a:moveTo>
                  <a:cubicBezTo>
                    <a:pt x="458" y="261"/>
                    <a:pt x="458" y="261"/>
                    <a:pt x="458" y="261"/>
                  </a:cubicBezTo>
                  <a:cubicBezTo>
                    <a:pt x="494" y="261"/>
                    <a:pt x="523" y="230"/>
                    <a:pt x="523" y="191"/>
                  </a:cubicBezTo>
                  <a:cubicBezTo>
                    <a:pt x="523" y="154"/>
                    <a:pt x="496" y="123"/>
                    <a:pt x="462" y="121"/>
                  </a:cubicBezTo>
                  <a:cubicBezTo>
                    <a:pt x="460" y="122"/>
                    <a:pt x="457" y="123"/>
                    <a:pt x="454" y="123"/>
                  </a:cubicBezTo>
                  <a:cubicBezTo>
                    <a:pt x="419" y="124"/>
                    <a:pt x="392" y="154"/>
                    <a:pt x="392" y="191"/>
                  </a:cubicBezTo>
                  <a:cubicBezTo>
                    <a:pt x="392" y="228"/>
                    <a:pt x="418" y="258"/>
                    <a:pt x="454" y="26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4" name="Freeform 9">
              <a:extLst>
                <a:ext uri="{FF2B5EF4-FFF2-40B4-BE49-F238E27FC236}">
                  <a16:creationId xmlns:a16="http://schemas.microsoft.com/office/drawing/2014/main" id="{8F93818A-5AE7-4D26-8587-F5BF0771E4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7388" y="5743575"/>
              <a:ext cx="271463" cy="315913"/>
            </a:xfrm>
            <a:custGeom>
              <a:avLst/>
              <a:gdLst>
                <a:gd name="T0" fmla="*/ 258 w 998"/>
                <a:gd name="T1" fmla="*/ 1170 h 1170"/>
                <a:gd name="T2" fmla="*/ 175 w 998"/>
                <a:gd name="T3" fmla="*/ 1023 h 1170"/>
                <a:gd name="T4" fmla="*/ 201 w 998"/>
                <a:gd name="T5" fmla="*/ 1004 h 1170"/>
                <a:gd name="T6" fmla="*/ 586 w 998"/>
                <a:gd name="T7" fmla="*/ 779 h 1170"/>
                <a:gd name="T8" fmla="*/ 477 w 998"/>
                <a:gd name="T9" fmla="*/ 400 h 1170"/>
                <a:gd name="T10" fmla="*/ 488 w 998"/>
                <a:gd name="T11" fmla="*/ 369 h 1170"/>
                <a:gd name="T12" fmla="*/ 685 w 998"/>
                <a:gd name="T13" fmla="*/ 198 h 1170"/>
                <a:gd name="T14" fmla="*/ 928 w 998"/>
                <a:gd name="T15" fmla="*/ 178 h 1170"/>
                <a:gd name="T16" fmla="*/ 948 w 998"/>
                <a:gd name="T17" fmla="*/ 1087 h 1170"/>
                <a:gd name="T18" fmla="*/ 215 w 998"/>
                <a:gd name="T19" fmla="*/ 1050 h 1170"/>
                <a:gd name="T20" fmla="*/ 258 w 998"/>
                <a:gd name="T21" fmla="*/ 1130 h 1170"/>
                <a:gd name="T22" fmla="*/ 908 w 998"/>
                <a:gd name="T23" fmla="*/ 1087 h 1170"/>
                <a:gd name="T24" fmla="*/ 725 w 998"/>
                <a:gd name="T25" fmla="*/ 218 h 1170"/>
                <a:gd name="T26" fmla="*/ 710 w 998"/>
                <a:gd name="T27" fmla="*/ 344 h 1170"/>
                <a:gd name="T28" fmla="*/ 599 w 998"/>
                <a:gd name="T29" fmla="*/ 559 h 1170"/>
                <a:gd name="T30" fmla="*/ 477 w 998"/>
                <a:gd name="T31" fmla="*/ 1009 h 1170"/>
                <a:gd name="T32" fmla="*/ 300 w 998"/>
                <a:gd name="T33" fmla="*/ 976 h 1170"/>
                <a:gd name="T34" fmla="*/ 292 w 998"/>
                <a:gd name="T35" fmla="*/ 273 h 1170"/>
                <a:gd name="T36" fmla="*/ 322 w 998"/>
                <a:gd name="T37" fmla="*/ 273 h 1170"/>
                <a:gd name="T38" fmla="*/ 323 w 998"/>
                <a:gd name="T39" fmla="*/ 975 h 1170"/>
                <a:gd name="T40" fmla="*/ 307 w 998"/>
                <a:gd name="T41" fmla="*/ 317 h 1170"/>
                <a:gd name="T42" fmla="*/ 319 w 998"/>
                <a:gd name="T43" fmla="*/ 935 h 1170"/>
                <a:gd name="T44" fmla="*/ 307 w 998"/>
                <a:gd name="T45" fmla="*/ 317 h 1170"/>
                <a:gd name="T46" fmla="*/ 160 w 998"/>
                <a:gd name="T47" fmla="*/ 808 h 1170"/>
                <a:gd name="T48" fmla="*/ 199 w 998"/>
                <a:gd name="T49" fmla="*/ 584 h 1170"/>
                <a:gd name="T50" fmla="*/ 346 w 998"/>
                <a:gd name="T51" fmla="*/ 857 h 1170"/>
                <a:gd name="T52" fmla="*/ 332 w 998"/>
                <a:gd name="T53" fmla="*/ 891 h 1170"/>
                <a:gd name="T54" fmla="*/ 195 w 998"/>
                <a:gd name="T55" fmla="*/ 789 h 1170"/>
                <a:gd name="T56" fmla="*/ 189 w 998"/>
                <a:gd name="T57" fmla="*/ 668 h 1170"/>
                <a:gd name="T58" fmla="*/ 642 w 998"/>
                <a:gd name="T59" fmla="*/ 167 h 1170"/>
                <a:gd name="T60" fmla="*/ 622 w 998"/>
                <a:gd name="T61" fmla="*/ 20 h 1170"/>
                <a:gd name="T62" fmla="*/ 978 w 998"/>
                <a:gd name="T63" fmla="*/ 0 h 1170"/>
                <a:gd name="T64" fmla="*/ 998 w 998"/>
                <a:gd name="T65" fmla="*/ 147 h 1170"/>
                <a:gd name="T66" fmla="*/ 662 w 998"/>
                <a:gd name="T67" fmla="*/ 127 h 1170"/>
                <a:gd name="T68" fmla="*/ 958 w 998"/>
                <a:gd name="T69" fmla="*/ 40 h 1170"/>
                <a:gd name="T70" fmla="*/ 662 w 998"/>
                <a:gd name="T71" fmla="*/ 127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8" h="1170">
                  <a:moveTo>
                    <a:pt x="866" y="1170"/>
                  </a:moveTo>
                  <a:cubicBezTo>
                    <a:pt x="258" y="1170"/>
                    <a:pt x="258" y="1170"/>
                    <a:pt x="258" y="1170"/>
                  </a:cubicBezTo>
                  <a:cubicBezTo>
                    <a:pt x="209" y="1170"/>
                    <a:pt x="175" y="1136"/>
                    <a:pt x="175" y="1087"/>
                  </a:cubicBezTo>
                  <a:cubicBezTo>
                    <a:pt x="175" y="1023"/>
                    <a:pt x="175" y="1023"/>
                    <a:pt x="175" y="1023"/>
                  </a:cubicBezTo>
                  <a:cubicBezTo>
                    <a:pt x="175" y="1017"/>
                    <a:pt x="178" y="1011"/>
                    <a:pt x="184" y="1007"/>
                  </a:cubicBezTo>
                  <a:cubicBezTo>
                    <a:pt x="189" y="1003"/>
                    <a:pt x="195" y="1002"/>
                    <a:pt x="201" y="1004"/>
                  </a:cubicBezTo>
                  <a:cubicBezTo>
                    <a:pt x="287" y="1031"/>
                    <a:pt x="382" y="1020"/>
                    <a:pt x="456" y="974"/>
                  </a:cubicBezTo>
                  <a:cubicBezTo>
                    <a:pt x="505" y="945"/>
                    <a:pt x="567" y="887"/>
                    <a:pt x="586" y="779"/>
                  </a:cubicBezTo>
                  <a:cubicBezTo>
                    <a:pt x="596" y="713"/>
                    <a:pt x="588" y="640"/>
                    <a:pt x="562" y="573"/>
                  </a:cubicBezTo>
                  <a:cubicBezTo>
                    <a:pt x="538" y="512"/>
                    <a:pt x="513" y="449"/>
                    <a:pt x="477" y="400"/>
                  </a:cubicBezTo>
                  <a:cubicBezTo>
                    <a:pt x="474" y="395"/>
                    <a:pt x="472" y="388"/>
                    <a:pt x="475" y="382"/>
                  </a:cubicBezTo>
                  <a:cubicBezTo>
                    <a:pt x="477" y="376"/>
                    <a:pt x="481" y="371"/>
                    <a:pt x="488" y="369"/>
                  </a:cubicBezTo>
                  <a:cubicBezTo>
                    <a:pt x="685" y="310"/>
                    <a:pt x="685" y="310"/>
                    <a:pt x="685" y="310"/>
                  </a:cubicBezTo>
                  <a:cubicBezTo>
                    <a:pt x="685" y="198"/>
                    <a:pt x="685" y="198"/>
                    <a:pt x="685" y="198"/>
                  </a:cubicBezTo>
                  <a:cubicBezTo>
                    <a:pt x="685" y="187"/>
                    <a:pt x="694" y="178"/>
                    <a:pt x="705" y="178"/>
                  </a:cubicBezTo>
                  <a:cubicBezTo>
                    <a:pt x="928" y="178"/>
                    <a:pt x="928" y="178"/>
                    <a:pt x="928" y="178"/>
                  </a:cubicBezTo>
                  <a:cubicBezTo>
                    <a:pt x="939" y="178"/>
                    <a:pt x="948" y="187"/>
                    <a:pt x="948" y="198"/>
                  </a:cubicBezTo>
                  <a:cubicBezTo>
                    <a:pt x="948" y="1087"/>
                    <a:pt x="948" y="1087"/>
                    <a:pt x="948" y="1087"/>
                  </a:cubicBezTo>
                  <a:cubicBezTo>
                    <a:pt x="948" y="1136"/>
                    <a:pt x="914" y="1170"/>
                    <a:pt x="866" y="1170"/>
                  </a:cubicBezTo>
                  <a:close/>
                  <a:moveTo>
                    <a:pt x="215" y="1050"/>
                  </a:moveTo>
                  <a:cubicBezTo>
                    <a:pt x="215" y="1087"/>
                    <a:pt x="215" y="1087"/>
                    <a:pt x="215" y="1087"/>
                  </a:cubicBezTo>
                  <a:cubicBezTo>
                    <a:pt x="215" y="1114"/>
                    <a:pt x="231" y="1130"/>
                    <a:pt x="258" y="1130"/>
                  </a:cubicBezTo>
                  <a:cubicBezTo>
                    <a:pt x="866" y="1130"/>
                    <a:pt x="866" y="1130"/>
                    <a:pt x="866" y="1130"/>
                  </a:cubicBezTo>
                  <a:cubicBezTo>
                    <a:pt x="892" y="1130"/>
                    <a:pt x="908" y="1114"/>
                    <a:pt x="908" y="1087"/>
                  </a:cubicBezTo>
                  <a:cubicBezTo>
                    <a:pt x="908" y="218"/>
                    <a:pt x="908" y="218"/>
                    <a:pt x="908" y="218"/>
                  </a:cubicBezTo>
                  <a:cubicBezTo>
                    <a:pt x="725" y="218"/>
                    <a:pt x="725" y="218"/>
                    <a:pt x="725" y="218"/>
                  </a:cubicBezTo>
                  <a:cubicBezTo>
                    <a:pt x="725" y="325"/>
                    <a:pt x="725" y="325"/>
                    <a:pt x="725" y="325"/>
                  </a:cubicBezTo>
                  <a:cubicBezTo>
                    <a:pt x="725" y="333"/>
                    <a:pt x="719" y="341"/>
                    <a:pt x="710" y="344"/>
                  </a:cubicBezTo>
                  <a:cubicBezTo>
                    <a:pt x="525" y="399"/>
                    <a:pt x="525" y="399"/>
                    <a:pt x="525" y="399"/>
                  </a:cubicBezTo>
                  <a:cubicBezTo>
                    <a:pt x="556" y="448"/>
                    <a:pt x="578" y="504"/>
                    <a:pt x="599" y="559"/>
                  </a:cubicBezTo>
                  <a:cubicBezTo>
                    <a:pt x="628" y="632"/>
                    <a:pt x="637" y="712"/>
                    <a:pt x="625" y="785"/>
                  </a:cubicBezTo>
                  <a:cubicBezTo>
                    <a:pt x="604" y="908"/>
                    <a:pt x="533" y="975"/>
                    <a:pt x="477" y="1009"/>
                  </a:cubicBezTo>
                  <a:cubicBezTo>
                    <a:pt x="401" y="1055"/>
                    <a:pt x="304" y="1070"/>
                    <a:pt x="215" y="1050"/>
                  </a:cubicBezTo>
                  <a:close/>
                  <a:moveTo>
                    <a:pt x="300" y="976"/>
                  </a:moveTo>
                  <a:cubicBezTo>
                    <a:pt x="198" y="976"/>
                    <a:pt x="112" y="914"/>
                    <a:pt x="77" y="814"/>
                  </a:cubicBezTo>
                  <a:cubicBezTo>
                    <a:pt x="0" y="602"/>
                    <a:pt x="280" y="286"/>
                    <a:pt x="292" y="273"/>
                  </a:cubicBezTo>
                  <a:cubicBezTo>
                    <a:pt x="296" y="269"/>
                    <a:pt x="301" y="267"/>
                    <a:pt x="307" y="266"/>
                  </a:cubicBezTo>
                  <a:cubicBezTo>
                    <a:pt x="313" y="266"/>
                    <a:pt x="318" y="269"/>
                    <a:pt x="322" y="273"/>
                  </a:cubicBezTo>
                  <a:cubicBezTo>
                    <a:pt x="332" y="284"/>
                    <a:pt x="577" y="549"/>
                    <a:pt x="538" y="773"/>
                  </a:cubicBezTo>
                  <a:cubicBezTo>
                    <a:pt x="520" y="886"/>
                    <a:pt x="435" y="965"/>
                    <a:pt x="323" y="975"/>
                  </a:cubicBezTo>
                  <a:cubicBezTo>
                    <a:pt x="315" y="976"/>
                    <a:pt x="308" y="976"/>
                    <a:pt x="300" y="976"/>
                  </a:cubicBezTo>
                  <a:close/>
                  <a:moveTo>
                    <a:pt x="307" y="317"/>
                  </a:moveTo>
                  <a:cubicBezTo>
                    <a:pt x="251" y="385"/>
                    <a:pt x="55" y="637"/>
                    <a:pt x="115" y="800"/>
                  </a:cubicBezTo>
                  <a:cubicBezTo>
                    <a:pt x="153" y="910"/>
                    <a:pt x="248" y="941"/>
                    <a:pt x="319" y="935"/>
                  </a:cubicBezTo>
                  <a:cubicBezTo>
                    <a:pt x="390" y="929"/>
                    <a:pt x="480" y="881"/>
                    <a:pt x="499" y="766"/>
                  </a:cubicBezTo>
                  <a:cubicBezTo>
                    <a:pt x="529" y="592"/>
                    <a:pt x="359" y="378"/>
                    <a:pt x="307" y="317"/>
                  </a:cubicBezTo>
                  <a:close/>
                  <a:moveTo>
                    <a:pt x="332" y="891"/>
                  </a:moveTo>
                  <a:cubicBezTo>
                    <a:pt x="251" y="891"/>
                    <a:pt x="190" y="862"/>
                    <a:pt x="160" y="808"/>
                  </a:cubicBezTo>
                  <a:cubicBezTo>
                    <a:pt x="127" y="750"/>
                    <a:pt x="133" y="670"/>
                    <a:pt x="178" y="594"/>
                  </a:cubicBezTo>
                  <a:cubicBezTo>
                    <a:pt x="182" y="587"/>
                    <a:pt x="191" y="583"/>
                    <a:pt x="199" y="584"/>
                  </a:cubicBezTo>
                  <a:cubicBezTo>
                    <a:pt x="207" y="586"/>
                    <a:pt x="214" y="592"/>
                    <a:pt x="215" y="601"/>
                  </a:cubicBezTo>
                  <a:cubicBezTo>
                    <a:pt x="239" y="736"/>
                    <a:pt x="274" y="782"/>
                    <a:pt x="346" y="857"/>
                  </a:cubicBezTo>
                  <a:cubicBezTo>
                    <a:pt x="352" y="863"/>
                    <a:pt x="354" y="871"/>
                    <a:pt x="350" y="879"/>
                  </a:cubicBezTo>
                  <a:cubicBezTo>
                    <a:pt x="347" y="886"/>
                    <a:pt x="340" y="891"/>
                    <a:pt x="332" y="891"/>
                  </a:cubicBezTo>
                  <a:close/>
                  <a:moveTo>
                    <a:pt x="189" y="668"/>
                  </a:moveTo>
                  <a:cubicBezTo>
                    <a:pt x="174" y="713"/>
                    <a:pt x="176" y="756"/>
                    <a:pt x="195" y="789"/>
                  </a:cubicBezTo>
                  <a:cubicBezTo>
                    <a:pt x="212" y="818"/>
                    <a:pt x="241" y="838"/>
                    <a:pt x="281" y="846"/>
                  </a:cubicBezTo>
                  <a:cubicBezTo>
                    <a:pt x="237" y="796"/>
                    <a:pt x="209" y="749"/>
                    <a:pt x="189" y="668"/>
                  </a:cubicBezTo>
                  <a:close/>
                  <a:moveTo>
                    <a:pt x="978" y="167"/>
                  </a:moveTo>
                  <a:cubicBezTo>
                    <a:pt x="642" y="167"/>
                    <a:pt x="642" y="167"/>
                    <a:pt x="642" y="167"/>
                  </a:cubicBezTo>
                  <a:cubicBezTo>
                    <a:pt x="631" y="167"/>
                    <a:pt x="622" y="158"/>
                    <a:pt x="622" y="147"/>
                  </a:cubicBezTo>
                  <a:cubicBezTo>
                    <a:pt x="622" y="20"/>
                    <a:pt x="622" y="20"/>
                    <a:pt x="622" y="20"/>
                  </a:cubicBezTo>
                  <a:cubicBezTo>
                    <a:pt x="622" y="9"/>
                    <a:pt x="631" y="0"/>
                    <a:pt x="642" y="0"/>
                  </a:cubicBezTo>
                  <a:cubicBezTo>
                    <a:pt x="978" y="0"/>
                    <a:pt x="978" y="0"/>
                    <a:pt x="978" y="0"/>
                  </a:cubicBezTo>
                  <a:cubicBezTo>
                    <a:pt x="989" y="0"/>
                    <a:pt x="998" y="9"/>
                    <a:pt x="998" y="20"/>
                  </a:cubicBezTo>
                  <a:cubicBezTo>
                    <a:pt x="998" y="147"/>
                    <a:pt x="998" y="147"/>
                    <a:pt x="998" y="147"/>
                  </a:cubicBezTo>
                  <a:cubicBezTo>
                    <a:pt x="998" y="158"/>
                    <a:pt x="989" y="167"/>
                    <a:pt x="978" y="167"/>
                  </a:cubicBezTo>
                  <a:close/>
                  <a:moveTo>
                    <a:pt x="662" y="127"/>
                  </a:moveTo>
                  <a:cubicBezTo>
                    <a:pt x="958" y="127"/>
                    <a:pt x="958" y="127"/>
                    <a:pt x="958" y="127"/>
                  </a:cubicBezTo>
                  <a:cubicBezTo>
                    <a:pt x="958" y="40"/>
                    <a:pt x="958" y="40"/>
                    <a:pt x="958" y="40"/>
                  </a:cubicBezTo>
                  <a:cubicBezTo>
                    <a:pt x="662" y="40"/>
                    <a:pt x="662" y="40"/>
                    <a:pt x="662" y="40"/>
                  </a:cubicBezTo>
                  <a:lnTo>
                    <a:pt x="662" y="1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1" name="Freeform 13">
              <a:extLst>
                <a:ext uri="{FF2B5EF4-FFF2-40B4-BE49-F238E27FC236}">
                  <a16:creationId xmlns:a16="http://schemas.microsoft.com/office/drawing/2014/main" id="{1226F83F-9E8F-426A-B3EC-A97EF730C4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3263" y="5745163"/>
              <a:ext cx="334963" cy="312737"/>
            </a:xfrm>
            <a:custGeom>
              <a:avLst/>
              <a:gdLst>
                <a:gd name="T0" fmla="*/ 400 w 1149"/>
                <a:gd name="T1" fmla="*/ 1074 h 1074"/>
                <a:gd name="T2" fmla="*/ 380 w 1149"/>
                <a:gd name="T3" fmla="*/ 1049 h 1074"/>
                <a:gd name="T4" fmla="*/ 464 w 1149"/>
                <a:gd name="T5" fmla="*/ 433 h 1074"/>
                <a:gd name="T6" fmla="*/ 363 w 1149"/>
                <a:gd name="T7" fmla="*/ 661 h 1074"/>
                <a:gd name="T8" fmla="*/ 350 w 1149"/>
                <a:gd name="T9" fmla="*/ 687 h 1074"/>
                <a:gd name="T10" fmla="*/ 150 w 1149"/>
                <a:gd name="T11" fmla="*/ 737 h 1074"/>
                <a:gd name="T12" fmla="*/ 141 w 1149"/>
                <a:gd name="T13" fmla="*/ 1054 h 1074"/>
                <a:gd name="T14" fmla="*/ 54 w 1149"/>
                <a:gd name="T15" fmla="*/ 1074 h 1074"/>
                <a:gd name="T16" fmla="*/ 34 w 1149"/>
                <a:gd name="T17" fmla="*/ 595 h 1074"/>
                <a:gd name="T18" fmla="*/ 0 w 1149"/>
                <a:gd name="T19" fmla="*/ 542 h 1074"/>
                <a:gd name="T20" fmla="*/ 36 w 1149"/>
                <a:gd name="T21" fmla="*/ 184 h 1074"/>
                <a:gd name="T22" fmla="*/ 174 w 1149"/>
                <a:gd name="T23" fmla="*/ 139 h 1074"/>
                <a:gd name="T24" fmla="*/ 234 w 1149"/>
                <a:gd name="T25" fmla="*/ 290 h 1074"/>
                <a:gd name="T26" fmla="*/ 1045 w 1149"/>
                <a:gd name="T27" fmla="*/ 3 h 1074"/>
                <a:gd name="T28" fmla="*/ 1111 w 1149"/>
                <a:gd name="T29" fmla="*/ 173 h 1074"/>
                <a:gd name="T30" fmla="*/ 1020 w 1149"/>
                <a:gd name="T31" fmla="*/ 229 h 1074"/>
                <a:gd name="T32" fmla="*/ 1002 w 1149"/>
                <a:gd name="T33" fmla="*/ 721 h 1074"/>
                <a:gd name="T34" fmla="*/ 1029 w 1149"/>
                <a:gd name="T35" fmla="*/ 661 h 1074"/>
                <a:gd name="T36" fmla="*/ 1135 w 1149"/>
                <a:gd name="T37" fmla="*/ 707 h 1074"/>
                <a:gd name="T38" fmla="*/ 1123 w 1149"/>
                <a:gd name="T39" fmla="*/ 784 h 1074"/>
                <a:gd name="T40" fmla="*/ 1146 w 1149"/>
                <a:gd name="T41" fmla="*/ 804 h 1074"/>
                <a:gd name="T42" fmla="*/ 1126 w 1149"/>
                <a:gd name="T43" fmla="*/ 1074 h 1074"/>
                <a:gd name="T44" fmla="*/ 1106 w 1149"/>
                <a:gd name="T45" fmla="*/ 1034 h 1074"/>
                <a:gd name="T46" fmla="*/ 1092 w 1149"/>
                <a:gd name="T47" fmla="*/ 824 h 1074"/>
                <a:gd name="T48" fmla="*/ 1074 w 1149"/>
                <a:gd name="T49" fmla="*/ 796 h 1074"/>
                <a:gd name="T50" fmla="*/ 1048 w 1149"/>
                <a:gd name="T51" fmla="*/ 707 h 1074"/>
                <a:gd name="T52" fmla="*/ 1023 w 1149"/>
                <a:gd name="T53" fmla="*/ 765 h 1074"/>
                <a:gd name="T54" fmla="*/ 862 w 1149"/>
                <a:gd name="T55" fmla="*/ 709 h 1074"/>
                <a:gd name="T56" fmla="*/ 984 w 1149"/>
                <a:gd name="T57" fmla="*/ 208 h 1074"/>
                <a:gd name="T58" fmla="*/ 1067 w 1149"/>
                <a:gd name="T59" fmla="*/ 168 h 1074"/>
                <a:gd name="T60" fmla="*/ 228 w 1149"/>
                <a:gd name="T61" fmla="*/ 335 h 1074"/>
                <a:gd name="T62" fmla="*/ 203 w 1149"/>
                <a:gd name="T63" fmla="*/ 323 h 1074"/>
                <a:gd name="T64" fmla="*/ 62 w 1149"/>
                <a:gd name="T65" fmla="*/ 217 h 1074"/>
                <a:gd name="T66" fmla="*/ 70 w 1149"/>
                <a:gd name="T67" fmla="*/ 576 h 1074"/>
                <a:gd name="T68" fmla="*/ 74 w 1149"/>
                <a:gd name="T69" fmla="*/ 1034 h 1074"/>
                <a:gd name="T70" fmla="*/ 101 w 1149"/>
                <a:gd name="T71" fmla="*/ 668 h 1074"/>
                <a:gd name="T72" fmla="*/ 137 w 1149"/>
                <a:gd name="T73" fmla="*/ 655 h 1074"/>
                <a:gd name="T74" fmla="*/ 319 w 1149"/>
                <a:gd name="T75" fmla="*/ 655 h 1074"/>
                <a:gd name="T76" fmla="*/ 259 w 1149"/>
                <a:gd name="T77" fmla="*/ 466 h 1074"/>
                <a:gd name="T78" fmla="*/ 472 w 1149"/>
                <a:gd name="T79" fmla="*/ 388 h 1074"/>
                <a:gd name="T80" fmla="*/ 498 w 1149"/>
                <a:gd name="T81" fmla="*/ 407 h 1074"/>
                <a:gd name="T82" fmla="*/ 542 w 1149"/>
                <a:gd name="T83" fmla="*/ 479 h 1074"/>
                <a:gd name="T84" fmla="*/ 903 w 1149"/>
                <a:gd name="T85" fmla="*/ 824 h 1074"/>
                <a:gd name="T86" fmla="*/ 760 w 1149"/>
                <a:gd name="T87" fmla="*/ 809 h 1074"/>
                <a:gd name="T88" fmla="*/ 676 w 1149"/>
                <a:gd name="T89" fmla="*/ 461 h 1074"/>
                <a:gd name="T90" fmla="*/ 710 w 1149"/>
                <a:gd name="T91" fmla="*/ 330 h 1074"/>
                <a:gd name="T92" fmla="*/ 717 w 1149"/>
                <a:gd name="T93" fmla="*/ 297 h 1074"/>
                <a:gd name="T94" fmla="*/ 950 w 1149"/>
                <a:gd name="T95" fmla="*/ 222 h 1074"/>
                <a:gd name="T96" fmla="*/ 833 w 1149"/>
                <a:gd name="T97" fmla="*/ 673 h 1074"/>
                <a:gd name="T98" fmla="*/ 806 w 1149"/>
                <a:gd name="T99" fmla="*/ 737 h 1074"/>
                <a:gd name="T100" fmla="*/ 922 w 1149"/>
                <a:gd name="T101" fmla="*/ 808 h 1074"/>
                <a:gd name="T102" fmla="*/ 795 w 1149"/>
                <a:gd name="T103" fmla="*/ 784 h 1074"/>
                <a:gd name="T104" fmla="*/ 793 w 1149"/>
                <a:gd name="T105" fmla="*/ 775 h 1074"/>
                <a:gd name="T106" fmla="*/ 713 w 1149"/>
                <a:gd name="T107" fmla="*/ 480 h 1074"/>
                <a:gd name="T108" fmla="*/ 794 w 1149"/>
                <a:gd name="T109" fmla="*/ 661 h 1074"/>
                <a:gd name="T110" fmla="*/ 752 w 1149"/>
                <a:gd name="T111" fmla="*/ 327 h 1074"/>
                <a:gd name="T112" fmla="*/ 713 w 1149"/>
                <a:gd name="T113" fmla="*/ 480 h 1074"/>
                <a:gd name="T114" fmla="*/ 813 w 1149"/>
                <a:gd name="T115" fmla="*/ 668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9" h="1074">
                  <a:moveTo>
                    <a:pt x="1126" y="1074"/>
                  </a:moveTo>
                  <a:cubicBezTo>
                    <a:pt x="400" y="1074"/>
                    <a:pt x="400" y="1074"/>
                    <a:pt x="400" y="1074"/>
                  </a:cubicBezTo>
                  <a:cubicBezTo>
                    <a:pt x="394" y="1074"/>
                    <a:pt x="388" y="1071"/>
                    <a:pt x="385" y="1066"/>
                  </a:cubicBezTo>
                  <a:cubicBezTo>
                    <a:pt x="381" y="1061"/>
                    <a:pt x="379" y="1055"/>
                    <a:pt x="380" y="1049"/>
                  </a:cubicBezTo>
                  <a:cubicBezTo>
                    <a:pt x="501" y="484"/>
                    <a:pt x="501" y="484"/>
                    <a:pt x="501" y="484"/>
                  </a:cubicBezTo>
                  <a:cubicBezTo>
                    <a:pt x="485" y="471"/>
                    <a:pt x="471" y="452"/>
                    <a:pt x="464" y="433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63" y="661"/>
                    <a:pt x="363" y="661"/>
                    <a:pt x="363" y="661"/>
                  </a:cubicBezTo>
                  <a:cubicBezTo>
                    <a:pt x="365" y="666"/>
                    <a:pt x="365" y="672"/>
                    <a:pt x="362" y="677"/>
                  </a:cubicBezTo>
                  <a:cubicBezTo>
                    <a:pt x="360" y="682"/>
                    <a:pt x="355" y="685"/>
                    <a:pt x="350" y="687"/>
                  </a:cubicBezTo>
                  <a:cubicBezTo>
                    <a:pt x="172" y="744"/>
                    <a:pt x="172" y="744"/>
                    <a:pt x="172" y="744"/>
                  </a:cubicBezTo>
                  <a:cubicBezTo>
                    <a:pt x="164" y="746"/>
                    <a:pt x="155" y="743"/>
                    <a:pt x="150" y="737"/>
                  </a:cubicBezTo>
                  <a:cubicBezTo>
                    <a:pt x="141" y="725"/>
                    <a:pt x="141" y="725"/>
                    <a:pt x="141" y="725"/>
                  </a:cubicBezTo>
                  <a:cubicBezTo>
                    <a:pt x="141" y="1054"/>
                    <a:pt x="141" y="1054"/>
                    <a:pt x="141" y="1054"/>
                  </a:cubicBezTo>
                  <a:cubicBezTo>
                    <a:pt x="141" y="1065"/>
                    <a:pt x="132" y="1074"/>
                    <a:pt x="121" y="1074"/>
                  </a:cubicBezTo>
                  <a:cubicBezTo>
                    <a:pt x="54" y="1074"/>
                    <a:pt x="54" y="1074"/>
                    <a:pt x="54" y="1074"/>
                  </a:cubicBezTo>
                  <a:cubicBezTo>
                    <a:pt x="43" y="1074"/>
                    <a:pt x="34" y="1065"/>
                    <a:pt x="34" y="1054"/>
                  </a:cubicBezTo>
                  <a:cubicBezTo>
                    <a:pt x="34" y="595"/>
                    <a:pt x="34" y="595"/>
                    <a:pt x="34" y="595"/>
                  </a:cubicBezTo>
                  <a:cubicBezTo>
                    <a:pt x="4" y="555"/>
                    <a:pt x="4" y="555"/>
                    <a:pt x="4" y="555"/>
                  </a:cubicBezTo>
                  <a:cubicBezTo>
                    <a:pt x="1" y="551"/>
                    <a:pt x="0" y="546"/>
                    <a:pt x="0" y="542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193"/>
                    <a:pt x="28" y="187"/>
                    <a:pt x="36" y="184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64" y="137"/>
                    <a:pt x="169" y="137"/>
                    <a:pt x="174" y="139"/>
                  </a:cubicBezTo>
                  <a:cubicBezTo>
                    <a:pt x="179" y="141"/>
                    <a:pt x="183" y="145"/>
                    <a:pt x="184" y="151"/>
                  </a:cubicBezTo>
                  <a:cubicBezTo>
                    <a:pt x="234" y="290"/>
                    <a:pt x="234" y="290"/>
                    <a:pt x="234" y="290"/>
                  </a:cubicBezTo>
                  <a:cubicBezTo>
                    <a:pt x="1030" y="2"/>
                    <a:pt x="1030" y="2"/>
                    <a:pt x="1030" y="2"/>
                  </a:cubicBezTo>
                  <a:cubicBezTo>
                    <a:pt x="1035" y="0"/>
                    <a:pt x="1040" y="1"/>
                    <a:pt x="1045" y="3"/>
                  </a:cubicBezTo>
                  <a:cubicBezTo>
                    <a:pt x="1050" y="5"/>
                    <a:pt x="1054" y="9"/>
                    <a:pt x="1056" y="14"/>
                  </a:cubicBezTo>
                  <a:cubicBezTo>
                    <a:pt x="1111" y="173"/>
                    <a:pt x="1111" y="173"/>
                    <a:pt x="1111" y="173"/>
                  </a:cubicBezTo>
                  <a:cubicBezTo>
                    <a:pt x="1115" y="183"/>
                    <a:pt x="1110" y="195"/>
                    <a:pt x="1100" y="199"/>
                  </a:cubicBezTo>
                  <a:cubicBezTo>
                    <a:pt x="1020" y="229"/>
                    <a:pt x="1020" y="229"/>
                    <a:pt x="1020" y="229"/>
                  </a:cubicBezTo>
                  <a:cubicBezTo>
                    <a:pt x="893" y="678"/>
                    <a:pt x="893" y="678"/>
                    <a:pt x="893" y="678"/>
                  </a:cubicBezTo>
                  <a:cubicBezTo>
                    <a:pt x="1002" y="721"/>
                    <a:pt x="1002" y="721"/>
                    <a:pt x="1002" y="721"/>
                  </a:cubicBezTo>
                  <a:cubicBezTo>
                    <a:pt x="1018" y="673"/>
                    <a:pt x="1018" y="673"/>
                    <a:pt x="1018" y="673"/>
                  </a:cubicBezTo>
                  <a:cubicBezTo>
                    <a:pt x="1019" y="667"/>
                    <a:pt x="1024" y="663"/>
                    <a:pt x="1029" y="661"/>
                  </a:cubicBezTo>
                  <a:cubicBezTo>
                    <a:pt x="1034" y="658"/>
                    <a:pt x="1041" y="659"/>
                    <a:pt x="1046" y="661"/>
                  </a:cubicBezTo>
                  <a:cubicBezTo>
                    <a:pt x="1135" y="707"/>
                    <a:pt x="1135" y="707"/>
                    <a:pt x="1135" y="707"/>
                  </a:cubicBezTo>
                  <a:cubicBezTo>
                    <a:pt x="1144" y="711"/>
                    <a:pt x="1149" y="723"/>
                    <a:pt x="1144" y="732"/>
                  </a:cubicBezTo>
                  <a:cubicBezTo>
                    <a:pt x="1123" y="784"/>
                    <a:pt x="1123" y="784"/>
                    <a:pt x="1123" y="784"/>
                  </a:cubicBezTo>
                  <a:cubicBezTo>
                    <a:pt x="1126" y="784"/>
                    <a:pt x="1126" y="784"/>
                    <a:pt x="1126" y="784"/>
                  </a:cubicBezTo>
                  <a:cubicBezTo>
                    <a:pt x="1137" y="784"/>
                    <a:pt x="1146" y="793"/>
                    <a:pt x="1146" y="804"/>
                  </a:cubicBezTo>
                  <a:cubicBezTo>
                    <a:pt x="1146" y="1054"/>
                    <a:pt x="1146" y="1054"/>
                    <a:pt x="1146" y="1054"/>
                  </a:cubicBezTo>
                  <a:cubicBezTo>
                    <a:pt x="1146" y="1065"/>
                    <a:pt x="1137" y="1074"/>
                    <a:pt x="1126" y="1074"/>
                  </a:cubicBezTo>
                  <a:close/>
                  <a:moveTo>
                    <a:pt x="425" y="1034"/>
                  </a:moveTo>
                  <a:cubicBezTo>
                    <a:pt x="1106" y="1034"/>
                    <a:pt x="1106" y="1034"/>
                    <a:pt x="1106" y="1034"/>
                  </a:cubicBezTo>
                  <a:cubicBezTo>
                    <a:pt x="1106" y="824"/>
                    <a:pt x="1106" y="824"/>
                    <a:pt x="1106" y="824"/>
                  </a:cubicBezTo>
                  <a:cubicBezTo>
                    <a:pt x="1092" y="824"/>
                    <a:pt x="1092" y="824"/>
                    <a:pt x="1092" y="824"/>
                  </a:cubicBezTo>
                  <a:cubicBezTo>
                    <a:pt x="1086" y="824"/>
                    <a:pt x="1080" y="821"/>
                    <a:pt x="1076" y="815"/>
                  </a:cubicBezTo>
                  <a:cubicBezTo>
                    <a:pt x="1072" y="809"/>
                    <a:pt x="1071" y="802"/>
                    <a:pt x="1074" y="796"/>
                  </a:cubicBezTo>
                  <a:cubicBezTo>
                    <a:pt x="1100" y="734"/>
                    <a:pt x="1100" y="734"/>
                    <a:pt x="1100" y="734"/>
                  </a:cubicBezTo>
                  <a:cubicBezTo>
                    <a:pt x="1048" y="707"/>
                    <a:pt x="1048" y="707"/>
                    <a:pt x="1048" y="707"/>
                  </a:cubicBezTo>
                  <a:cubicBezTo>
                    <a:pt x="1033" y="753"/>
                    <a:pt x="1033" y="753"/>
                    <a:pt x="1033" y="753"/>
                  </a:cubicBezTo>
                  <a:cubicBezTo>
                    <a:pt x="1032" y="759"/>
                    <a:pt x="1028" y="763"/>
                    <a:pt x="1023" y="765"/>
                  </a:cubicBezTo>
                  <a:cubicBezTo>
                    <a:pt x="1018" y="768"/>
                    <a:pt x="1012" y="768"/>
                    <a:pt x="1007" y="766"/>
                  </a:cubicBezTo>
                  <a:cubicBezTo>
                    <a:pt x="862" y="709"/>
                    <a:pt x="862" y="709"/>
                    <a:pt x="862" y="709"/>
                  </a:cubicBezTo>
                  <a:cubicBezTo>
                    <a:pt x="852" y="705"/>
                    <a:pt x="847" y="695"/>
                    <a:pt x="850" y="685"/>
                  </a:cubicBezTo>
                  <a:cubicBezTo>
                    <a:pt x="984" y="208"/>
                    <a:pt x="984" y="208"/>
                    <a:pt x="984" y="208"/>
                  </a:cubicBezTo>
                  <a:cubicBezTo>
                    <a:pt x="986" y="202"/>
                    <a:pt x="990" y="197"/>
                    <a:pt x="996" y="195"/>
                  </a:cubicBezTo>
                  <a:cubicBezTo>
                    <a:pt x="1067" y="168"/>
                    <a:pt x="1067" y="168"/>
                    <a:pt x="1067" y="168"/>
                  </a:cubicBezTo>
                  <a:cubicBezTo>
                    <a:pt x="1024" y="47"/>
                    <a:pt x="1024" y="47"/>
                    <a:pt x="1024" y="47"/>
                  </a:cubicBezTo>
                  <a:cubicBezTo>
                    <a:pt x="228" y="335"/>
                    <a:pt x="228" y="335"/>
                    <a:pt x="228" y="335"/>
                  </a:cubicBezTo>
                  <a:cubicBezTo>
                    <a:pt x="223" y="337"/>
                    <a:pt x="218" y="336"/>
                    <a:pt x="213" y="334"/>
                  </a:cubicBezTo>
                  <a:cubicBezTo>
                    <a:pt x="208" y="332"/>
                    <a:pt x="204" y="328"/>
                    <a:pt x="203" y="323"/>
                  </a:cubicBezTo>
                  <a:cubicBezTo>
                    <a:pt x="153" y="183"/>
                    <a:pt x="153" y="183"/>
                    <a:pt x="153" y="183"/>
                  </a:cubicBezTo>
                  <a:cubicBezTo>
                    <a:pt x="62" y="217"/>
                    <a:pt x="62" y="217"/>
                    <a:pt x="62" y="217"/>
                  </a:cubicBezTo>
                  <a:cubicBezTo>
                    <a:pt x="41" y="537"/>
                    <a:pt x="41" y="537"/>
                    <a:pt x="41" y="537"/>
                  </a:cubicBezTo>
                  <a:cubicBezTo>
                    <a:pt x="70" y="576"/>
                    <a:pt x="70" y="576"/>
                    <a:pt x="70" y="576"/>
                  </a:cubicBezTo>
                  <a:cubicBezTo>
                    <a:pt x="72" y="580"/>
                    <a:pt x="74" y="584"/>
                    <a:pt x="74" y="588"/>
                  </a:cubicBezTo>
                  <a:cubicBezTo>
                    <a:pt x="74" y="1034"/>
                    <a:pt x="74" y="1034"/>
                    <a:pt x="74" y="1034"/>
                  </a:cubicBezTo>
                  <a:cubicBezTo>
                    <a:pt x="101" y="1034"/>
                    <a:pt x="101" y="1034"/>
                    <a:pt x="101" y="1034"/>
                  </a:cubicBezTo>
                  <a:cubicBezTo>
                    <a:pt x="101" y="668"/>
                    <a:pt x="101" y="668"/>
                    <a:pt x="101" y="668"/>
                  </a:cubicBezTo>
                  <a:cubicBezTo>
                    <a:pt x="101" y="659"/>
                    <a:pt x="106" y="652"/>
                    <a:pt x="114" y="649"/>
                  </a:cubicBezTo>
                  <a:cubicBezTo>
                    <a:pt x="122" y="646"/>
                    <a:pt x="131" y="649"/>
                    <a:pt x="137" y="655"/>
                  </a:cubicBezTo>
                  <a:cubicBezTo>
                    <a:pt x="173" y="701"/>
                    <a:pt x="173" y="701"/>
                    <a:pt x="173" y="701"/>
                  </a:cubicBezTo>
                  <a:cubicBezTo>
                    <a:pt x="319" y="655"/>
                    <a:pt x="319" y="655"/>
                    <a:pt x="319" y="655"/>
                  </a:cubicBezTo>
                  <a:cubicBezTo>
                    <a:pt x="258" y="481"/>
                    <a:pt x="258" y="481"/>
                    <a:pt x="258" y="481"/>
                  </a:cubicBezTo>
                  <a:cubicBezTo>
                    <a:pt x="257" y="476"/>
                    <a:pt x="257" y="471"/>
                    <a:pt x="259" y="466"/>
                  </a:cubicBezTo>
                  <a:cubicBezTo>
                    <a:pt x="262" y="461"/>
                    <a:pt x="266" y="458"/>
                    <a:pt x="271" y="456"/>
                  </a:cubicBezTo>
                  <a:cubicBezTo>
                    <a:pt x="472" y="388"/>
                    <a:pt x="472" y="388"/>
                    <a:pt x="472" y="388"/>
                  </a:cubicBezTo>
                  <a:cubicBezTo>
                    <a:pt x="478" y="386"/>
                    <a:pt x="485" y="387"/>
                    <a:pt x="490" y="391"/>
                  </a:cubicBezTo>
                  <a:cubicBezTo>
                    <a:pt x="495" y="394"/>
                    <a:pt x="498" y="400"/>
                    <a:pt x="498" y="407"/>
                  </a:cubicBezTo>
                  <a:cubicBezTo>
                    <a:pt x="498" y="421"/>
                    <a:pt x="515" y="449"/>
                    <a:pt x="532" y="457"/>
                  </a:cubicBezTo>
                  <a:cubicBezTo>
                    <a:pt x="540" y="461"/>
                    <a:pt x="544" y="470"/>
                    <a:pt x="542" y="479"/>
                  </a:cubicBezTo>
                  <a:lnTo>
                    <a:pt x="425" y="1034"/>
                  </a:lnTo>
                  <a:close/>
                  <a:moveTo>
                    <a:pt x="903" y="824"/>
                  </a:moveTo>
                  <a:cubicBezTo>
                    <a:pt x="780" y="824"/>
                    <a:pt x="780" y="824"/>
                    <a:pt x="780" y="824"/>
                  </a:cubicBezTo>
                  <a:cubicBezTo>
                    <a:pt x="771" y="824"/>
                    <a:pt x="763" y="818"/>
                    <a:pt x="760" y="809"/>
                  </a:cubicBezTo>
                  <a:cubicBezTo>
                    <a:pt x="671" y="480"/>
                    <a:pt x="671" y="480"/>
                    <a:pt x="671" y="480"/>
                  </a:cubicBezTo>
                  <a:cubicBezTo>
                    <a:pt x="669" y="473"/>
                    <a:pt x="671" y="466"/>
                    <a:pt x="676" y="461"/>
                  </a:cubicBezTo>
                  <a:cubicBezTo>
                    <a:pt x="703" y="434"/>
                    <a:pt x="715" y="406"/>
                    <a:pt x="715" y="373"/>
                  </a:cubicBezTo>
                  <a:cubicBezTo>
                    <a:pt x="715" y="358"/>
                    <a:pt x="715" y="336"/>
                    <a:pt x="710" y="330"/>
                  </a:cubicBezTo>
                  <a:cubicBezTo>
                    <a:pt x="705" y="325"/>
                    <a:pt x="703" y="318"/>
                    <a:pt x="704" y="312"/>
                  </a:cubicBezTo>
                  <a:cubicBezTo>
                    <a:pt x="706" y="305"/>
                    <a:pt x="711" y="300"/>
                    <a:pt x="717" y="297"/>
                  </a:cubicBezTo>
                  <a:cubicBezTo>
                    <a:pt x="929" y="218"/>
                    <a:pt x="929" y="218"/>
                    <a:pt x="929" y="218"/>
                  </a:cubicBezTo>
                  <a:cubicBezTo>
                    <a:pt x="936" y="215"/>
                    <a:pt x="944" y="217"/>
                    <a:pt x="950" y="222"/>
                  </a:cubicBezTo>
                  <a:cubicBezTo>
                    <a:pt x="955" y="227"/>
                    <a:pt x="957" y="235"/>
                    <a:pt x="955" y="242"/>
                  </a:cubicBezTo>
                  <a:cubicBezTo>
                    <a:pt x="833" y="673"/>
                    <a:pt x="833" y="673"/>
                    <a:pt x="833" y="673"/>
                  </a:cubicBezTo>
                  <a:cubicBezTo>
                    <a:pt x="832" y="674"/>
                    <a:pt x="832" y="675"/>
                    <a:pt x="832" y="676"/>
                  </a:cubicBezTo>
                  <a:cubicBezTo>
                    <a:pt x="806" y="737"/>
                    <a:pt x="806" y="737"/>
                    <a:pt x="806" y="737"/>
                  </a:cubicBezTo>
                  <a:cubicBezTo>
                    <a:pt x="911" y="786"/>
                    <a:pt x="911" y="786"/>
                    <a:pt x="911" y="786"/>
                  </a:cubicBezTo>
                  <a:cubicBezTo>
                    <a:pt x="920" y="790"/>
                    <a:pt x="924" y="799"/>
                    <a:pt x="922" y="808"/>
                  </a:cubicBezTo>
                  <a:cubicBezTo>
                    <a:pt x="920" y="817"/>
                    <a:pt x="912" y="824"/>
                    <a:pt x="903" y="824"/>
                  </a:cubicBezTo>
                  <a:close/>
                  <a:moveTo>
                    <a:pt x="795" y="784"/>
                  </a:moveTo>
                  <a:cubicBezTo>
                    <a:pt x="812" y="784"/>
                    <a:pt x="812" y="784"/>
                    <a:pt x="812" y="784"/>
                  </a:cubicBezTo>
                  <a:cubicBezTo>
                    <a:pt x="793" y="775"/>
                    <a:pt x="793" y="775"/>
                    <a:pt x="793" y="775"/>
                  </a:cubicBezTo>
                  <a:lnTo>
                    <a:pt x="795" y="784"/>
                  </a:lnTo>
                  <a:close/>
                  <a:moveTo>
                    <a:pt x="713" y="480"/>
                  </a:moveTo>
                  <a:cubicBezTo>
                    <a:pt x="775" y="708"/>
                    <a:pt x="775" y="708"/>
                    <a:pt x="775" y="708"/>
                  </a:cubicBezTo>
                  <a:cubicBezTo>
                    <a:pt x="794" y="661"/>
                    <a:pt x="794" y="661"/>
                    <a:pt x="794" y="661"/>
                  </a:cubicBezTo>
                  <a:cubicBezTo>
                    <a:pt x="906" y="269"/>
                    <a:pt x="906" y="269"/>
                    <a:pt x="906" y="269"/>
                  </a:cubicBezTo>
                  <a:cubicBezTo>
                    <a:pt x="752" y="327"/>
                    <a:pt x="752" y="327"/>
                    <a:pt x="752" y="327"/>
                  </a:cubicBezTo>
                  <a:cubicBezTo>
                    <a:pt x="755" y="341"/>
                    <a:pt x="755" y="357"/>
                    <a:pt x="755" y="373"/>
                  </a:cubicBezTo>
                  <a:cubicBezTo>
                    <a:pt x="755" y="413"/>
                    <a:pt x="741" y="448"/>
                    <a:pt x="713" y="480"/>
                  </a:cubicBezTo>
                  <a:close/>
                  <a:moveTo>
                    <a:pt x="813" y="668"/>
                  </a:moveTo>
                  <a:cubicBezTo>
                    <a:pt x="813" y="668"/>
                    <a:pt x="813" y="668"/>
                    <a:pt x="813" y="6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268" name="Grupa 267">
              <a:extLst>
                <a:ext uri="{FF2B5EF4-FFF2-40B4-BE49-F238E27FC236}">
                  <a16:creationId xmlns:a16="http://schemas.microsoft.com/office/drawing/2014/main" id="{C01DBA3D-89C4-416C-9F9E-015821FBAB3F}"/>
                </a:ext>
              </a:extLst>
            </p:cNvPr>
            <p:cNvGrpSpPr/>
            <p:nvPr/>
          </p:nvGrpSpPr>
          <p:grpSpPr>
            <a:xfrm>
              <a:off x="4691063" y="5724525"/>
              <a:ext cx="144462" cy="354013"/>
              <a:chOff x="4691063" y="5724525"/>
              <a:chExt cx="144462" cy="354013"/>
            </a:xfrm>
          </p:grpSpPr>
          <p:sp>
            <p:nvSpPr>
              <p:cNvPr id="264" name="Freeform 17">
                <a:extLst>
                  <a:ext uri="{FF2B5EF4-FFF2-40B4-BE49-F238E27FC236}">
                    <a16:creationId xmlns:a16="http://schemas.microsoft.com/office/drawing/2014/main" id="{6D9EF4B3-91CD-4C5F-8ED4-E6E2B2ECF0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1063" y="5724525"/>
                <a:ext cx="144462" cy="354013"/>
              </a:xfrm>
              <a:custGeom>
                <a:avLst/>
                <a:gdLst>
                  <a:gd name="T0" fmla="*/ 372 w 440"/>
                  <a:gd name="T1" fmla="*/ 0 h 1076"/>
                  <a:gd name="T2" fmla="*/ 68 w 440"/>
                  <a:gd name="T3" fmla="*/ 0 h 1076"/>
                  <a:gd name="T4" fmla="*/ 0 w 440"/>
                  <a:gd name="T5" fmla="*/ 68 h 1076"/>
                  <a:gd name="T6" fmla="*/ 0 w 440"/>
                  <a:gd name="T7" fmla="*/ 720 h 1076"/>
                  <a:gd name="T8" fmla="*/ 68 w 440"/>
                  <a:gd name="T9" fmla="*/ 788 h 1076"/>
                  <a:gd name="T10" fmla="*/ 124 w 440"/>
                  <a:gd name="T11" fmla="*/ 788 h 1076"/>
                  <a:gd name="T12" fmla="*/ 124 w 440"/>
                  <a:gd name="T13" fmla="*/ 1076 h 1076"/>
                  <a:gd name="T14" fmla="*/ 304 w 440"/>
                  <a:gd name="T15" fmla="*/ 1076 h 1076"/>
                  <a:gd name="T16" fmla="*/ 304 w 440"/>
                  <a:gd name="T17" fmla="*/ 788 h 1076"/>
                  <a:gd name="T18" fmla="*/ 372 w 440"/>
                  <a:gd name="T19" fmla="*/ 788 h 1076"/>
                  <a:gd name="T20" fmla="*/ 440 w 440"/>
                  <a:gd name="T21" fmla="*/ 720 h 1076"/>
                  <a:gd name="T22" fmla="*/ 440 w 440"/>
                  <a:gd name="T23" fmla="*/ 68 h 1076"/>
                  <a:gd name="T24" fmla="*/ 372 w 440"/>
                  <a:gd name="T25" fmla="*/ 0 h 1076"/>
                  <a:gd name="T26" fmla="*/ 264 w 440"/>
                  <a:gd name="T27" fmla="*/ 1036 h 1076"/>
                  <a:gd name="T28" fmla="*/ 164 w 440"/>
                  <a:gd name="T29" fmla="*/ 1036 h 1076"/>
                  <a:gd name="T30" fmla="*/ 164 w 440"/>
                  <a:gd name="T31" fmla="*/ 792 h 1076"/>
                  <a:gd name="T32" fmla="*/ 264 w 440"/>
                  <a:gd name="T33" fmla="*/ 792 h 1076"/>
                  <a:gd name="T34" fmla="*/ 264 w 440"/>
                  <a:gd name="T35" fmla="*/ 1036 h 1076"/>
                  <a:gd name="T36" fmla="*/ 400 w 440"/>
                  <a:gd name="T37" fmla="*/ 720 h 1076"/>
                  <a:gd name="T38" fmla="*/ 372 w 440"/>
                  <a:gd name="T39" fmla="*/ 748 h 1076"/>
                  <a:gd name="T40" fmla="*/ 68 w 440"/>
                  <a:gd name="T41" fmla="*/ 748 h 1076"/>
                  <a:gd name="T42" fmla="*/ 40 w 440"/>
                  <a:gd name="T43" fmla="*/ 720 h 1076"/>
                  <a:gd name="T44" fmla="*/ 40 w 440"/>
                  <a:gd name="T45" fmla="*/ 68 h 1076"/>
                  <a:gd name="T46" fmla="*/ 68 w 440"/>
                  <a:gd name="T47" fmla="*/ 40 h 1076"/>
                  <a:gd name="T48" fmla="*/ 372 w 440"/>
                  <a:gd name="T49" fmla="*/ 40 h 1076"/>
                  <a:gd name="T50" fmla="*/ 400 w 440"/>
                  <a:gd name="T51" fmla="*/ 68 h 1076"/>
                  <a:gd name="T52" fmla="*/ 400 w 440"/>
                  <a:gd name="T53" fmla="*/ 720 h 1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0" h="1076">
                    <a:moveTo>
                      <a:pt x="372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31" y="0"/>
                      <a:pt x="0" y="31"/>
                      <a:pt x="0" y="68"/>
                    </a:cubicBezTo>
                    <a:cubicBezTo>
                      <a:pt x="0" y="720"/>
                      <a:pt x="0" y="720"/>
                      <a:pt x="0" y="720"/>
                    </a:cubicBezTo>
                    <a:cubicBezTo>
                      <a:pt x="0" y="757"/>
                      <a:pt x="31" y="788"/>
                      <a:pt x="68" y="788"/>
                    </a:cubicBezTo>
                    <a:cubicBezTo>
                      <a:pt x="124" y="788"/>
                      <a:pt x="124" y="788"/>
                      <a:pt x="124" y="788"/>
                    </a:cubicBezTo>
                    <a:cubicBezTo>
                      <a:pt x="124" y="1076"/>
                      <a:pt x="124" y="1076"/>
                      <a:pt x="124" y="1076"/>
                    </a:cubicBezTo>
                    <a:cubicBezTo>
                      <a:pt x="304" y="1076"/>
                      <a:pt x="304" y="1076"/>
                      <a:pt x="304" y="1076"/>
                    </a:cubicBezTo>
                    <a:cubicBezTo>
                      <a:pt x="304" y="788"/>
                      <a:pt x="304" y="788"/>
                      <a:pt x="304" y="788"/>
                    </a:cubicBezTo>
                    <a:cubicBezTo>
                      <a:pt x="372" y="788"/>
                      <a:pt x="372" y="788"/>
                      <a:pt x="372" y="788"/>
                    </a:cubicBezTo>
                    <a:cubicBezTo>
                      <a:pt x="409" y="788"/>
                      <a:pt x="440" y="757"/>
                      <a:pt x="440" y="720"/>
                    </a:cubicBezTo>
                    <a:cubicBezTo>
                      <a:pt x="440" y="68"/>
                      <a:pt x="440" y="68"/>
                      <a:pt x="440" y="68"/>
                    </a:cubicBezTo>
                    <a:cubicBezTo>
                      <a:pt x="440" y="31"/>
                      <a:pt x="409" y="0"/>
                      <a:pt x="372" y="0"/>
                    </a:cubicBezTo>
                    <a:close/>
                    <a:moveTo>
                      <a:pt x="264" y="1036"/>
                    </a:moveTo>
                    <a:cubicBezTo>
                      <a:pt x="164" y="1036"/>
                      <a:pt x="164" y="1036"/>
                      <a:pt x="164" y="1036"/>
                    </a:cubicBezTo>
                    <a:cubicBezTo>
                      <a:pt x="164" y="792"/>
                      <a:pt x="164" y="792"/>
                      <a:pt x="164" y="792"/>
                    </a:cubicBezTo>
                    <a:cubicBezTo>
                      <a:pt x="264" y="792"/>
                      <a:pt x="264" y="792"/>
                      <a:pt x="264" y="792"/>
                    </a:cubicBezTo>
                    <a:lnTo>
                      <a:pt x="264" y="1036"/>
                    </a:lnTo>
                    <a:close/>
                    <a:moveTo>
                      <a:pt x="400" y="720"/>
                    </a:moveTo>
                    <a:cubicBezTo>
                      <a:pt x="400" y="735"/>
                      <a:pt x="387" y="748"/>
                      <a:pt x="372" y="748"/>
                    </a:cubicBezTo>
                    <a:cubicBezTo>
                      <a:pt x="68" y="748"/>
                      <a:pt x="68" y="748"/>
                      <a:pt x="68" y="748"/>
                    </a:cubicBezTo>
                    <a:cubicBezTo>
                      <a:pt x="53" y="748"/>
                      <a:pt x="40" y="735"/>
                      <a:pt x="40" y="720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53"/>
                      <a:pt x="53" y="40"/>
                      <a:pt x="68" y="40"/>
                    </a:cubicBezTo>
                    <a:cubicBezTo>
                      <a:pt x="372" y="40"/>
                      <a:pt x="372" y="40"/>
                      <a:pt x="372" y="40"/>
                    </a:cubicBezTo>
                    <a:cubicBezTo>
                      <a:pt x="387" y="40"/>
                      <a:pt x="400" y="53"/>
                      <a:pt x="400" y="68"/>
                    </a:cubicBezTo>
                    <a:lnTo>
                      <a:pt x="400" y="7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5" name="Freeform 18">
                <a:extLst>
                  <a:ext uri="{FF2B5EF4-FFF2-40B4-BE49-F238E27FC236}">
                    <a16:creationId xmlns:a16="http://schemas.microsoft.com/office/drawing/2014/main" id="{C5A377DD-5315-4261-A28B-0D2A07DAAF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9163" y="5749925"/>
                <a:ext cx="68262" cy="68263"/>
              </a:xfrm>
              <a:custGeom>
                <a:avLst/>
                <a:gdLst>
                  <a:gd name="T0" fmla="*/ 104 w 208"/>
                  <a:gd name="T1" fmla="*/ 0 h 208"/>
                  <a:gd name="T2" fmla="*/ 0 w 208"/>
                  <a:gd name="T3" fmla="*/ 104 h 208"/>
                  <a:gd name="T4" fmla="*/ 104 w 208"/>
                  <a:gd name="T5" fmla="*/ 208 h 208"/>
                  <a:gd name="T6" fmla="*/ 208 w 208"/>
                  <a:gd name="T7" fmla="*/ 104 h 208"/>
                  <a:gd name="T8" fmla="*/ 104 w 208"/>
                  <a:gd name="T9" fmla="*/ 0 h 208"/>
                  <a:gd name="T10" fmla="*/ 104 w 208"/>
                  <a:gd name="T11" fmla="*/ 168 h 208"/>
                  <a:gd name="T12" fmla="*/ 40 w 208"/>
                  <a:gd name="T13" fmla="*/ 104 h 208"/>
                  <a:gd name="T14" fmla="*/ 104 w 208"/>
                  <a:gd name="T15" fmla="*/ 40 h 208"/>
                  <a:gd name="T16" fmla="*/ 168 w 208"/>
                  <a:gd name="T17" fmla="*/ 104 h 208"/>
                  <a:gd name="T18" fmla="*/ 104 w 208"/>
                  <a:gd name="T19" fmla="*/ 16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08">
                    <a:moveTo>
                      <a:pt x="104" y="0"/>
                    </a:moveTo>
                    <a:cubicBezTo>
                      <a:pt x="47" y="0"/>
                      <a:pt x="0" y="47"/>
                      <a:pt x="0" y="104"/>
                    </a:cubicBezTo>
                    <a:cubicBezTo>
                      <a:pt x="0" y="161"/>
                      <a:pt x="47" y="208"/>
                      <a:pt x="104" y="208"/>
                    </a:cubicBezTo>
                    <a:cubicBezTo>
                      <a:pt x="161" y="208"/>
                      <a:pt x="208" y="161"/>
                      <a:pt x="208" y="104"/>
                    </a:cubicBezTo>
                    <a:cubicBezTo>
                      <a:pt x="208" y="47"/>
                      <a:pt x="161" y="0"/>
                      <a:pt x="104" y="0"/>
                    </a:cubicBezTo>
                    <a:close/>
                    <a:moveTo>
                      <a:pt x="104" y="168"/>
                    </a:moveTo>
                    <a:cubicBezTo>
                      <a:pt x="69" y="168"/>
                      <a:pt x="40" y="139"/>
                      <a:pt x="40" y="104"/>
                    </a:cubicBezTo>
                    <a:cubicBezTo>
                      <a:pt x="40" y="69"/>
                      <a:pt x="69" y="40"/>
                      <a:pt x="104" y="40"/>
                    </a:cubicBezTo>
                    <a:cubicBezTo>
                      <a:pt x="139" y="40"/>
                      <a:pt x="168" y="69"/>
                      <a:pt x="168" y="104"/>
                    </a:cubicBezTo>
                    <a:cubicBezTo>
                      <a:pt x="168" y="139"/>
                      <a:pt x="139" y="168"/>
                      <a:pt x="104" y="16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6" name="Freeform 19">
                <a:extLst>
                  <a:ext uri="{FF2B5EF4-FFF2-40B4-BE49-F238E27FC236}">
                    <a16:creationId xmlns:a16="http://schemas.microsoft.com/office/drawing/2014/main" id="{C6464F09-BD39-44B7-9376-750F67A713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9163" y="5821363"/>
                <a:ext cx="68262" cy="68263"/>
              </a:xfrm>
              <a:custGeom>
                <a:avLst/>
                <a:gdLst>
                  <a:gd name="T0" fmla="*/ 104 w 208"/>
                  <a:gd name="T1" fmla="*/ 0 h 208"/>
                  <a:gd name="T2" fmla="*/ 0 w 208"/>
                  <a:gd name="T3" fmla="*/ 104 h 208"/>
                  <a:gd name="T4" fmla="*/ 104 w 208"/>
                  <a:gd name="T5" fmla="*/ 208 h 208"/>
                  <a:gd name="T6" fmla="*/ 208 w 208"/>
                  <a:gd name="T7" fmla="*/ 104 h 208"/>
                  <a:gd name="T8" fmla="*/ 104 w 208"/>
                  <a:gd name="T9" fmla="*/ 0 h 208"/>
                  <a:gd name="T10" fmla="*/ 104 w 208"/>
                  <a:gd name="T11" fmla="*/ 168 h 208"/>
                  <a:gd name="T12" fmla="*/ 40 w 208"/>
                  <a:gd name="T13" fmla="*/ 104 h 208"/>
                  <a:gd name="T14" fmla="*/ 104 w 208"/>
                  <a:gd name="T15" fmla="*/ 40 h 208"/>
                  <a:gd name="T16" fmla="*/ 168 w 208"/>
                  <a:gd name="T17" fmla="*/ 104 h 208"/>
                  <a:gd name="T18" fmla="*/ 104 w 208"/>
                  <a:gd name="T19" fmla="*/ 16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08">
                    <a:moveTo>
                      <a:pt x="104" y="0"/>
                    </a:moveTo>
                    <a:cubicBezTo>
                      <a:pt x="47" y="0"/>
                      <a:pt x="0" y="47"/>
                      <a:pt x="0" y="104"/>
                    </a:cubicBezTo>
                    <a:cubicBezTo>
                      <a:pt x="0" y="161"/>
                      <a:pt x="47" y="208"/>
                      <a:pt x="104" y="208"/>
                    </a:cubicBezTo>
                    <a:cubicBezTo>
                      <a:pt x="161" y="208"/>
                      <a:pt x="208" y="161"/>
                      <a:pt x="208" y="104"/>
                    </a:cubicBezTo>
                    <a:cubicBezTo>
                      <a:pt x="208" y="47"/>
                      <a:pt x="161" y="0"/>
                      <a:pt x="104" y="0"/>
                    </a:cubicBezTo>
                    <a:close/>
                    <a:moveTo>
                      <a:pt x="104" y="168"/>
                    </a:moveTo>
                    <a:cubicBezTo>
                      <a:pt x="69" y="168"/>
                      <a:pt x="40" y="139"/>
                      <a:pt x="40" y="104"/>
                    </a:cubicBezTo>
                    <a:cubicBezTo>
                      <a:pt x="40" y="69"/>
                      <a:pt x="69" y="40"/>
                      <a:pt x="104" y="40"/>
                    </a:cubicBezTo>
                    <a:cubicBezTo>
                      <a:pt x="139" y="40"/>
                      <a:pt x="168" y="69"/>
                      <a:pt x="168" y="104"/>
                    </a:cubicBezTo>
                    <a:cubicBezTo>
                      <a:pt x="168" y="139"/>
                      <a:pt x="139" y="168"/>
                      <a:pt x="104" y="16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7" name="Freeform 20">
                <a:extLst>
                  <a:ext uri="{FF2B5EF4-FFF2-40B4-BE49-F238E27FC236}">
                    <a16:creationId xmlns:a16="http://schemas.microsoft.com/office/drawing/2014/main" id="{1A5F9B01-53A4-445F-AF3F-3E209F7889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9163" y="5892800"/>
                <a:ext cx="68262" cy="68263"/>
              </a:xfrm>
              <a:custGeom>
                <a:avLst/>
                <a:gdLst>
                  <a:gd name="T0" fmla="*/ 104 w 208"/>
                  <a:gd name="T1" fmla="*/ 0 h 208"/>
                  <a:gd name="T2" fmla="*/ 0 w 208"/>
                  <a:gd name="T3" fmla="*/ 104 h 208"/>
                  <a:gd name="T4" fmla="*/ 104 w 208"/>
                  <a:gd name="T5" fmla="*/ 208 h 208"/>
                  <a:gd name="T6" fmla="*/ 208 w 208"/>
                  <a:gd name="T7" fmla="*/ 104 h 208"/>
                  <a:gd name="T8" fmla="*/ 104 w 208"/>
                  <a:gd name="T9" fmla="*/ 0 h 208"/>
                  <a:gd name="T10" fmla="*/ 104 w 208"/>
                  <a:gd name="T11" fmla="*/ 168 h 208"/>
                  <a:gd name="T12" fmla="*/ 40 w 208"/>
                  <a:gd name="T13" fmla="*/ 104 h 208"/>
                  <a:gd name="T14" fmla="*/ 104 w 208"/>
                  <a:gd name="T15" fmla="*/ 40 h 208"/>
                  <a:gd name="T16" fmla="*/ 168 w 208"/>
                  <a:gd name="T17" fmla="*/ 104 h 208"/>
                  <a:gd name="T18" fmla="*/ 104 w 208"/>
                  <a:gd name="T19" fmla="*/ 16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08">
                    <a:moveTo>
                      <a:pt x="104" y="0"/>
                    </a:moveTo>
                    <a:cubicBezTo>
                      <a:pt x="47" y="0"/>
                      <a:pt x="0" y="47"/>
                      <a:pt x="0" y="104"/>
                    </a:cubicBezTo>
                    <a:cubicBezTo>
                      <a:pt x="0" y="161"/>
                      <a:pt x="47" y="208"/>
                      <a:pt x="104" y="208"/>
                    </a:cubicBezTo>
                    <a:cubicBezTo>
                      <a:pt x="161" y="208"/>
                      <a:pt x="208" y="161"/>
                      <a:pt x="208" y="104"/>
                    </a:cubicBezTo>
                    <a:cubicBezTo>
                      <a:pt x="208" y="47"/>
                      <a:pt x="161" y="0"/>
                      <a:pt x="104" y="0"/>
                    </a:cubicBezTo>
                    <a:close/>
                    <a:moveTo>
                      <a:pt x="104" y="168"/>
                    </a:moveTo>
                    <a:cubicBezTo>
                      <a:pt x="69" y="168"/>
                      <a:pt x="40" y="139"/>
                      <a:pt x="40" y="104"/>
                    </a:cubicBezTo>
                    <a:cubicBezTo>
                      <a:pt x="40" y="69"/>
                      <a:pt x="69" y="40"/>
                      <a:pt x="104" y="40"/>
                    </a:cubicBezTo>
                    <a:cubicBezTo>
                      <a:pt x="139" y="40"/>
                      <a:pt x="168" y="69"/>
                      <a:pt x="168" y="104"/>
                    </a:cubicBezTo>
                    <a:cubicBezTo>
                      <a:pt x="168" y="139"/>
                      <a:pt x="139" y="168"/>
                      <a:pt x="104" y="16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271" name="Freeform 24">
              <a:extLst>
                <a:ext uri="{FF2B5EF4-FFF2-40B4-BE49-F238E27FC236}">
                  <a16:creationId xmlns:a16="http://schemas.microsoft.com/office/drawing/2014/main" id="{6371442C-56C4-49DB-A043-BD38BAEDF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6625" y="5746750"/>
              <a:ext cx="180975" cy="309563"/>
            </a:xfrm>
            <a:custGeom>
              <a:avLst/>
              <a:gdLst>
                <a:gd name="T0" fmla="*/ 184 w 629"/>
                <a:gd name="T1" fmla="*/ 1080 h 1080"/>
                <a:gd name="T2" fmla="*/ 177 w 629"/>
                <a:gd name="T3" fmla="*/ 1078 h 1080"/>
                <a:gd name="T4" fmla="*/ 165 w 629"/>
                <a:gd name="T5" fmla="*/ 1054 h 1080"/>
                <a:gd name="T6" fmla="*/ 312 w 629"/>
                <a:gd name="T7" fmla="*/ 573 h 1080"/>
                <a:gd name="T8" fmla="*/ 29 w 629"/>
                <a:gd name="T9" fmla="*/ 691 h 1080"/>
                <a:gd name="T10" fmla="*/ 8 w 629"/>
                <a:gd name="T11" fmla="*/ 688 h 1080"/>
                <a:gd name="T12" fmla="*/ 1 w 629"/>
                <a:gd name="T13" fmla="*/ 669 h 1080"/>
                <a:gd name="T14" fmla="*/ 120 w 629"/>
                <a:gd name="T15" fmla="*/ 16 h 1080"/>
                <a:gd name="T16" fmla="*/ 140 w 629"/>
                <a:gd name="T17" fmla="*/ 0 h 1080"/>
                <a:gd name="T18" fmla="*/ 459 w 629"/>
                <a:gd name="T19" fmla="*/ 11 h 1080"/>
                <a:gd name="T20" fmla="*/ 476 w 629"/>
                <a:gd name="T21" fmla="*/ 21 h 1080"/>
                <a:gd name="T22" fmla="*/ 476 w 629"/>
                <a:gd name="T23" fmla="*/ 41 h 1080"/>
                <a:gd name="T24" fmla="*/ 289 w 629"/>
                <a:gd name="T25" fmla="*/ 365 h 1080"/>
                <a:gd name="T26" fmla="*/ 600 w 629"/>
                <a:gd name="T27" fmla="*/ 244 h 1080"/>
                <a:gd name="T28" fmla="*/ 622 w 629"/>
                <a:gd name="T29" fmla="*/ 249 h 1080"/>
                <a:gd name="T30" fmla="*/ 625 w 629"/>
                <a:gd name="T31" fmla="*/ 272 h 1080"/>
                <a:gd name="T32" fmla="*/ 202 w 629"/>
                <a:gd name="T33" fmla="*/ 1069 h 1080"/>
                <a:gd name="T34" fmla="*/ 184 w 629"/>
                <a:gd name="T35" fmla="*/ 1080 h 1080"/>
                <a:gd name="T36" fmla="*/ 344 w 629"/>
                <a:gd name="T37" fmla="*/ 518 h 1080"/>
                <a:gd name="T38" fmla="*/ 357 w 629"/>
                <a:gd name="T39" fmla="*/ 523 h 1080"/>
                <a:gd name="T40" fmla="*/ 363 w 629"/>
                <a:gd name="T41" fmla="*/ 544 h 1080"/>
                <a:gd name="T42" fmla="*/ 264 w 629"/>
                <a:gd name="T43" fmla="*/ 866 h 1080"/>
                <a:gd name="T44" fmla="*/ 564 w 629"/>
                <a:gd name="T45" fmla="*/ 301 h 1080"/>
                <a:gd name="T46" fmla="*/ 251 w 629"/>
                <a:gd name="T47" fmla="*/ 423 h 1080"/>
                <a:gd name="T48" fmla="*/ 228 w 629"/>
                <a:gd name="T49" fmla="*/ 417 h 1080"/>
                <a:gd name="T50" fmla="*/ 226 w 629"/>
                <a:gd name="T51" fmla="*/ 394 h 1080"/>
                <a:gd name="T52" fmla="*/ 425 w 629"/>
                <a:gd name="T53" fmla="*/ 50 h 1080"/>
                <a:gd name="T54" fmla="*/ 156 w 629"/>
                <a:gd name="T55" fmla="*/ 41 h 1080"/>
                <a:gd name="T56" fmla="*/ 47 w 629"/>
                <a:gd name="T57" fmla="*/ 640 h 1080"/>
                <a:gd name="T58" fmla="*/ 336 w 629"/>
                <a:gd name="T59" fmla="*/ 520 h 1080"/>
                <a:gd name="T60" fmla="*/ 344 w 629"/>
                <a:gd name="T61" fmla="*/ 518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29" h="1080">
                  <a:moveTo>
                    <a:pt x="184" y="1080"/>
                  </a:moveTo>
                  <a:cubicBezTo>
                    <a:pt x="182" y="1080"/>
                    <a:pt x="179" y="1080"/>
                    <a:pt x="177" y="1078"/>
                  </a:cubicBezTo>
                  <a:cubicBezTo>
                    <a:pt x="167" y="1075"/>
                    <a:pt x="162" y="1064"/>
                    <a:pt x="165" y="1054"/>
                  </a:cubicBezTo>
                  <a:cubicBezTo>
                    <a:pt x="312" y="573"/>
                    <a:pt x="312" y="573"/>
                    <a:pt x="312" y="573"/>
                  </a:cubicBezTo>
                  <a:cubicBezTo>
                    <a:pt x="29" y="691"/>
                    <a:pt x="29" y="691"/>
                    <a:pt x="29" y="691"/>
                  </a:cubicBezTo>
                  <a:cubicBezTo>
                    <a:pt x="22" y="694"/>
                    <a:pt x="14" y="692"/>
                    <a:pt x="8" y="688"/>
                  </a:cubicBezTo>
                  <a:cubicBezTo>
                    <a:pt x="3" y="683"/>
                    <a:pt x="0" y="676"/>
                    <a:pt x="1" y="669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2" y="7"/>
                    <a:pt x="131" y="0"/>
                    <a:pt x="140" y="0"/>
                  </a:cubicBezTo>
                  <a:cubicBezTo>
                    <a:pt x="459" y="11"/>
                    <a:pt x="459" y="11"/>
                    <a:pt x="459" y="11"/>
                  </a:cubicBezTo>
                  <a:cubicBezTo>
                    <a:pt x="467" y="11"/>
                    <a:pt x="473" y="15"/>
                    <a:pt x="476" y="21"/>
                  </a:cubicBezTo>
                  <a:cubicBezTo>
                    <a:pt x="480" y="27"/>
                    <a:pt x="480" y="35"/>
                    <a:pt x="476" y="41"/>
                  </a:cubicBezTo>
                  <a:cubicBezTo>
                    <a:pt x="289" y="365"/>
                    <a:pt x="289" y="365"/>
                    <a:pt x="289" y="365"/>
                  </a:cubicBezTo>
                  <a:cubicBezTo>
                    <a:pt x="600" y="244"/>
                    <a:pt x="600" y="244"/>
                    <a:pt x="600" y="244"/>
                  </a:cubicBezTo>
                  <a:cubicBezTo>
                    <a:pt x="608" y="241"/>
                    <a:pt x="617" y="243"/>
                    <a:pt x="622" y="249"/>
                  </a:cubicBezTo>
                  <a:cubicBezTo>
                    <a:pt x="628" y="256"/>
                    <a:pt x="629" y="265"/>
                    <a:pt x="625" y="272"/>
                  </a:cubicBezTo>
                  <a:cubicBezTo>
                    <a:pt x="202" y="1069"/>
                    <a:pt x="202" y="1069"/>
                    <a:pt x="202" y="1069"/>
                  </a:cubicBezTo>
                  <a:cubicBezTo>
                    <a:pt x="198" y="1076"/>
                    <a:pt x="191" y="1080"/>
                    <a:pt x="184" y="1080"/>
                  </a:cubicBezTo>
                  <a:close/>
                  <a:moveTo>
                    <a:pt x="344" y="518"/>
                  </a:moveTo>
                  <a:cubicBezTo>
                    <a:pt x="349" y="518"/>
                    <a:pt x="353" y="520"/>
                    <a:pt x="357" y="523"/>
                  </a:cubicBezTo>
                  <a:cubicBezTo>
                    <a:pt x="363" y="529"/>
                    <a:pt x="365" y="537"/>
                    <a:pt x="363" y="544"/>
                  </a:cubicBezTo>
                  <a:cubicBezTo>
                    <a:pt x="264" y="866"/>
                    <a:pt x="264" y="866"/>
                    <a:pt x="264" y="866"/>
                  </a:cubicBezTo>
                  <a:cubicBezTo>
                    <a:pt x="564" y="301"/>
                    <a:pt x="564" y="301"/>
                    <a:pt x="564" y="301"/>
                  </a:cubicBezTo>
                  <a:cubicBezTo>
                    <a:pt x="251" y="423"/>
                    <a:pt x="251" y="423"/>
                    <a:pt x="251" y="423"/>
                  </a:cubicBezTo>
                  <a:cubicBezTo>
                    <a:pt x="243" y="426"/>
                    <a:pt x="234" y="424"/>
                    <a:pt x="228" y="417"/>
                  </a:cubicBezTo>
                  <a:cubicBezTo>
                    <a:pt x="223" y="411"/>
                    <a:pt x="222" y="401"/>
                    <a:pt x="226" y="394"/>
                  </a:cubicBezTo>
                  <a:cubicBezTo>
                    <a:pt x="425" y="50"/>
                    <a:pt x="425" y="50"/>
                    <a:pt x="425" y="50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47" y="640"/>
                    <a:pt x="47" y="640"/>
                    <a:pt x="47" y="640"/>
                  </a:cubicBezTo>
                  <a:cubicBezTo>
                    <a:pt x="336" y="520"/>
                    <a:pt x="336" y="520"/>
                    <a:pt x="336" y="520"/>
                  </a:cubicBezTo>
                  <a:cubicBezTo>
                    <a:pt x="339" y="519"/>
                    <a:pt x="341" y="518"/>
                    <a:pt x="344" y="5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277" name="Grupa 276">
              <a:extLst>
                <a:ext uri="{FF2B5EF4-FFF2-40B4-BE49-F238E27FC236}">
                  <a16:creationId xmlns:a16="http://schemas.microsoft.com/office/drawing/2014/main" id="{2CE6A074-88EC-4905-A950-809393120268}"/>
                </a:ext>
              </a:extLst>
            </p:cNvPr>
            <p:cNvGrpSpPr/>
            <p:nvPr/>
          </p:nvGrpSpPr>
          <p:grpSpPr>
            <a:xfrm>
              <a:off x="7204075" y="5759450"/>
              <a:ext cx="454025" cy="284163"/>
              <a:chOff x="7204075" y="5759450"/>
              <a:chExt cx="454025" cy="284163"/>
            </a:xfrm>
            <a:solidFill>
              <a:schemeClr val="tx1"/>
            </a:solidFill>
          </p:grpSpPr>
          <p:sp>
            <p:nvSpPr>
              <p:cNvPr id="274" name="Freeform 28">
                <a:extLst>
                  <a:ext uri="{FF2B5EF4-FFF2-40B4-BE49-F238E27FC236}">
                    <a16:creationId xmlns:a16="http://schemas.microsoft.com/office/drawing/2014/main" id="{415AEC3A-A05F-4085-8005-E6201C94C4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99350" y="5759450"/>
                <a:ext cx="158750" cy="284163"/>
              </a:xfrm>
              <a:custGeom>
                <a:avLst/>
                <a:gdLst>
                  <a:gd name="T0" fmla="*/ 567 w 588"/>
                  <a:gd name="T1" fmla="*/ 1043 h 1043"/>
                  <a:gd name="T2" fmla="*/ 407 w 588"/>
                  <a:gd name="T3" fmla="*/ 1043 h 1043"/>
                  <a:gd name="T4" fmla="*/ 388 w 588"/>
                  <a:gd name="T5" fmla="*/ 1030 h 1043"/>
                  <a:gd name="T6" fmla="*/ 2 w 588"/>
                  <a:gd name="T7" fmla="*/ 28 h 1043"/>
                  <a:gd name="T8" fmla="*/ 4 w 588"/>
                  <a:gd name="T9" fmla="*/ 9 h 1043"/>
                  <a:gd name="T10" fmla="*/ 21 w 588"/>
                  <a:gd name="T11" fmla="*/ 0 h 1043"/>
                  <a:gd name="T12" fmla="*/ 99 w 588"/>
                  <a:gd name="T13" fmla="*/ 0 h 1043"/>
                  <a:gd name="T14" fmla="*/ 117 w 588"/>
                  <a:gd name="T15" fmla="*/ 12 h 1043"/>
                  <a:gd name="T16" fmla="*/ 585 w 588"/>
                  <a:gd name="T17" fmla="*/ 1015 h 1043"/>
                  <a:gd name="T18" fmla="*/ 584 w 588"/>
                  <a:gd name="T19" fmla="*/ 1034 h 1043"/>
                  <a:gd name="T20" fmla="*/ 567 w 588"/>
                  <a:gd name="T21" fmla="*/ 1043 h 1043"/>
                  <a:gd name="T22" fmla="*/ 420 w 588"/>
                  <a:gd name="T23" fmla="*/ 1003 h 1043"/>
                  <a:gd name="T24" fmla="*/ 535 w 588"/>
                  <a:gd name="T25" fmla="*/ 1003 h 1043"/>
                  <a:gd name="T26" fmla="*/ 86 w 588"/>
                  <a:gd name="T27" fmla="*/ 40 h 1043"/>
                  <a:gd name="T28" fmla="*/ 50 w 588"/>
                  <a:gd name="T29" fmla="*/ 40 h 1043"/>
                  <a:gd name="T30" fmla="*/ 420 w 588"/>
                  <a:gd name="T31" fmla="*/ 100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8" h="1043">
                    <a:moveTo>
                      <a:pt x="567" y="1043"/>
                    </a:moveTo>
                    <a:cubicBezTo>
                      <a:pt x="407" y="1043"/>
                      <a:pt x="407" y="1043"/>
                      <a:pt x="407" y="1043"/>
                    </a:cubicBezTo>
                    <a:cubicBezTo>
                      <a:pt x="398" y="1043"/>
                      <a:pt x="391" y="1038"/>
                      <a:pt x="388" y="1030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0" y="21"/>
                      <a:pt x="1" y="15"/>
                      <a:pt x="4" y="9"/>
                    </a:cubicBezTo>
                    <a:cubicBezTo>
                      <a:pt x="8" y="4"/>
                      <a:pt x="14" y="0"/>
                      <a:pt x="21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7" y="0"/>
                      <a:pt x="114" y="5"/>
                      <a:pt x="117" y="12"/>
                    </a:cubicBezTo>
                    <a:cubicBezTo>
                      <a:pt x="585" y="1015"/>
                      <a:pt x="585" y="1015"/>
                      <a:pt x="585" y="1015"/>
                    </a:cubicBezTo>
                    <a:cubicBezTo>
                      <a:pt x="588" y="1021"/>
                      <a:pt x="587" y="1028"/>
                      <a:pt x="584" y="1034"/>
                    </a:cubicBezTo>
                    <a:cubicBezTo>
                      <a:pt x="580" y="1040"/>
                      <a:pt x="574" y="1043"/>
                      <a:pt x="567" y="1043"/>
                    </a:cubicBezTo>
                    <a:close/>
                    <a:moveTo>
                      <a:pt x="420" y="1003"/>
                    </a:moveTo>
                    <a:cubicBezTo>
                      <a:pt x="535" y="1003"/>
                      <a:pt x="535" y="1003"/>
                      <a:pt x="535" y="1003"/>
                    </a:cubicBezTo>
                    <a:cubicBezTo>
                      <a:pt x="86" y="40"/>
                      <a:pt x="86" y="40"/>
                      <a:pt x="86" y="40"/>
                    </a:cubicBezTo>
                    <a:cubicBezTo>
                      <a:pt x="50" y="40"/>
                      <a:pt x="50" y="40"/>
                      <a:pt x="50" y="40"/>
                    </a:cubicBezTo>
                    <a:lnTo>
                      <a:pt x="420" y="10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5" name="Freeform 29">
                <a:extLst>
                  <a:ext uri="{FF2B5EF4-FFF2-40B4-BE49-F238E27FC236}">
                    <a16:creationId xmlns:a16="http://schemas.microsoft.com/office/drawing/2014/main" id="{CDFEB80C-9011-4084-9CE5-BBB6E11FBD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04075" y="5759450"/>
                <a:ext cx="160338" cy="284163"/>
              </a:xfrm>
              <a:custGeom>
                <a:avLst/>
                <a:gdLst>
                  <a:gd name="T0" fmla="*/ 4 w 587"/>
                  <a:gd name="T1" fmla="*/ 1034 h 1043"/>
                  <a:gd name="T2" fmla="*/ 3 w 587"/>
                  <a:gd name="T3" fmla="*/ 1015 h 1043"/>
                  <a:gd name="T4" fmla="*/ 470 w 587"/>
                  <a:gd name="T5" fmla="*/ 12 h 1043"/>
                  <a:gd name="T6" fmla="*/ 488 w 587"/>
                  <a:gd name="T7" fmla="*/ 0 h 1043"/>
                  <a:gd name="T8" fmla="*/ 566 w 587"/>
                  <a:gd name="T9" fmla="*/ 0 h 1043"/>
                  <a:gd name="T10" fmla="*/ 583 w 587"/>
                  <a:gd name="T11" fmla="*/ 9 h 1043"/>
                  <a:gd name="T12" fmla="*/ 585 w 587"/>
                  <a:gd name="T13" fmla="*/ 28 h 1043"/>
                  <a:gd name="T14" fmla="*/ 199 w 587"/>
                  <a:gd name="T15" fmla="*/ 1030 h 1043"/>
                  <a:gd name="T16" fmla="*/ 181 w 587"/>
                  <a:gd name="T17" fmla="*/ 1043 h 1043"/>
                  <a:gd name="T18" fmla="*/ 21 w 587"/>
                  <a:gd name="T19" fmla="*/ 1043 h 1043"/>
                  <a:gd name="T20" fmla="*/ 4 w 587"/>
                  <a:gd name="T21" fmla="*/ 1034 h 1043"/>
                  <a:gd name="T22" fmla="*/ 537 w 587"/>
                  <a:gd name="T23" fmla="*/ 40 h 1043"/>
                  <a:gd name="T24" fmla="*/ 501 w 587"/>
                  <a:gd name="T25" fmla="*/ 40 h 1043"/>
                  <a:gd name="T26" fmla="*/ 52 w 587"/>
                  <a:gd name="T27" fmla="*/ 1003 h 1043"/>
                  <a:gd name="T28" fmla="*/ 167 w 587"/>
                  <a:gd name="T29" fmla="*/ 1003 h 1043"/>
                  <a:gd name="T30" fmla="*/ 537 w 587"/>
                  <a:gd name="T31" fmla="*/ 40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7" h="1043">
                    <a:moveTo>
                      <a:pt x="4" y="1034"/>
                    </a:moveTo>
                    <a:cubicBezTo>
                      <a:pt x="0" y="1028"/>
                      <a:pt x="0" y="1021"/>
                      <a:pt x="3" y="1015"/>
                    </a:cubicBezTo>
                    <a:cubicBezTo>
                      <a:pt x="470" y="12"/>
                      <a:pt x="470" y="12"/>
                      <a:pt x="470" y="12"/>
                    </a:cubicBezTo>
                    <a:cubicBezTo>
                      <a:pt x="473" y="5"/>
                      <a:pt x="480" y="0"/>
                      <a:pt x="488" y="0"/>
                    </a:cubicBezTo>
                    <a:cubicBezTo>
                      <a:pt x="566" y="0"/>
                      <a:pt x="566" y="0"/>
                      <a:pt x="566" y="0"/>
                    </a:cubicBezTo>
                    <a:cubicBezTo>
                      <a:pt x="573" y="0"/>
                      <a:pt x="579" y="4"/>
                      <a:pt x="583" y="9"/>
                    </a:cubicBezTo>
                    <a:cubicBezTo>
                      <a:pt x="587" y="15"/>
                      <a:pt x="587" y="21"/>
                      <a:pt x="585" y="28"/>
                    </a:cubicBezTo>
                    <a:cubicBezTo>
                      <a:pt x="199" y="1030"/>
                      <a:pt x="199" y="1030"/>
                      <a:pt x="199" y="1030"/>
                    </a:cubicBezTo>
                    <a:cubicBezTo>
                      <a:pt x="196" y="1038"/>
                      <a:pt x="189" y="1043"/>
                      <a:pt x="181" y="1043"/>
                    </a:cubicBezTo>
                    <a:cubicBezTo>
                      <a:pt x="21" y="1043"/>
                      <a:pt x="21" y="1043"/>
                      <a:pt x="21" y="1043"/>
                    </a:cubicBezTo>
                    <a:cubicBezTo>
                      <a:pt x="14" y="1043"/>
                      <a:pt x="7" y="1040"/>
                      <a:pt x="4" y="1034"/>
                    </a:cubicBezTo>
                    <a:close/>
                    <a:moveTo>
                      <a:pt x="537" y="40"/>
                    </a:moveTo>
                    <a:cubicBezTo>
                      <a:pt x="501" y="40"/>
                      <a:pt x="501" y="40"/>
                      <a:pt x="501" y="40"/>
                    </a:cubicBezTo>
                    <a:cubicBezTo>
                      <a:pt x="52" y="1003"/>
                      <a:pt x="52" y="1003"/>
                      <a:pt x="52" y="1003"/>
                    </a:cubicBezTo>
                    <a:cubicBezTo>
                      <a:pt x="167" y="1003"/>
                      <a:pt x="167" y="1003"/>
                      <a:pt x="167" y="1003"/>
                    </a:cubicBezTo>
                    <a:lnTo>
                      <a:pt x="537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6" name="Freeform 30">
                <a:extLst>
                  <a:ext uri="{FF2B5EF4-FFF2-40B4-BE49-F238E27FC236}">
                    <a16:creationId xmlns:a16="http://schemas.microsoft.com/office/drawing/2014/main" id="{E4639675-CF1A-455D-B0E3-8BB943132C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89800" y="5759450"/>
                <a:ext cx="280988" cy="282575"/>
              </a:xfrm>
              <a:custGeom>
                <a:avLst/>
                <a:gdLst>
                  <a:gd name="T0" fmla="*/ 21 w 1029"/>
                  <a:gd name="T1" fmla="*/ 1041 h 1041"/>
                  <a:gd name="T2" fmla="*/ 2 w 1029"/>
                  <a:gd name="T3" fmla="*/ 1015 h 1041"/>
                  <a:gd name="T4" fmla="*/ 333 w 1029"/>
                  <a:gd name="T5" fmla="*/ 0 h 1041"/>
                  <a:gd name="T6" fmla="*/ 502 w 1029"/>
                  <a:gd name="T7" fmla="*/ 20 h 1041"/>
                  <a:gd name="T8" fmla="*/ 540 w 1029"/>
                  <a:gd name="T9" fmla="*/ 94 h 1041"/>
                  <a:gd name="T10" fmla="*/ 560 w 1029"/>
                  <a:gd name="T11" fmla="*/ 1 h 1041"/>
                  <a:gd name="T12" fmla="*/ 741 w 1029"/>
                  <a:gd name="T13" fmla="*/ 16 h 1041"/>
                  <a:gd name="T14" fmla="*/ 1024 w 1029"/>
                  <a:gd name="T15" fmla="*/ 1031 h 1041"/>
                  <a:gd name="T16" fmla="*/ 580 w 1029"/>
                  <a:gd name="T17" fmla="*/ 1039 h 1041"/>
                  <a:gd name="T18" fmla="*/ 560 w 1029"/>
                  <a:gd name="T19" fmla="*/ 728 h 1041"/>
                  <a:gd name="T20" fmla="*/ 465 w 1029"/>
                  <a:gd name="T21" fmla="*/ 1021 h 1041"/>
                  <a:gd name="T22" fmla="*/ 49 w 1029"/>
                  <a:gd name="T23" fmla="*/ 1001 h 1041"/>
                  <a:gd name="T24" fmla="*/ 425 w 1029"/>
                  <a:gd name="T25" fmla="*/ 708 h 1041"/>
                  <a:gd name="T26" fmla="*/ 580 w 1029"/>
                  <a:gd name="T27" fmla="*/ 688 h 1041"/>
                  <a:gd name="T28" fmla="*/ 600 w 1029"/>
                  <a:gd name="T29" fmla="*/ 999 h 1041"/>
                  <a:gd name="T30" fmla="*/ 707 w 1029"/>
                  <a:gd name="T31" fmla="*/ 41 h 1041"/>
                  <a:gd name="T32" fmla="*/ 580 w 1029"/>
                  <a:gd name="T33" fmla="*/ 114 h 1041"/>
                  <a:gd name="T34" fmla="*/ 482 w 1029"/>
                  <a:gd name="T35" fmla="*/ 134 h 1041"/>
                  <a:gd name="T36" fmla="*/ 462 w 1029"/>
                  <a:gd name="T37" fmla="*/ 40 h 1041"/>
                  <a:gd name="T38" fmla="*/ 49 w 1029"/>
                  <a:gd name="T39" fmla="*/ 1001 h 1041"/>
                  <a:gd name="T40" fmla="*/ 471 w 1029"/>
                  <a:gd name="T41" fmla="*/ 617 h 1041"/>
                  <a:gd name="T42" fmla="*/ 451 w 1029"/>
                  <a:gd name="T43" fmla="*/ 420 h 1041"/>
                  <a:gd name="T44" fmla="*/ 574 w 1029"/>
                  <a:gd name="T45" fmla="*/ 400 h 1041"/>
                  <a:gd name="T46" fmla="*/ 594 w 1029"/>
                  <a:gd name="T47" fmla="*/ 597 h 1041"/>
                  <a:gd name="T48" fmla="*/ 491 w 1029"/>
                  <a:gd name="T49" fmla="*/ 577 h 1041"/>
                  <a:gd name="T50" fmla="*/ 554 w 1029"/>
                  <a:gd name="T51" fmla="*/ 440 h 1041"/>
                  <a:gd name="T52" fmla="*/ 491 w 1029"/>
                  <a:gd name="T53" fmla="*/ 577 h 1041"/>
                  <a:gd name="T54" fmla="*/ 478 w 1029"/>
                  <a:gd name="T55" fmla="*/ 340 h 1041"/>
                  <a:gd name="T56" fmla="*/ 458 w 1029"/>
                  <a:gd name="T57" fmla="*/ 174 h 1041"/>
                  <a:gd name="T58" fmla="*/ 560 w 1029"/>
                  <a:gd name="T59" fmla="*/ 154 h 1041"/>
                  <a:gd name="T60" fmla="*/ 580 w 1029"/>
                  <a:gd name="T61" fmla="*/ 320 h 1041"/>
                  <a:gd name="T62" fmla="*/ 498 w 1029"/>
                  <a:gd name="T63" fmla="*/ 300 h 1041"/>
                  <a:gd name="T64" fmla="*/ 540 w 1029"/>
                  <a:gd name="T65" fmla="*/ 194 h 1041"/>
                  <a:gd name="T66" fmla="*/ 498 w 1029"/>
                  <a:gd name="T67" fmla="*/ 300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29" h="1041">
                    <a:moveTo>
                      <a:pt x="445" y="1041"/>
                    </a:moveTo>
                    <a:cubicBezTo>
                      <a:pt x="21" y="1041"/>
                      <a:pt x="21" y="1041"/>
                      <a:pt x="21" y="1041"/>
                    </a:cubicBezTo>
                    <a:cubicBezTo>
                      <a:pt x="15" y="1041"/>
                      <a:pt x="9" y="1038"/>
                      <a:pt x="5" y="1032"/>
                    </a:cubicBezTo>
                    <a:cubicBezTo>
                      <a:pt x="2" y="1027"/>
                      <a:pt x="0" y="1021"/>
                      <a:pt x="2" y="1015"/>
                    </a:cubicBezTo>
                    <a:cubicBezTo>
                      <a:pt x="313" y="14"/>
                      <a:pt x="313" y="14"/>
                      <a:pt x="313" y="14"/>
                    </a:cubicBezTo>
                    <a:cubicBezTo>
                      <a:pt x="316" y="5"/>
                      <a:pt x="324" y="0"/>
                      <a:pt x="333" y="0"/>
                    </a:cubicBezTo>
                    <a:cubicBezTo>
                      <a:pt x="482" y="0"/>
                      <a:pt x="482" y="0"/>
                      <a:pt x="482" y="0"/>
                    </a:cubicBezTo>
                    <a:cubicBezTo>
                      <a:pt x="493" y="0"/>
                      <a:pt x="502" y="9"/>
                      <a:pt x="502" y="20"/>
                    </a:cubicBezTo>
                    <a:cubicBezTo>
                      <a:pt x="502" y="94"/>
                      <a:pt x="502" y="94"/>
                      <a:pt x="502" y="94"/>
                    </a:cubicBezTo>
                    <a:cubicBezTo>
                      <a:pt x="540" y="94"/>
                      <a:pt x="540" y="94"/>
                      <a:pt x="540" y="94"/>
                    </a:cubicBezTo>
                    <a:cubicBezTo>
                      <a:pt x="540" y="21"/>
                      <a:pt x="540" y="21"/>
                      <a:pt x="540" y="21"/>
                    </a:cubicBezTo>
                    <a:cubicBezTo>
                      <a:pt x="540" y="10"/>
                      <a:pt x="549" y="1"/>
                      <a:pt x="560" y="1"/>
                    </a:cubicBezTo>
                    <a:cubicBezTo>
                      <a:pt x="722" y="1"/>
                      <a:pt x="722" y="1"/>
                      <a:pt x="722" y="1"/>
                    </a:cubicBezTo>
                    <a:cubicBezTo>
                      <a:pt x="731" y="1"/>
                      <a:pt x="739" y="7"/>
                      <a:pt x="741" y="16"/>
                    </a:cubicBezTo>
                    <a:cubicBezTo>
                      <a:pt x="1027" y="1013"/>
                      <a:pt x="1027" y="1013"/>
                      <a:pt x="1027" y="1013"/>
                    </a:cubicBezTo>
                    <a:cubicBezTo>
                      <a:pt x="1029" y="1019"/>
                      <a:pt x="1028" y="1026"/>
                      <a:pt x="1024" y="1031"/>
                    </a:cubicBezTo>
                    <a:cubicBezTo>
                      <a:pt x="1020" y="1036"/>
                      <a:pt x="1014" y="1039"/>
                      <a:pt x="1008" y="1039"/>
                    </a:cubicBezTo>
                    <a:cubicBezTo>
                      <a:pt x="580" y="1039"/>
                      <a:pt x="580" y="1039"/>
                      <a:pt x="580" y="1039"/>
                    </a:cubicBezTo>
                    <a:cubicBezTo>
                      <a:pt x="569" y="1039"/>
                      <a:pt x="560" y="1030"/>
                      <a:pt x="560" y="1019"/>
                    </a:cubicBezTo>
                    <a:cubicBezTo>
                      <a:pt x="560" y="728"/>
                      <a:pt x="560" y="728"/>
                      <a:pt x="560" y="728"/>
                    </a:cubicBezTo>
                    <a:cubicBezTo>
                      <a:pt x="465" y="728"/>
                      <a:pt x="465" y="728"/>
                      <a:pt x="465" y="728"/>
                    </a:cubicBezTo>
                    <a:cubicBezTo>
                      <a:pt x="465" y="1021"/>
                      <a:pt x="465" y="1021"/>
                      <a:pt x="465" y="1021"/>
                    </a:cubicBezTo>
                    <a:cubicBezTo>
                      <a:pt x="465" y="1032"/>
                      <a:pt x="456" y="1041"/>
                      <a:pt x="445" y="1041"/>
                    </a:cubicBezTo>
                    <a:close/>
                    <a:moveTo>
                      <a:pt x="49" y="1001"/>
                    </a:moveTo>
                    <a:cubicBezTo>
                      <a:pt x="425" y="1001"/>
                      <a:pt x="425" y="1001"/>
                      <a:pt x="425" y="1001"/>
                    </a:cubicBezTo>
                    <a:cubicBezTo>
                      <a:pt x="425" y="708"/>
                      <a:pt x="425" y="708"/>
                      <a:pt x="425" y="708"/>
                    </a:cubicBezTo>
                    <a:cubicBezTo>
                      <a:pt x="425" y="697"/>
                      <a:pt x="434" y="688"/>
                      <a:pt x="445" y="688"/>
                    </a:cubicBezTo>
                    <a:cubicBezTo>
                      <a:pt x="580" y="688"/>
                      <a:pt x="580" y="688"/>
                      <a:pt x="580" y="688"/>
                    </a:cubicBezTo>
                    <a:cubicBezTo>
                      <a:pt x="591" y="688"/>
                      <a:pt x="600" y="697"/>
                      <a:pt x="600" y="708"/>
                    </a:cubicBezTo>
                    <a:cubicBezTo>
                      <a:pt x="600" y="999"/>
                      <a:pt x="600" y="999"/>
                      <a:pt x="600" y="999"/>
                    </a:cubicBezTo>
                    <a:cubicBezTo>
                      <a:pt x="982" y="999"/>
                      <a:pt x="982" y="999"/>
                      <a:pt x="982" y="999"/>
                    </a:cubicBezTo>
                    <a:cubicBezTo>
                      <a:pt x="707" y="41"/>
                      <a:pt x="707" y="41"/>
                      <a:pt x="707" y="41"/>
                    </a:cubicBezTo>
                    <a:cubicBezTo>
                      <a:pt x="580" y="41"/>
                      <a:pt x="580" y="41"/>
                      <a:pt x="580" y="41"/>
                    </a:cubicBezTo>
                    <a:cubicBezTo>
                      <a:pt x="580" y="114"/>
                      <a:pt x="580" y="114"/>
                      <a:pt x="580" y="114"/>
                    </a:cubicBezTo>
                    <a:cubicBezTo>
                      <a:pt x="580" y="125"/>
                      <a:pt x="571" y="134"/>
                      <a:pt x="560" y="134"/>
                    </a:cubicBezTo>
                    <a:cubicBezTo>
                      <a:pt x="482" y="134"/>
                      <a:pt x="482" y="134"/>
                      <a:pt x="482" y="134"/>
                    </a:cubicBezTo>
                    <a:cubicBezTo>
                      <a:pt x="471" y="134"/>
                      <a:pt x="462" y="125"/>
                      <a:pt x="462" y="114"/>
                    </a:cubicBezTo>
                    <a:cubicBezTo>
                      <a:pt x="462" y="40"/>
                      <a:pt x="462" y="40"/>
                      <a:pt x="462" y="40"/>
                    </a:cubicBezTo>
                    <a:cubicBezTo>
                      <a:pt x="347" y="40"/>
                      <a:pt x="347" y="40"/>
                      <a:pt x="347" y="40"/>
                    </a:cubicBezTo>
                    <a:lnTo>
                      <a:pt x="49" y="1001"/>
                    </a:lnTo>
                    <a:close/>
                    <a:moveTo>
                      <a:pt x="574" y="617"/>
                    </a:moveTo>
                    <a:cubicBezTo>
                      <a:pt x="471" y="617"/>
                      <a:pt x="471" y="617"/>
                      <a:pt x="471" y="617"/>
                    </a:cubicBezTo>
                    <a:cubicBezTo>
                      <a:pt x="460" y="617"/>
                      <a:pt x="451" y="608"/>
                      <a:pt x="451" y="597"/>
                    </a:cubicBezTo>
                    <a:cubicBezTo>
                      <a:pt x="451" y="420"/>
                      <a:pt x="451" y="420"/>
                      <a:pt x="451" y="420"/>
                    </a:cubicBezTo>
                    <a:cubicBezTo>
                      <a:pt x="451" y="409"/>
                      <a:pt x="460" y="400"/>
                      <a:pt x="471" y="400"/>
                    </a:cubicBezTo>
                    <a:cubicBezTo>
                      <a:pt x="574" y="400"/>
                      <a:pt x="574" y="400"/>
                      <a:pt x="574" y="400"/>
                    </a:cubicBezTo>
                    <a:cubicBezTo>
                      <a:pt x="585" y="400"/>
                      <a:pt x="594" y="409"/>
                      <a:pt x="594" y="420"/>
                    </a:cubicBezTo>
                    <a:cubicBezTo>
                      <a:pt x="594" y="597"/>
                      <a:pt x="594" y="597"/>
                      <a:pt x="594" y="597"/>
                    </a:cubicBezTo>
                    <a:cubicBezTo>
                      <a:pt x="594" y="608"/>
                      <a:pt x="585" y="617"/>
                      <a:pt x="574" y="617"/>
                    </a:cubicBezTo>
                    <a:close/>
                    <a:moveTo>
                      <a:pt x="491" y="577"/>
                    </a:moveTo>
                    <a:cubicBezTo>
                      <a:pt x="554" y="577"/>
                      <a:pt x="554" y="577"/>
                      <a:pt x="554" y="577"/>
                    </a:cubicBezTo>
                    <a:cubicBezTo>
                      <a:pt x="554" y="440"/>
                      <a:pt x="554" y="440"/>
                      <a:pt x="554" y="440"/>
                    </a:cubicBezTo>
                    <a:cubicBezTo>
                      <a:pt x="491" y="440"/>
                      <a:pt x="491" y="440"/>
                      <a:pt x="491" y="440"/>
                    </a:cubicBezTo>
                    <a:lnTo>
                      <a:pt x="491" y="577"/>
                    </a:lnTo>
                    <a:close/>
                    <a:moveTo>
                      <a:pt x="560" y="340"/>
                    </a:moveTo>
                    <a:cubicBezTo>
                      <a:pt x="478" y="340"/>
                      <a:pt x="478" y="340"/>
                      <a:pt x="478" y="340"/>
                    </a:cubicBezTo>
                    <a:cubicBezTo>
                      <a:pt x="467" y="340"/>
                      <a:pt x="458" y="331"/>
                      <a:pt x="458" y="320"/>
                    </a:cubicBezTo>
                    <a:cubicBezTo>
                      <a:pt x="458" y="174"/>
                      <a:pt x="458" y="174"/>
                      <a:pt x="458" y="174"/>
                    </a:cubicBezTo>
                    <a:cubicBezTo>
                      <a:pt x="458" y="163"/>
                      <a:pt x="467" y="154"/>
                      <a:pt x="478" y="154"/>
                    </a:cubicBezTo>
                    <a:cubicBezTo>
                      <a:pt x="560" y="154"/>
                      <a:pt x="560" y="154"/>
                      <a:pt x="560" y="154"/>
                    </a:cubicBezTo>
                    <a:cubicBezTo>
                      <a:pt x="571" y="154"/>
                      <a:pt x="580" y="163"/>
                      <a:pt x="580" y="174"/>
                    </a:cubicBezTo>
                    <a:cubicBezTo>
                      <a:pt x="580" y="320"/>
                      <a:pt x="580" y="320"/>
                      <a:pt x="580" y="320"/>
                    </a:cubicBezTo>
                    <a:cubicBezTo>
                      <a:pt x="580" y="331"/>
                      <a:pt x="571" y="340"/>
                      <a:pt x="560" y="340"/>
                    </a:cubicBezTo>
                    <a:close/>
                    <a:moveTo>
                      <a:pt x="498" y="300"/>
                    </a:moveTo>
                    <a:cubicBezTo>
                      <a:pt x="540" y="300"/>
                      <a:pt x="540" y="300"/>
                      <a:pt x="540" y="300"/>
                    </a:cubicBezTo>
                    <a:cubicBezTo>
                      <a:pt x="540" y="194"/>
                      <a:pt x="540" y="194"/>
                      <a:pt x="540" y="194"/>
                    </a:cubicBezTo>
                    <a:cubicBezTo>
                      <a:pt x="498" y="194"/>
                      <a:pt x="498" y="194"/>
                      <a:pt x="498" y="194"/>
                    </a:cubicBezTo>
                    <a:lnTo>
                      <a:pt x="498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AF21AD5E-95FF-48FB-A2D8-C007E3F927D1}"/>
              </a:ext>
            </a:extLst>
          </p:cNvPr>
          <p:cNvGrpSpPr/>
          <p:nvPr/>
        </p:nvGrpSpPr>
        <p:grpSpPr>
          <a:xfrm>
            <a:off x="959928" y="2483417"/>
            <a:ext cx="10897588" cy="2975188"/>
            <a:chOff x="959928" y="2483417"/>
            <a:chExt cx="10897588" cy="2975188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512B1850-BBD9-4A87-BC42-1831BF263300}"/>
                </a:ext>
              </a:extLst>
            </p:cNvPr>
            <p:cNvGrpSpPr/>
            <p:nvPr/>
          </p:nvGrpSpPr>
          <p:grpSpPr>
            <a:xfrm>
              <a:off x="959928" y="2490497"/>
              <a:ext cx="1370555" cy="2579790"/>
              <a:chOff x="959928" y="2638771"/>
              <a:chExt cx="1370555" cy="2579790"/>
            </a:xfrm>
          </p:grpSpPr>
          <p:pic>
            <p:nvPicPr>
              <p:cNvPr id="74" name="Obraz 73">
                <a:extLst>
                  <a:ext uri="{FF2B5EF4-FFF2-40B4-BE49-F238E27FC236}">
                    <a16:creationId xmlns:a16="http://schemas.microsoft.com/office/drawing/2014/main" id="{58EA9C83-91C6-4643-931B-0B5F45C13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127" y="4089994"/>
                <a:ext cx="1331356" cy="577665"/>
              </a:xfrm>
              <a:prstGeom prst="rect">
                <a:avLst/>
              </a:prstGeom>
              <a:effectLst>
                <a:softEdge rad="0"/>
              </a:effectLst>
            </p:spPr>
          </p:pic>
          <p:pic>
            <p:nvPicPr>
              <p:cNvPr id="75" name="Obraz 74">
                <a:extLst>
                  <a:ext uri="{FF2B5EF4-FFF2-40B4-BE49-F238E27FC236}">
                    <a16:creationId xmlns:a16="http://schemas.microsoft.com/office/drawing/2014/main" id="{49554629-029F-482E-95E0-B68191A5C5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7539" y="3272698"/>
                <a:ext cx="1310744" cy="632168"/>
              </a:xfrm>
              <a:prstGeom prst="rect">
                <a:avLst/>
              </a:prstGeom>
            </p:spPr>
          </p:pic>
          <p:pic>
            <p:nvPicPr>
              <p:cNvPr id="76" name="Obraz 75">
                <a:extLst>
                  <a:ext uri="{FF2B5EF4-FFF2-40B4-BE49-F238E27FC236}">
                    <a16:creationId xmlns:a16="http://schemas.microsoft.com/office/drawing/2014/main" id="{C02D593E-54B1-48EB-A5FE-D6E3AA7E99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59928" y="4863404"/>
                <a:ext cx="1352911" cy="355157"/>
              </a:xfrm>
              <a:prstGeom prst="rect">
                <a:avLst/>
              </a:prstGeom>
            </p:spPr>
          </p:pic>
          <p:pic>
            <p:nvPicPr>
              <p:cNvPr id="77" name="Obraz 76">
                <a:extLst>
                  <a:ext uri="{FF2B5EF4-FFF2-40B4-BE49-F238E27FC236}">
                    <a16:creationId xmlns:a16="http://schemas.microsoft.com/office/drawing/2014/main" id="{8612A6B2-591B-483B-954D-E1E2F51BA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0897" y="2638771"/>
                <a:ext cx="1090955" cy="426899"/>
              </a:xfrm>
              <a:prstGeom prst="rect">
                <a:avLst/>
              </a:prstGeom>
            </p:spPr>
          </p:pic>
        </p:grpSp>
        <p:graphicFrame>
          <p:nvGraphicFramePr>
            <p:cNvPr id="85" name="Wykres 84">
              <a:extLst>
                <a:ext uri="{FF2B5EF4-FFF2-40B4-BE49-F238E27FC236}">
                  <a16:creationId xmlns:a16="http://schemas.microsoft.com/office/drawing/2014/main" id="{995A8C1C-DEBA-4326-9ED7-EC52D951012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11118412"/>
                </p:ext>
              </p:extLst>
            </p:nvPr>
          </p:nvGraphicFramePr>
          <p:xfrm>
            <a:off x="8973659" y="2484440"/>
            <a:ext cx="2883857" cy="24712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39" name="pole tekstowe 238">
              <a:extLst>
                <a:ext uri="{FF2B5EF4-FFF2-40B4-BE49-F238E27FC236}">
                  <a16:creationId xmlns:a16="http://schemas.microsoft.com/office/drawing/2014/main" id="{D0CDCC1B-A363-402D-8C34-DD545C89BBDB}"/>
                </a:ext>
              </a:extLst>
            </p:cNvPr>
            <p:cNvSpPr txBox="1"/>
            <p:nvPr/>
          </p:nvSpPr>
          <p:spPr>
            <a:xfrm>
              <a:off x="3243263" y="5120051"/>
              <a:ext cx="56937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00" dirty="0"/>
                <a:t>Polska | Luksemburg | Holandia | Irlandia | Dania | Wielka Brytania | Belgia | Kanada | USA | Chile </a:t>
              </a:r>
              <a:br>
                <a:rPr lang="pl-PL" sz="800" dirty="0"/>
              </a:br>
              <a:r>
                <a:rPr lang="pl-PL" sz="800" dirty="0"/>
                <a:t> Kazachstan | Malezja | Norwegia | Szwecja | Węgry | Niemcy | Litwa | Łotwa</a:t>
              </a:r>
            </a:p>
          </p:txBody>
        </p:sp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E2AEE961-AA78-4A20-B86B-9D52F6DE8408}"/>
                </a:ext>
              </a:extLst>
            </p:cNvPr>
            <p:cNvGrpSpPr/>
            <p:nvPr/>
          </p:nvGrpSpPr>
          <p:grpSpPr>
            <a:xfrm>
              <a:off x="3381375" y="2483417"/>
              <a:ext cx="5278438" cy="2603500"/>
              <a:chOff x="3381375" y="2483417"/>
              <a:chExt cx="5278438" cy="2603500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6254B7B1-6DAB-4845-932B-2DA9B08F9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2500" y="4418579"/>
                <a:ext cx="185738" cy="185738"/>
              </a:xfrm>
              <a:custGeom>
                <a:avLst/>
                <a:gdLst>
                  <a:gd name="T0" fmla="*/ 89 w 241"/>
                  <a:gd name="T1" fmla="*/ 229 h 240"/>
                  <a:gd name="T2" fmla="*/ 100 w 241"/>
                  <a:gd name="T3" fmla="*/ 223 h 240"/>
                  <a:gd name="T4" fmla="*/ 110 w 241"/>
                  <a:gd name="T5" fmla="*/ 237 h 240"/>
                  <a:gd name="T6" fmla="*/ 134 w 241"/>
                  <a:gd name="T7" fmla="*/ 236 h 240"/>
                  <a:gd name="T8" fmla="*/ 146 w 241"/>
                  <a:gd name="T9" fmla="*/ 224 h 240"/>
                  <a:gd name="T10" fmla="*/ 146 w 241"/>
                  <a:gd name="T11" fmla="*/ 99 h 240"/>
                  <a:gd name="T12" fmla="*/ 165 w 241"/>
                  <a:gd name="T13" fmla="*/ 92 h 240"/>
                  <a:gd name="T14" fmla="*/ 165 w 241"/>
                  <a:gd name="T15" fmla="*/ 27 h 240"/>
                  <a:gd name="T16" fmla="*/ 183 w 241"/>
                  <a:gd name="T17" fmla="*/ 25 h 240"/>
                  <a:gd name="T18" fmla="*/ 204 w 241"/>
                  <a:gd name="T19" fmla="*/ 19 h 240"/>
                  <a:gd name="T20" fmla="*/ 214 w 241"/>
                  <a:gd name="T21" fmla="*/ 26 h 240"/>
                  <a:gd name="T22" fmla="*/ 228 w 241"/>
                  <a:gd name="T23" fmla="*/ 18 h 240"/>
                  <a:gd name="T24" fmla="*/ 241 w 241"/>
                  <a:gd name="T25" fmla="*/ 16 h 240"/>
                  <a:gd name="T26" fmla="*/ 239 w 241"/>
                  <a:gd name="T27" fmla="*/ 11 h 240"/>
                  <a:gd name="T28" fmla="*/ 199 w 241"/>
                  <a:gd name="T29" fmla="*/ 14 h 240"/>
                  <a:gd name="T30" fmla="*/ 170 w 241"/>
                  <a:gd name="T31" fmla="*/ 16 h 240"/>
                  <a:gd name="T32" fmla="*/ 129 w 241"/>
                  <a:gd name="T33" fmla="*/ 16 h 240"/>
                  <a:gd name="T34" fmla="*/ 122 w 241"/>
                  <a:gd name="T35" fmla="*/ 9 h 240"/>
                  <a:gd name="T36" fmla="*/ 57 w 241"/>
                  <a:gd name="T37" fmla="*/ 9 h 240"/>
                  <a:gd name="T38" fmla="*/ 40 w 241"/>
                  <a:gd name="T39" fmla="*/ 5 h 240"/>
                  <a:gd name="T40" fmla="*/ 22 w 241"/>
                  <a:gd name="T41" fmla="*/ 4 h 240"/>
                  <a:gd name="T42" fmla="*/ 13 w 241"/>
                  <a:gd name="T43" fmla="*/ 0 h 240"/>
                  <a:gd name="T44" fmla="*/ 7 w 241"/>
                  <a:gd name="T45" fmla="*/ 5 h 240"/>
                  <a:gd name="T46" fmla="*/ 1 w 241"/>
                  <a:gd name="T47" fmla="*/ 6 h 240"/>
                  <a:gd name="T48" fmla="*/ 11 w 241"/>
                  <a:gd name="T49" fmla="*/ 31 h 240"/>
                  <a:gd name="T50" fmla="*/ 30 w 241"/>
                  <a:gd name="T51" fmla="*/ 69 h 240"/>
                  <a:gd name="T52" fmla="*/ 49 w 241"/>
                  <a:gd name="T53" fmla="*/ 109 h 240"/>
                  <a:gd name="T54" fmla="*/ 50 w 241"/>
                  <a:gd name="T55" fmla="*/ 140 h 240"/>
                  <a:gd name="T56" fmla="*/ 57 w 241"/>
                  <a:gd name="T57" fmla="*/ 170 h 240"/>
                  <a:gd name="T58" fmla="*/ 70 w 241"/>
                  <a:gd name="T59" fmla="*/ 216 h 240"/>
                  <a:gd name="T60" fmla="*/ 81 w 241"/>
                  <a:gd name="T61" fmla="*/ 231 h 240"/>
                  <a:gd name="T62" fmla="*/ 89 w 241"/>
                  <a:gd name="T63" fmla="*/ 22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89" y="229"/>
                    </a:moveTo>
                    <a:cubicBezTo>
                      <a:pt x="89" y="225"/>
                      <a:pt x="96" y="218"/>
                      <a:pt x="100" y="223"/>
                    </a:cubicBezTo>
                    <a:cubicBezTo>
                      <a:pt x="104" y="229"/>
                      <a:pt x="102" y="237"/>
                      <a:pt x="110" y="237"/>
                    </a:cubicBezTo>
                    <a:cubicBezTo>
                      <a:pt x="118" y="237"/>
                      <a:pt x="132" y="240"/>
                      <a:pt x="134" y="236"/>
                    </a:cubicBezTo>
                    <a:cubicBezTo>
                      <a:pt x="136" y="233"/>
                      <a:pt x="146" y="230"/>
                      <a:pt x="146" y="224"/>
                    </a:cubicBezTo>
                    <a:cubicBezTo>
                      <a:pt x="146" y="218"/>
                      <a:pt x="146" y="104"/>
                      <a:pt x="146" y="99"/>
                    </a:cubicBezTo>
                    <a:cubicBezTo>
                      <a:pt x="146" y="95"/>
                      <a:pt x="165" y="99"/>
                      <a:pt x="165" y="92"/>
                    </a:cubicBezTo>
                    <a:cubicBezTo>
                      <a:pt x="165" y="85"/>
                      <a:pt x="165" y="27"/>
                      <a:pt x="165" y="27"/>
                    </a:cubicBezTo>
                    <a:cubicBezTo>
                      <a:pt x="165" y="27"/>
                      <a:pt x="179" y="26"/>
                      <a:pt x="183" y="25"/>
                    </a:cubicBezTo>
                    <a:cubicBezTo>
                      <a:pt x="187" y="24"/>
                      <a:pt x="201" y="17"/>
                      <a:pt x="204" y="19"/>
                    </a:cubicBezTo>
                    <a:cubicBezTo>
                      <a:pt x="208" y="21"/>
                      <a:pt x="212" y="29"/>
                      <a:pt x="214" y="26"/>
                    </a:cubicBezTo>
                    <a:cubicBezTo>
                      <a:pt x="217" y="24"/>
                      <a:pt x="222" y="18"/>
                      <a:pt x="228" y="18"/>
                    </a:cubicBezTo>
                    <a:cubicBezTo>
                      <a:pt x="231" y="18"/>
                      <a:pt x="236" y="17"/>
                      <a:pt x="241" y="16"/>
                    </a:cubicBezTo>
                    <a:cubicBezTo>
                      <a:pt x="240" y="14"/>
                      <a:pt x="239" y="12"/>
                      <a:pt x="239" y="11"/>
                    </a:cubicBezTo>
                    <a:cubicBezTo>
                      <a:pt x="239" y="6"/>
                      <a:pt x="205" y="12"/>
                      <a:pt x="199" y="14"/>
                    </a:cubicBezTo>
                    <a:cubicBezTo>
                      <a:pt x="194" y="16"/>
                      <a:pt x="176" y="19"/>
                      <a:pt x="170" y="16"/>
                    </a:cubicBezTo>
                    <a:cubicBezTo>
                      <a:pt x="164" y="13"/>
                      <a:pt x="129" y="16"/>
                      <a:pt x="129" y="16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2" y="9"/>
                      <a:pt x="63" y="9"/>
                      <a:pt x="57" y="9"/>
                    </a:cubicBezTo>
                    <a:cubicBezTo>
                      <a:pt x="50" y="9"/>
                      <a:pt x="45" y="8"/>
                      <a:pt x="40" y="5"/>
                    </a:cubicBezTo>
                    <a:cubicBezTo>
                      <a:pt x="34" y="1"/>
                      <a:pt x="28" y="1"/>
                      <a:pt x="22" y="4"/>
                    </a:cubicBezTo>
                    <a:cubicBezTo>
                      <a:pt x="15" y="6"/>
                      <a:pt x="18" y="0"/>
                      <a:pt x="13" y="0"/>
                    </a:cubicBezTo>
                    <a:cubicBezTo>
                      <a:pt x="9" y="0"/>
                      <a:pt x="7" y="5"/>
                      <a:pt x="7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12"/>
                      <a:pt x="5" y="22"/>
                      <a:pt x="11" y="31"/>
                    </a:cubicBezTo>
                    <a:cubicBezTo>
                      <a:pt x="18" y="39"/>
                      <a:pt x="26" y="56"/>
                      <a:pt x="30" y="69"/>
                    </a:cubicBezTo>
                    <a:cubicBezTo>
                      <a:pt x="34" y="83"/>
                      <a:pt x="46" y="98"/>
                      <a:pt x="49" y="109"/>
                    </a:cubicBezTo>
                    <a:cubicBezTo>
                      <a:pt x="52" y="119"/>
                      <a:pt x="47" y="134"/>
                      <a:pt x="50" y="140"/>
                    </a:cubicBezTo>
                    <a:cubicBezTo>
                      <a:pt x="53" y="147"/>
                      <a:pt x="55" y="159"/>
                      <a:pt x="57" y="170"/>
                    </a:cubicBezTo>
                    <a:cubicBezTo>
                      <a:pt x="58" y="182"/>
                      <a:pt x="59" y="206"/>
                      <a:pt x="70" y="216"/>
                    </a:cubicBezTo>
                    <a:cubicBezTo>
                      <a:pt x="73" y="220"/>
                      <a:pt x="78" y="225"/>
                      <a:pt x="81" y="231"/>
                    </a:cubicBezTo>
                    <a:cubicBezTo>
                      <a:pt x="86" y="231"/>
                      <a:pt x="89" y="232"/>
                      <a:pt x="89" y="22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3446FDB4-3FF8-40D0-B69D-7248544AE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8238" y="4397942"/>
                <a:ext cx="117475" cy="101600"/>
              </a:xfrm>
              <a:custGeom>
                <a:avLst/>
                <a:gdLst>
                  <a:gd name="T0" fmla="*/ 100 w 151"/>
                  <a:gd name="T1" fmla="*/ 6 h 132"/>
                  <a:gd name="T2" fmla="*/ 97 w 151"/>
                  <a:gd name="T3" fmla="*/ 0 h 132"/>
                  <a:gd name="T4" fmla="*/ 81 w 151"/>
                  <a:gd name="T5" fmla="*/ 1 h 132"/>
                  <a:gd name="T6" fmla="*/ 70 w 151"/>
                  <a:gd name="T7" fmla="*/ 10 h 132"/>
                  <a:gd name="T8" fmla="*/ 53 w 151"/>
                  <a:gd name="T9" fmla="*/ 24 h 132"/>
                  <a:gd name="T10" fmla="*/ 33 w 151"/>
                  <a:gd name="T11" fmla="*/ 45 h 132"/>
                  <a:gd name="T12" fmla="*/ 9 w 151"/>
                  <a:gd name="T13" fmla="*/ 41 h 132"/>
                  <a:gd name="T14" fmla="*/ 0 w 151"/>
                  <a:gd name="T15" fmla="*/ 43 h 132"/>
                  <a:gd name="T16" fmla="*/ 10 w 151"/>
                  <a:gd name="T17" fmla="*/ 53 h 132"/>
                  <a:gd name="T18" fmla="*/ 21 w 151"/>
                  <a:gd name="T19" fmla="*/ 76 h 132"/>
                  <a:gd name="T20" fmla="*/ 40 w 151"/>
                  <a:gd name="T21" fmla="*/ 89 h 132"/>
                  <a:gd name="T22" fmla="*/ 47 w 151"/>
                  <a:gd name="T23" fmla="*/ 103 h 132"/>
                  <a:gd name="T24" fmla="*/ 60 w 151"/>
                  <a:gd name="T25" fmla="*/ 117 h 132"/>
                  <a:gd name="T26" fmla="*/ 74 w 151"/>
                  <a:gd name="T27" fmla="*/ 124 h 132"/>
                  <a:gd name="T28" fmla="*/ 92 w 151"/>
                  <a:gd name="T29" fmla="*/ 128 h 132"/>
                  <a:gd name="T30" fmla="*/ 113 w 151"/>
                  <a:gd name="T31" fmla="*/ 132 h 132"/>
                  <a:gd name="T32" fmla="*/ 132 w 151"/>
                  <a:gd name="T33" fmla="*/ 113 h 132"/>
                  <a:gd name="T34" fmla="*/ 137 w 151"/>
                  <a:gd name="T35" fmla="*/ 94 h 132"/>
                  <a:gd name="T36" fmla="*/ 147 w 151"/>
                  <a:gd name="T37" fmla="*/ 80 h 132"/>
                  <a:gd name="T38" fmla="*/ 141 w 151"/>
                  <a:gd name="T39" fmla="*/ 66 h 132"/>
                  <a:gd name="T40" fmla="*/ 146 w 151"/>
                  <a:gd name="T41" fmla="*/ 49 h 132"/>
                  <a:gd name="T42" fmla="*/ 146 w 151"/>
                  <a:gd name="T43" fmla="*/ 20 h 132"/>
                  <a:gd name="T44" fmla="*/ 124 w 151"/>
                  <a:gd name="T45" fmla="*/ 12 h 132"/>
                  <a:gd name="T46" fmla="*/ 100 w 151"/>
                  <a:gd name="T47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1" h="132">
                    <a:moveTo>
                      <a:pt x="100" y="6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70" y="4"/>
                      <a:pt x="70" y="7"/>
                      <a:pt x="70" y="10"/>
                    </a:cubicBezTo>
                    <a:cubicBezTo>
                      <a:pt x="70" y="14"/>
                      <a:pt x="60" y="21"/>
                      <a:pt x="53" y="24"/>
                    </a:cubicBezTo>
                    <a:cubicBezTo>
                      <a:pt x="45" y="26"/>
                      <a:pt x="38" y="43"/>
                      <a:pt x="33" y="45"/>
                    </a:cubicBezTo>
                    <a:cubicBezTo>
                      <a:pt x="29" y="47"/>
                      <a:pt x="14" y="42"/>
                      <a:pt x="9" y="41"/>
                    </a:cubicBezTo>
                    <a:cubicBezTo>
                      <a:pt x="7" y="41"/>
                      <a:pt x="3" y="42"/>
                      <a:pt x="0" y="43"/>
                    </a:cubicBezTo>
                    <a:cubicBezTo>
                      <a:pt x="2" y="47"/>
                      <a:pt x="8" y="53"/>
                      <a:pt x="10" y="53"/>
                    </a:cubicBezTo>
                    <a:cubicBezTo>
                      <a:pt x="13" y="53"/>
                      <a:pt x="14" y="73"/>
                      <a:pt x="21" y="76"/>
                    </a:cubicBezTo>
                    <a:cubicBezTo>
                      <a:pt x="27" y="79"/>
                      <a:pt x="40" y="85"/>
                      <a:pt x="40" y="89"/>
                    </a:cubicBezTo>
                    <a:cubicBezTo>
                      <a:pt x="40" y="93"/>
                      <a:pt x="47" y="98"/>
                      <a:pt x="47" y="103"/>
                    </a:cubicBezTo>
                    <a:cubicBezTo>
                      <a:pt x="47" y="109"/>
                      <a:pt x="55" y="117"/>
                      <a:pt x="60" y="117"/>
                    </a:cubicBezTo>
                    <a:cubicBezTo>
                      <a:pt x="72" y="116"/>
                      <a:pt x="74" y="121"/>
                      <a:pt x="74" y="124"/>
                    </a:cubicBezTo>
                    <a:cubicBezTo>
                      <a:pt x="74" y="128"/>
                      <a:pt x="90" y="124"/>
                      <a:pt x="92" y="128"/>
                    </a:cubicBezTo>
                    <a:cubicBezTo>
                      <a:pt x="94" y="131"/>
                      <a:pt x="109" y="130"/>
                      <a:pt x="113" y="132"/>
                    </a:cubicBezTo>
                    <a:cubicBezTo>
                      <a:pt x="120" y="125"/>
                      <a:pt x="129" y="117"/>
                      <a:pt x="132" y="113"/>
                    </a:cubicBezTo>
                    <a:cubicBezTo>
                      <a:pt x="137" y="106"/>
                      <a:pt x="133" y="97"/>
                      <a:pt x="137" y="94"/>
                    </a:cubicBezTo>
                    <a:cubicBezTo>
                      <a:pt x="141" y="92"/>
                      <a:pt x="151" y="81"/>
                      <a:pt x="147" y="80"/>
                    </a:cubicBezTo>
                    <a:cubicBezTo>
                      <a:pt x="144" y="79"/>
                      <a:pt x="146" y="71"/>
                      <a:pt x="141" y="66"/>
                    </a:cubicBezTo>
                    <a:cubicBezTo>
                      <a:pt x="136" y="61"/>
                      <a:pt x="147" y="58"/>
                      <a:pt x="146" y="49"/>
                    </a:cubicBezTo>
                    <a:cubicBezTo>
                      <a:pt x="146" y="40"/>
                      <a:pt x="148" y="21"/>
                      <a:pt x="146" y="20"/>
                    </a:cubicBezTo>
                    <a:cubicBezTo>
                      <a:pt x="143" y="18"/>
                      <a:pt x="131" y="17"/>
                      <a:pt x="124" y="12"/>
                    </a:cubicBezTo>
                    <a:cubicBezTo>
                      <a:pt x="116" y="7"/>
                      <a:pt x="100" y="6"/>
                      <a:pt x="100" y="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4110D-AEEB-47FA-9AE0-04AA1B9F2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5213" y="4431279"/>
                <a:ext cx="131763" cy="141288"/>
              </a:xfrm>
              <a:custGeom>
                <a:avLst/>
                <a:gdLst>
                  <a:gd name="T0" fmla="*/ 155 w 169"/>
                  <a:gd name="T1" fmla="*/ 74 h 182"/>
                  <a:gd name="T2" fmla="*/ 142 w 169"/>
                  <a:gd name="T3" fmla="*/ 60 h 182"/>
                  <a:gd name="T4" fmla="*/ 135 w 169"/>
                  <a:gd name="T5" fmla="*/ 46 h 182"/>
                  <a:gd name="T6" fmla="*/ 116 w 169"/>
                  <a:gd name="T7" fmla="*/ 33 h 182"/>
                  <a:gd name="T8" fmla="*/ 105 w 169"/>
                  <a:gd name="T9" fmla="*/ 10 h 182"/>
                  <a:gd name="T10" fmla="*/ 95 w 169"/>
                  <a:gd name="T11" fmla="*/ 0 h 182"/>
                  <a:gd name="T12" fmla="*/ 82 w 169"/>
                  <a:gd name="T13" fmla="*/ 2 h 182"/>
                  <a:gd name="T14" fmla="*/ 68 w 169"/>
                  <a:gd name="T15" fmla="*/ 10 h 182"/>
                  <a:gd name="T16" fmla="*/ 58 w 169"/>
                  <a:gd name="T17" fmla="*/ 3 h 182"/>
                  <a:gd name="T18" fmla="*/ 37 w 169"/>
                  <a:gd name="T19" fmla="*/ 9 h 182"/>
                  <a:gd name="T20" fmla="*/ 19 w 169"/>
                  <a:gd name="T21" fmla="*/ 11 h 182"/>
                  <a:gd name="T22" fmla="*/ 19 w 169"/>
                  <a:gd name="T23" fmla="*/ 76 h 182"/>
                  <a:gd name="T24" fmla="*/ 0 w 169"/>
                  <a:gd name="T25" fmla="*/ 83 h 182"/>
                  <a:gd name="T26" fmla="*/ 0 w 169"/>
                  <a:gd name="T27" fmla="*/ 139 h 182"/>
                  <a:gd name="T28" fmla="*/ 9 w 169"/>
                  <a:gd name="T29" fmla="*/ 145 h 182"/>
                  <a:gd name="T30" fmla="*/ 15 w 169"/>
                  <a:gd name="T31" fmla="*/ 166 h 182"/>
                  <a:gd name="T32" fmla="*/ 11 w 169"/>
                  <a:gd name="T33" fmla="*/ 171 h 182"/>
                  <a:gd name="T34" fmla="*/ 15 w 169"/>
                  <a:gd name="T35" fmla="*/ 179 h 182"/>
                  <a:gd name="T36" fmla="*/ 34 w 169"/>
                  <a:gd name="T37" fmla="*/ 178 h 182"/>
                  <a:gd name="T38" fmla="*/ 51 w 169"/>
                  <a:gd name="T39" fmla="*/ 158 h 182"/>
                  <a:gd name="T40" fmla="*/ 64 w 169"/>
                  <a:gd name="T41" fmla="*/ 148 h 182"/>
                  <a:gd name="T42" fmla="*/ 86 w 169"/>
                  <a:gd name="T43" fmla="*/ 155 h 182"/>
                  <a:gd name="T44" fmla="*/ 104 w 169"/>
                  <a:gd name="T45" fmla="*/ 147 h 182"/>
                  <a:gd name="T46" fmla="*/ 111 w 169"/>
                  <a:gd name="T47" fmla="*/ 133 h 182"/>
                  <a:gd name="T48" fmla="*/ 128 w 169"/>
                  <a:gd name="T49" fmla="*/ 121 h 182"/>
                  <a:gd name="T50" fmla="*/ 135 w 169"/>
                  <a:gd name="T51" fmla="*/ 109 h 182"/>
                  <a:gd name="T52" fmla="*/ 150 w 169"/>
                  <a:gd name="T53" fmla="*/ 97 h 182"/>
                  <a:gd name="T54" fmla="*/ 162 w 169"/>
                  <a:gd name="T55" fmla="*/ 91 h 182"/>
                  <a:gd name="T56" fmla="*/ 169 w 169"/>
                  <a:gd name="T57" fmla="*/ 82 h 182"/>
                  <a:gd name="T58" fmla="*/ 169 w 169"/>
                  <a:gd name="T59" fmla="*/ 81 h 182"/>
                  <a:gd name="T60" fmla="*/ 155 w 169"/>
                  <a:gd name="T61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182">
                    <a:moveTo>
                      <a:pt x="155" y="74"/>
                    </a:moveTo>
                    <a:cubicBezTo>
                      <a:pt x="150" y="74"/>
                      <a:pt x="142" y="66"/>
                      <a:pt x="142" y="60"/>
                    </a:cubicBezTo>
                    <a:cubicBezTo>
                      <a:pt x="142" y="55"/>
                      <a:pt x="135" y="50"/>
                      <a:pt x="135" y="46"/>
                    </a:cubicBezTo>
                    <a:cubicBezTo>
                      <a:pt x="135" y="42"/>
                      <a:pt x="122" y="36"/>
                      <a:pt x="116" y="33"/>
                    </a:cubicBezTo>
                    <a:cubicBezTo>
                      <a:pt x="109" y="30"/>
                      <a:pt x="108" y="10"/>
                      <a:pt x="105" y="10"/>
                    </a:cubicBezTo>
                    <a:cubicBezTo>
                      <a:pt x="103" y="10"/>
                      <a:pt x="97" y="4"/>
                      <a:pt x="95" y="0"/>
                    </a:cubicBezTo>
                    <a:cubicBezTo>
                      <a:pt x="90" y="1"/>
                      <a:pt x="85" y="2"/>
                      <a:pt x="82" y="2"/>
                    </a:cubicBezTo>
                    <a:cubicBezTo>
                      <a:pt x="76" y="2"/>
                      <a:pt x="71" y="8"/>
                      <a:pt x="68" y="10"/>
                    </a:cubicBezTo>
                    <a:cubicBezTo>
                      <a:pt x="66" y="13"/>
                      <a:pt x="62" y="5"/>
                      <a:pt x="58" y="3"/>
                    </a:cubicBezTo>
                    <a:cubicBezTo>
                      <a:pt x="55" y="1"/>
                      <a:pt x="41" y="8"/>
                      <a:pt x="37" y="9"/>
                    </a:cubicBezTo>
                    <a:cubicBezTo>
                      <a:pt x="33" y="10"/>
                      <a:pt x="19" y="11"/>
                      <a:pt x="19" y="11"/>
                    </a:cubicBezTo>
                    <a:cubicBezTo>
                      <a:pt x="19" y="11"/>
                      <a:pt x="19" y="69"/>
                      <a:pt x="19" y="76"/>
                    </a:cubicBezTo>
                    <a:cubicBezTo>
                      <a:pt x="19" y="83"/>
                      <a:pt x="0" y="79"/>
                      <a:pt x="0" y="83"/>
                    </a:cubicBezTo>
                    <a:cubicBezTo>
                      <a:pt x="0" y="86"/>
                      <a:pt x="0" y="111"/>
                      <a:pt x="0" y="139"/>
                    </a:cubicBezTo>
                    <a:cubicBezTo>
                      <a:pt x="4" y="140"/>
                      <a:pt x="8" y="142"/>
                      <a:pt x="9" y="145"/>
                    </a:cubicBezTo>
                    <a:cubicBezTo>
                      <a:pt x="11" y="150"/>
                      <a:pt x="17" y="163"/>
                      <a:pt x="15" y="166"/>
                    </a:cubicBezTo>
                    <a:cubicBezTo>
                      <a:pt x="14" y="169"/>
                      <a:pt x="11" y="167"/>
                      <a:pt x="11" y="171"/>
                    </a:cubicBezTo>
                    <a:cubicBezTo>
                      <a:pt x="11" y="174"/>
                      <a:pt x="9" y="179"/>
                      <a:pt x="15" y="179"/>
                    </a:cubicBezTo>
                    <a:cubicBezTo>
                      <a:pt x="20" y="179"/>
                      <a:pt x="30" y="182"/>
                      <a:pt x="34" y="178"/>
                    </a:cubicBezTo>
                    <a:cubicBezTo>
                      <a:pt x="38" y="173"/>
                      <a:pt x="51" y="163"/>
                      <a:pt x="51" y="158"/>
                    </a:cubicBezTo>
                    <a:cubicBezTo>
                      <a:pt x="52" y="153"/>
                      <a:pt x="54" y="142"/>
                      <a:pt x="64" y="148"/>
                    </a:cubicBezTo>
                    <a:cubicBezTo>
                      <a:pt x="73" y="154"/>
                      <a:pt x="74" y="155"/>
                      <a:pt x="86" y="155"/>
                    </a:cubicBezTo>
                    <a:cubicBezTo>
                      <a:pt x="99" y="155"/>
                      <a:pt x="102" y="155"/>
                      <a:pt x="104" y="147"/>
                    </a:cubicBezTo>
                    <a:cubicBezTo>
                      <a:pt x="106" y="139"/>
                      <a:pt x="104" y="133"/>
                      <a:pt x="111" y="133"/>
                    </a:cubicBezTo>
                    <a:cubicBezTo>
                      <a:pt x="119" y="133"/>
                      <a:pt x="128" y="126"/>
                      <a:pt x="128" y="121"/>
                    </a:cubicBezTo>
                    <a:cubicBezTo>
                      <a:pt x="128" y="116"/>
                      <a:pt x="131" y="109"/>
                      <a:pt x="135" y="109"/>
                    </a:cubicBezTo>
                    <a:cubicBezTo>
                      <a:pt x="140" y="109"/>
                      <a:pt x="149" y="103"/>
                      <a:pt x="150" y="97"/>
                    </a:cubicBezTo>
                    <a:cubicBezTo>
                      <a:pt x="152" y="92"/>
                      <a:pt x="159" y="94"/>
                      <a:pt x="162" y="91"/>
                    </a:cubicBezTo>
                    <a:cubicBezTo>
                      <a:pt x="164" y="89"/>
                      <a:pt x="166" y="85"/>
                      <a:pt x="169" y="82"/>
                    </a:cubicBezTo>
                    <a:cubicBezTo>
                      <a:pt x="169" y="82"/>
                      <a:pt x="169" y="82"/>
                      <a:pt x="169" y="81"/>
                    </a:cubicBezTo>
                    <a:cubicBezTo>
                      <a:pt x="169" y="78"/>
                      <a:pt x="167" y="73"/>
                      <a:pt x="155" y="7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A63631CA-2DA5-4442-AA35-6EC6C1F56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9200" y="4551929"/>
                <a:ext cx="19050" cy="23813"/>
              </a:xfrm>
              <a:custGeom>
                <a:avLst/>
                <a:gdLst>
                  <a:gd name="T0" fmla="*/ 13 w 25"/>
                  <a:gd name="T1" fmla="*/ 0 h 31"/>
                  <a:gd name="T2" fmla="*/ 0 w 25"/>
                  <a:gd name="T3" fmla="*/ 14 h 31"/>
                  <a:gd name="T4" fmla="*/ 11 w 25"/>
                  <a:gd name="T5" fmla="*/ 31 h 31"/>
                  <a:gd name="T6" fmla="*/ 22 w 25"/>
                  <a:gd name="T7" fmla="*/ 27 h 31"/>
                  <a:gd name="T8" fmla="*/ 25 w 25"/>
                  <a:gd name="T9" fmla="*/ 22 h 31"/>
                  <a:gd name="T10" fmla="*/ 23 w 25"/>
                  <a:gd name="T11" fmla="*/ 5 h 31"/>
                  <a:gd name="T12" fmla="*/ 13 w 25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1">
                    <a:moveTo>
                      <a:pt x="13" y="0"/>
                    </a:moveTo>
                    <a:cubicBezTo>
                      <a:pt x="8" y="0"/>
                      <a:pt x="0" y="11"/>
                      <a:pt x="0" y="14"/>
                    </a:cubicBezTo>
                    <a:cubicBezTo>
                      <a:pt x="0" y="16"/>
                      <a:pt x="6" y="31"/>
                      <a:pt x="11" y="31"/>
                    </a:cubicBezTo>
                    <a:cubicBezTo>
                      <a:pt x="17" y="31"/>
                      <a:pt x="22" y="31"/>
                      <a:pt x="22" y="27"/>
                    </a:cubicBezTo>
                    <a:cubicBezTo>
                      <a:pt x="22" y="25"/>
                      <a:pt x="24" y="23"/>
                      <a:pt x="25" y="22"/>
                    </a:cubicBezTo>
                    <a:cubicBezTo>
                      <a:pt x="25" y="18"/>
                      <a:pt x="24" y="10"/>
                      <a:pt x="23" y="5"/>
                    </a:cubicBezTo>
                    <a:cubicBezTo>
                      <a:pt x="20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id="{D86D1215-C2CE-4DE0-8A2F-DCF9CF846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5225" y="4594792"/>
                <a:ext cx="33338" cy="34925"/>
              </a:xfrm>
              <a:custGeom>
                <a:avLst/>
                <a:gdLst>
                  <a:gd name="T0" fmla="*/ 31 w 43"/>
                  <a:gd name="T1" fmla="*/ 4 h 46"/>
                  <a:gd name="T2" fmla="*/ 12 w 43"/>
                  <a:gd name="T3" fmla="*/ 12 h 46"/>
                  <a:gd name="T4" fmla="*/ 0 w 43"/>
                  <a:gd name="T5" fmla="*/ 29 h 46"/>
                  <a:gd name="T6" fmla="*/ 12 w 43"/>
                  <a:gd name="T7" fmla="*/ 44 h 46"/>
                  <a:gd name="T8" fmla="*/ 19 w 43"/>
                  <a:gd name="T9" fmla="*/ 46 h 46"/>
                  <a:gd name="T10" fmla="*/ 24 w 43"/>
                  <a:gd name="T11" fmla="*/ 35 h 46"/>
                  <a:gd name="T12" fmla="*/ 36 w 43"/>
                  <a:gd name="T13" fmla="*/ 32 h 46"/>
                  <a:gd name="T14" fmla="*/ 43 w 43"/>
                  <a:gd name="T15" fmla="*/ 19 h 46"/>
                  <a:gd name="T16" fmla="*/ 31 w 43"/>
                  <a:gd name="T17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6">
                    <a:moveTo>
                      <a:pt x="31" y="4"/>
                    </a:moveTo>
                    <a:cubicBezTo>
                      <a:pt x="28" y="0"/>
                      <a:pt x="14" y="8"/>
                      <a:pt x="12" y="12"/>
                    </a:cubicBezTo>
                    <a:cubicBezTo>
                      <a:pt x="9" y="16"/>
                      <a:pt x="0" y="29"/>
                      <a:pt x="0" y="29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22" y="40"/>
                      <a:pt x="24" y="35"/>
                    </a:cubicBezTo>
                    <a:cubicBezTo>
                      <a:pt x="26" y="31"/>
                      <a:pt x="36" y="37"/>
                      <a:pt x="36" y="32"/>
                    </a:cubicBezTo>
                    <a:cubicBezTo>
                      <a:pt x="36" y="28"/>
                      <a:pt x="43" y="23"/>
                      <a:pt x="43" y="19"/>
                    </a:cubicBezTo>
                    <a:cubicBezTo>
                      <a:pt x="43" y="14"/>
                      <a:pt x="33" y="9"/>
                      <a:pt x="31" y="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5AB45DA1-103A-4B7C-AAE4-7DE3F4F38C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94413" y="4494779"/>
                <a:ext cx="234950" cy="206375"/>
              </a:xfrm>
              <a:custGeom>
                <a:avLst/>
                <a:gdLst>
                  <a:gd name="T0" fmla="*/ 289 w 303"/>
                  <a:gd name="T1" fmla="*/ 99 h 266"/>
                  <a:gd name="T2" fmla="*/ 289 w 303"/>
                  <a:gd name="T3" fmla="*/ 97 h 266"/>
                  <a:gd name="T4" fmla="*/ 286 w 303"/>
                  <a:gd name="T5" fmla="*/ 102 h 266"/>
                  <a:gd name="T6" fmla="*/ 275 w 303"/>
                  <a:gd name="T7" fmla="*/ 106 h 266"/>
                  <a:gd name="T8" fmla="*/ 264 w 303"/>
                  <a:gd name="T9" fmla="*/ 89 h 266"/>
                  <a:gd name="T10" fmla="*/ 277 w 303"/>
                  <a:gd name="T11" fmla="*/ 75 h 266"/>
                  <a:gd name="T12" fmla="*/ 287 w 303"/>
                  <a:gd name="T13" fmla="*/ 80 h 266"/>
                  <a:gd name="T14" fmla="*/ 287 w 303"/>
                  <a:gd name="T15" fmla="*/ 77 h 266"/>
                  <a:gd name="T16" fmla="*/ 286 w 303"/>
                  <a:gd name="T17" fmla="*/ 43 h 266"/>
                  <a:gd name="T18" fmla="*/ 274 w 303"/>
                  <a:gd name="T19" fmla="*/ 7 h 266"/>
                  <a:gd name="T20" fmla="*/ 252 w 303"/>
                  <a:gd name="T21" fmla="*/ 3 h 266"/>
                  <a:gd name="T22" fmla="*/ 234 w 303"/>
                  <a:gd name="T23" fmla="*/ 0 h 266"/>
                  <a:gd name="T24" fmla="*/ 227 w 303"/>
                  <a:gd name="T25" fmla="*/ 9 h 266"/>
                  <a:gd name="T26" fmla="*/ 215 w 303"/>
                  <a:gd name="T27" fmla="*/ 15 h 266"/>
                  <a:gd name="T28" fmla="*/ 200 w 303"/>
                  <a:gd name="T29" fmla="*/ 27 h 266"/>
                  <a:gd name="T30" fmla="*/ 193 w 303"/>
                  <a:gd name="T31" fmla="*/ 39 h 266"/>
                  <a:gd name="T32" fmla="*/ 176 w 303"/>
                  <a:gd name="T33" fmla="*/ 51 h 266"/>
                  <a:gd name="T34" fmla="*/ 169 w 303"/>
                  <a:gd name="T35" fmla="*/ 65 h 266"/>
                  <a:gd name="T36" fmla="*/ 151 w 303"/>
                  <a:gd name="T37" fmla="*/ 73 h 266"/>
                  <a:gd name="T38" fmla="*/ 129 w 303"/>
                  <a:gd name="T39" fmla="*/ 66 h 266"/>
                  <a:gd name="T40" fmla="*/ 116 w 303"/>
                  <a:gd name="T41" fmla="*/ 76 h 266"/>
                  <a:gd name="T42" fmla="*/ 99 w 303"/>
                  <a:gd name="T43" fmla="*/ 96 h 266"/>
                  <a:gd name="T44" fmla="*/ 80 w 303"/>
                  <a:gd name="T45" fmla="*/ 97 h 266"/>
                  <a:gd name="T46" fmla="*/ 76 w 303"/>
                  <a:gd name="T47" fmla="*/ 89 h 266"/>
                  <a:gd name="T48" fmla="*/ 80 w 303"/>
                  <a:gd name="T49" fmla="*/ 84 h 266"/>
                  <a:gd name="T50" fmla="*/ 74 w 303"/>
                  <a:gd name="T51" fmla="*/ 63 h 266"/>
                  <a:gd name="T52" fmla="*/ 65 w 303"/>
                  <a:gd name="T53" fmla="*/ 57 h 266"/>
                  <a:gd name="T54" fmla="*/ 65 w 303"/>
                  <a:gd name="T55" fmla="*/ 126 h 266"/>
                  <a:gd name="T56" fmla="*/ 53 w 303"/>
                  <a:gd name="T57" fmla="*/ 138 h 266"/>
                  <a:gd name="T58" fmla="*/ 29 w 303"/>
                  <a:gd name="T59" fmla="*/ 139 h 266"/>
                  <a:gd name="T60" fmla="*/ 19 w 303"/>
                  <a:gd name="T61" fmla="*/ 125 h 266"/>
                  <a:gd name="T62" fmla="*/ 8 w 303"/>
                  <a:gd name="T63" fmla="*/ 131 h 266"/>
                  <a:gd name="T64" fmla="*/ 0 w 303"/>
                  <a:gd name="T65" fmla="*/ 133 h 266"/>
                  <a:gd name="T66" fmla="*/ 15 w 303"/>
                  <a:gd name="T67" fmla="*/ 163 h 266"/>
                  <a:gd name="T68" fmla="*/ 33 w 303"/>
                  <a:gd name="T69" fmla="*/ 200 h 266"/>
                  <a:gd name="T70" fmla="*/ 33 w 303"/>
                  <a:gd name="T71" fmla="*/ 218 h 266"/>
                  <a:gd name="T72" fmla="*/ 33 w 303"/>
                  <a:gd name="T73" fmla="*/ 233 h 266"/>
                  <a:gd name="T74" fmla="*/ 39 w 303"/>
                  <a:gd name="T75" fmla="*/ 250 h 266"/>
                  <a:gd name="T76" fmla="*/ 47 w 303"/>
                  <a:gd name="T77" fmla="*/ 254 h 266"/>
                  <a:gd name="T78" fmla="*/ 57 w 303"/>
                  <a:gd name="T79" fmla="*/ 262 h 266"/>
                  <a:gd name="T80" fmla="*/ 69 w 303"/>
                  <a:gd name="T81" fmla="*/ 262 h 266"/>
                  <a:gd name="T82" fmla="*/ 92 w 303"/>
                  <a:gd name="T83" fmla="*/ 256 h 266"/>
                  <a:gd name="T84" fmla="*/ 109 w 303"/>
                  <a:gd name="T85" fmla="*/ 249 h 266"/>
                  <a:gd name="T86" fmla="*/ 138 w 303"/>
                  <a:gd name="T87" fmla="*/ 248 h 266"/>
                  <a:gd name="T88" fmla="*/ 156 w 303"/>
                  <a:gd name="T89" fmla="*/ 246 h 266"/>
                  <a:gd name="T90" fmla="*/ 168 w 303"/>
                  <a:gd name="T91" fmla="*/ 244 h 266"/>
                  <a:gd name="T92" fmla="*/ 184 w 303"/>
                  <a:gd name="T93" fmla="*/ 238 h 266"/>
                  <a:gd name="T94" fmla="*/ 222 w 303"/>
                  <a:gd name="T95" fmla="*/ 214 h 266"/>
                  <a:gd name="T96" fmla="*/ 267 w 303"/>
                  <a:gd name="T97" fmla="*/ 159 h 266"/>
                  <a:gd name="T98" fmla="*/ 294 w 303"/>
                  <a:gd name="T99" fmla="*/ 129 h 266"/>
                  <a:gd name="T100" fmla="*/ 303 w 303"/>
                  <a:gd name="T101" fmla="*/ 98 h 266"/>
                  <a:gd name="T102" fmla="*/ 289 w 303"/>
                  <a:gd name="T103" fmla="*/ 99 h 266"/>
                  <a:gd name="T104" fmla="*/ 231 w 303"/>
                  <a:gd name="T105" fmla="*/ 161 h 266"/>
                  <a:gd name="T106" fmla="*/ 219 w 303"/>
                  <a:gd name="T107" fmla="*/ 164 h 266"/>
                  <a:gd name="T108" fmla="*/ 214 w 303"/>
                  <a:gd name="T109" fmla="*/ 175 h 266"/>
                  <a:gd name="T110" fmla="*/ 207 w 303"/>
                  <a:gd name="T111" fmla="*/ 173 h 266"/>
                  <a:gd name="T112" fmla="*/ 195 w 303"/>
                  <a:gd name="T113" fmla="*/ 158 h 266"/>
                  <a:gd name="T114" fmla="*/ 207 w 303"/>
                  <a:gd name="T115" fmla="*/ 141 h 266"/>
                  <a:gd name="T116" fmla="*/ 226 w 303"/>
                  <a:gd name="T117" fmla="*/ 133 h 266"/>
                  <a:gd name="T118" fmla="*/ 238 w 303"/>
                  <a:gd name="T119" fmla="*/ 148 h 266"/>
                  <a:gd name="T120" fmla="*/ 231 w 303"/>
                  <a:gd name="T121" fmla="*/ 161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3" h="266">
                    <a:moveTo>
                      <a:pt x="289" y="99"/>
                    </a:moveTo>
                    <a:cubicBezTo>
                      <a:pt x="289" y="99"/>
                      <a:pt x="289" y="98"/>
                      <a:pt x="289" y="97"/>
                    </a:cubicBezTo>
                    <a:cubicBezTo>
                      <a:pt x="288" y="98"/>
                      <a:pt x="286" y="100"/>
                      <a:pt x="286" y="102"/>
                    </a:cubicBezTo>
                    <a:cubicBezTo>
                      <a:pt x="286" y="106"/>
                      <a:pt x="281" y="106"/>
                      <a:pt x="275" y="106"/>
                    </a:cubicBezTo>
                    <a:cubicBezTo>
                      <a:pt x="270" y="106"/>
                      <a:pt x="264" y="91"/>
                      <a:pt x="264" y="89"/>
                    </a:cubicBezTo>
                    <a:cubicBezTo>
                      <a:pt x="264" y="86"/>
                      <a:pt x="272" y="75"/>
                      <a:pt x="277" y="75"/>
                    </a:cubicBezTo>
                    <a:cubicBezTo>
                      <a:pt x="280" y="75"/>
                      <a:pt x="284" y="78"/>
                      <a:pt x="287" y="80"/>
                    </a:cubicBezTo>
                    <a:cubicBezTo>
                      <a:pt x="287" y="79"/>
                      <a:pt x="287" y="77"/>
                      <a:pt x="287" y="77"/>
                    </a:cubicBezTo>
                    <a:cubicBezTo>
                      <a:pt x="288" y="74"/>
                      <a:pt x="291" y="46"/>
                      <a:pt x="286" y="43"/>
                    </a:cubicBezTo>
                    <a:cubicBezTo>
                      <a:pt x="281" y="40"/>
                      <a:pt x="276" y="10"/>
                      <a:pt x="274" y="7"/>
                    </a:cubicBezTo>
                    <a:cubicBezTo>
                      <a:pt x="272" y="5"/>
                      <a:pt x="254" y="6"/>
                      <a:pt x="252" y="3"/>
                    </a:cubicBezTo>
                    <a:cubicBezTo>
                      <a:pt x="250" y="0"/>
                      <a:pt x="234" y="3"/>
                      <a:pt x="234" y="0"/>
                    </a:cubicBezTo>
                    <a:cubicBezTo>
                      <a:pt x="231" y="3"/>
                      <a:pt x="229" y="7"/>
                      <a:pt x="227" y="9"/>
                    </a:cubicBezTo>
                    <a:cubicBezTo>
                      <a:pt x="224" y="12"/>
                      <a:pt x="217" y="10"/>
                      <a:pt x="215" y="15"/>
                    </a:cubicBezTo>
                    <a:cubicBezTo>
                      <a:pt x="214" y="21"/>
                      <a:pt x="205" y="27"/>
                      <a:pt x="200" y="27"/>
                    </a:cubicBezTo>
                    <a:cubicBezTo>
                      <a:pt x="196" y="27"/>
                      <a:pt x="193" y="34"/>
                      <a:pt x="193" y="39"/>
                    </a:cubicBezTo>
                    <a:cubicBezTo>
                      <a:pt x="193" y="44"/>
                      <a:pt x="184" y="51"/>
                      <a:pt x="176" y="51"/>
                    </a:cubicBezTo>
                    <a:cubicBezTo>
                      <a:pt x="169" y="51"/>
                      <a:pt x="171" y="57"/>
                      <a:pt x="169" y="65"/>
                    </a:cubicBezTo>
                    <a:cubicBezTo>
                      <a:pt x="167" y="73"/>
                      <a:pt x="164" y="73"/>
                      <a:pt x="151" y="73"/>
                    </a:cubicBezTo>
                    <a:cubicBezTo>
                      <a:pt x="139" y="73"/>
                      <a:pt x="138" y="72"/>
                      <a:pt x="129" y="66"/>
                    </a:cubicBezTo>
                    <a:cubicBezTo>
                      <a:pt x="119" y="60"/>
                      <a:pt x="117" y="71"/>
                      <a:pt x="116" y="76"/>
                    </a:cubicBezTo>
                    <a:cubicBezTo>
                      <a:pt x="116" y="81"/>
                      <a:pt x="103" y="91"/>
                      <a:pt x="99" y="96"/>
                    </a:cubicBezTo>
                    <a:cubicBezTo>
                      <a:pt x="95" y="100"/>
                      <a:pt x="85" y="97"/>
                      <a:pt x="80" y="97"/>
                    </a:cubicBezTo>
                    <a:cubicBezTo>
                      <a:pt x="74" y="97"/>
                      <a:pt x="76" y="92"/>
                      <a:pt x="76" y="89"/>
                    </a:cubicBezTo>
                    <a:cubicBezTo>
                      <a:pt x="76" y="85"/>
                      <a:pt x="79" y="87"/>
                      <a:pt x="80" y="84"/>
                    </a:cubicBezTo>
                    <a:cubicBezTo>
                      <a:pt x="82" y="81"/>
                      <a:pt x="76" y="68"/>
                      <a:pt x="74" y="63"/>
                    </a:cubicBezTo>
                    <a:cubicBezTo>
                      <a:pt x="73" y="60"/>
                      <a:pt x="69" y="58"/>
                      <a:pt x="65" y="57"/>
                    </a:cubicBezTo>
                    <a:cubicBezTo>
                      <a:pt x="65" y="89"/>
                      <a:pt x="65" y="123"/>
                      <a:pt x="65" y="126"/>
                    </a:cubicBezTo>
                    <a:cubicBezTo>
                      <a:pt x="65" y="132"/>
                      <a:pt x="55" y="135"/>
                      <a:pt x="53" y="138"/>
                    </a:cubicBezTo>
                    <a:cubicBezTo>
                      <a:pt x="51" y="142"/>
                      <a:pt x="37" y="139"/>
                      <a:pt x="29" y="139"/>
                    </a:cubicBezTo>
                    <a:cubicBezTo>
                      <a:pt x="21" y="139"/>
                      <a:pt x="23" y="131"/>
                      <a:pt x="19" y="125"/>
                    </a:cubicBezTo>
                    <a:cubicBezTo>
                      <a:pt x="15" y="120"/>
                      <a:pt x="8" y="127"/>
                      <a:pt x="8" y="131"/>
                    </a:cubicBezTo>
                    <a:cubicBezTo>
                      <a:pt x="8" y="134"/>
                      <a:pt x="5" y="133"/>
                      <a:pt x="0" y="133"/>
                    </a:cubicBezTo>
                    <a:cubicBezTo>
                      <a:pt x="6" y="143"/>
                      <a:pt x="12" y="154"/>
                      <a:pt x="15" y="163"/>
                    </a:cubicBezTo>
                    <a:cubicBezTo>
                      <a:pt x="19" y="178"/>
                      <a:pt x="30" y="192"/>
                      <a:pt x="33" y="200"/>
                    </a:cubicBezTo>
                    <a:cubicBezTo>
                      <a:pt x="35" y="209"/>
                      <a:pt x="39" y="217"/>
                      <a:pt x="33" y="218"/>
                    </a:cubicBezTo>
                    <a:cubicBezTo>
                      <a:pt x="27" y="219"/>
                      <a:pt x="27" y="224"/>
                      <a:pt x="33" y="233"/>
                    </a:cubicBezTo>
                    <a:cubicBezTo>
                      <a:pt x="39" y="243"/>
                      <a:pt x="34" y="248"/>
                      <a:pt x="39" y="250"/>
                    </a:cubicBezTo>
                    <a:cubicBezTo>
                      <a:pt x="44" y="251"/>
                      <a:pt x="43" y="254"/>
                      <a:pt x="47" y="254"/>
                    </a:cubicBezTo>
                    <a:cubicBezTo>
                      <a:pt x="51" y="255"/>
                      <a:pt x="54" y="259"/>
                      <a:pt x="57" y="262"/>
                    </a:cubicBezTo>
                    <a:cubicBezTo>
                      <a:pt x="60" y="266"/>
                      <a:pt x="66" y="266"/>
                      <a:pt x="69" y="262"/>
                    </a:cubicBezTo>
                    <a:cubicBezTo>
                      <a:pt x="72" y="257"/>
                      <a:pt x="82" y="256"/>
                      <a:pt x="92" y="256"/>
                    </a:cubicBezTo>
                    <a:cubicBezTo>
                      <a:pt x="101" y="256"/>
                      <a:pt x="99" y="252"/>
                      <a:pt x="109" y="249"/>
                    </a:cubicBezTo>
                    <a:cubicBezTo>
                      <a:pt x="118" y="246"/>
                      <a:pt x="130" y="246"/>
                      <a:pt x="138" y="248"/>
                    </a:cubicBezTo>
                    <a:cubicBezTo>
                      <a:pt x="146" y="251"/>
                      <a:pt x="152" y="249"/>
                      <a:pt x="156" y="246"/>
                    </a:cubicBezTo>
                    <a:cubicBezTo>
                      <a:pt x="160" y="244"/>
                      <a:pt x="167" y="250"/>
                      <a:pt x="168" y="244"/>
                    </a:cubicBezTo>
                    <a:cubicBezTo>
                      <a:pt x="169" y="237"/>
                      <a:pt x="176" y="238"/>
                      <a:pt x="184" y="238"/>
                    </a:cubicBezTo>
                    <a:cubicBezTo>
                      <a:pt x="191" y="238"/>
                      <a:pt x="209" y="227"/>
                      <a:pt x="222" y="214"/>
                    </a:cubicBezTo>
                    <a:cubicBezTo>
                      <a:pt x="236" y="201"/>
                      <a:pt x="260" y="172"/>
                      <a:pt x="267" y="159"/>
                    </a:cubicBezTo>
                    <a:cubicBezTo>
                      <a:pt x="275" y="146"/>
                      <a:pt x="288" y="135"/>
                      <a:pt x="294" y="129"/>
                    </a:cubicBezTo>
                    <a:cubicBezTo>
                      <a:pt x="299" y="124"/>
                      <a:pt x="302" y="109"/>
                      <a:pt x="303" y="98"/>
                    </a:cubicBezTo>
                    <a:cubicBezTo>
                      <a:pt x="297" y="98"/>
                      <a:pt x="289" y="99"/>
                      <a:pt x="289" y="99"/>
                    </a:cubicBezTo>
                    <a:close/>
                    <a:moveTo>
                      <a:pt x="231" y="161"/>
                    </a:moveTo>
                    <a:cubicBezTo>
                      <a:pt x="231" y="166"/>
                      <a:pt x="221" y="160"/>
                      <a:pt x="219" y="164"/>
                    </a:cubicBezTo>
                    <a:cubicBezTo>
                      <a:pt x="217" y="169"/>
                      <a:pt x="214" y="175"/>
                      <a:pt x="214" y="175"/>
                    </a:cubicBezTo>
                    <a:cubicBezTo>
                      <a:pt x="207" y="173"/>
                      <a:pt x="207" y="173"/>
                      <a:pt x="207" y="173"/>
                    </a:cubicBezTo>
                    <a:cubicBezTo>
                      <a:pt x="195" y="158"/>
                      <a:pt x="195" y="158"/>
                      <a:pt x="195" y="158"/>
                    </a:cubicBezTo>
                    <a:cubicBezTo>
                      <a:pt x="195" y="158"/>
                      <a:pt x="204" y="145"/>
                      <a:pt x="207" y="141"/>
                    </a:cubicBezTo>
                    <a:cubicBezTo>
                      <a:pt x="209" y="137"/>
                      <a:pt x="223" y="129"/>
                      <a:pt x="226" y="133"/>
                    </a:cubicBezTo>
                    <a:cubicBezTo>
                      <a:pt x="228" y="138"/>
                      <a:pt x="238" y="143"/>
                      <a:pt x="238" y="148"/>
                    </a:cubicBezTo>
                    <a:cubicBezTo>
                      <a:pt x="238" y="152"/>
                      <a:pt x="231" y="157"/>
                      <a:pt x="231" y="16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14E21A91-6278-4FEE-AF75-D83061CFE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2500" y="4250304"/>
                <a:ext cx="171450" cy="182563"/>
              </a:xfrm>
              <a:custGeom>
                <a:avLst/>
                <a:gdLst>
                  <a:gd name="T0" fmla="*/ 12 w 221"/>
                  <a:gd name="T1" fmla="*/ 216 h 235"/>
                  <a:gd name="T2" fmla="*/ 21 w 221"/>
                  <a:gd name="T3" fmla="*/ 220 h 235"/>
                  <a:gd name="T4" fmla="*/ 39 w 221"/>
                  <a:gd name="T5" fmla="*/ 221 h 235"/>
                  <a:gd name="T6" fmla="*/ 56 w 221"/>
                  <a:gd name="T7" fmla="*/ 225 h 235"/>
                  <a:gd name="T8" fmla="*/ 121 w 221"/>
                  <a:gd name="T9" fmla="*/ 225 h 235"/>
                  <a:gd name="T10" fmla="*/ 128 w 221"/>
                  <a:gd name="T11" fmla="*/ 232 h 235"/>
                  <a:gd name="T12" fmla="*/ 169 w 221"/>
                  <a:gd name="T13" fmla="*/ 232 h 235"/>
                  <a:gd name="T14" fmla="*/ 198 w 221"/>
                  <a:gd name="T15" fmla="*/ 230 h 235"/>
                  <a:gd name="T16" fmla="*/ 204 w 221"/>
                  <a:gd name="T17" fmla="*/ 229 h 235"/>
                  <a:gd name="T18" fmla="*/ 182 w 221"/>
                  <a:gd name="T19" fmla="*/ 199 h 235"/>
                  <a:gd name="T20" fmla="*/ 184 w 221"/>
                  <a:gd name="T21" fmla="*/ 136 h 235"/>
                  <a:gd name="T22" fmla="*/ 212 w 221"/>
                  <a:gd name="T23" fmla="*/ 137 h 235"/>
                  <a:gd name="T24" fmla="*/ 217 w 221"/>
                  <a:gd name="T25" fmla="*/ 133 h 235"/>
                  <a:gd name="T26" fmla="*/ 221 w 221"/>
                  <a:gd name="T27" fmla="*/ 95 h 235"/>
                  <a:gd name="T28" fmla="*/ 216 w 221"/>
                  <a:gd name="T29" fmla="*/ 95 h 235"/>
                  <a:gd name="T30" fmla="*/ 199 w 221"/>
                  <a:gd name="T31" fmla="*/ 97 h 235"/>
                  <a:gd name="T32" fmla="*/ 189 w 221"/>
                  <a:gd name="T33" fmla="*/ 102 h 235"/>
                  <a:gd name="T34" fmla="*/ 189 w 221"/>
                  <a:gd name="T35" fmla="*/ 87 h 235"/>
                  <a:gd name="T36" fmla="*/ 180 w 221"/>
                  <a:gd name="T37" fmla="*/ 71 h 235"/>
                  <a:gd name="T38" fmla="*/ 182 w 221"/>
                  <a:gd name="T39" fmla="*/ 45 h 235"/>
                  <a:gd name="T40" fmla="*/ 179 w 221"/>
                  <a:gd name="T41" fmla="*/ 30 h 235"/>
                  <a:gd name="T42" fmla="*/ 166 w 221"/>
                  <a:gd name="T43" fmla="*/ 27 h 235"/>
                  <a:gd name="T44" fmla="*/ 157 w 221"/>
                  <a:gd name="T45" fmla="*/ 23 h 235"/>
                  <a:gd name="T46" fmla="*/ 142 w 221"/>
                  <a:gd name="T47" fmla="*/ 23 h 235"/>
                  <a:gd name="T48" fmla="*/ 134 w 221"/>
                  <a:gd name="T49" fmla="*/ 40 h 235"/>
                  <a:gd name="T50" fmla="*/ 113 w 221"/>
                  <a:gd name="T51" fmla="*/ 43 h 235"/>
                  <a:gd name="T52" fmla="*/ 97 w 221"/>
                  <a:gd name="T53" fmla="*/ 31 h 235"/>
                  <a:gd name="T54" fmla="*/ 89 w 221"/>
                  <a:gd name="T55" fmla="*/ 17 h 235"/>
                  <a:gd name="T56" fmla="*/ 86 w 221"/>
                  <a:gd name="T57" fmla="*/ 1 h 235"/>
                  <a:gd name="T58" fmla="*/ 25 w 221"/>
                  <a:gd name="T59" fmla="*/ 1 h 235"/>
                  <a:gd name="T60" fmla="*/ 14 w 221"/>
                  <a:gd name="T61" fmla="*/ 7 h 235"/>
                  <a:gd name="T62" fmla="*/ 31 w 221"/>
                  <a:gd name="T63" fmla="*/ 46 h 235"/>
                  <a:gd name="T64" fmla="*/ 28 w 221"/>
                  <a:gd name="T65" fmla="*/ 66 h 235"/>
                  <a:gd name="T66" fmla="*/ 39 w 221"/>
                  <a:gd name="T67" fmla="*/ 106 h 235"/>
                  <a:gd name="T68" fmla="*/ 26 w 221"/>
                  <a:gd name="T69" fmla="*/ 133 h 235"/>
                  <a:gd name="T70" fmla="*/ 12 w 221"/>
                  <a:gd name="T71" fmla="*/ 169 h 235"/>
                  <a:gd name="T72" fmla="*/ 2 w 221"/>
                  <a:gd name="T73" fmla="*/ 196 h 235"/>
                  <a:gd name="T74" fmla="*/ 0 w 221"/>
                  <a:gd name="T75" fmla="*/ 221 h 235"/>
                  <a:gd name="T76" fmla="*/ 0 w 221"/>
                  <a:gd name="T77" fmla="*/ 222 h 235"/>
                  <a:gd name="T78" fmla="*/ 6 w 221"/>
                  <a:gd name="T79" fmla="*/ 221 h 235"/>
                  <a:gd name="T80" fmla="*/ 12 w 221"/>
                  <a:gd name="T81" fmla="*/ 216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1" h="235">
                    <a:moveTo>
                      <a:pt x="12" y="216"/>
                    </a:moveTo>
                    <a:cubicBezTo>
                      <a:pt x="17" y="216"/>
                      <a:pt x="14" y="222"/>
                      <a:pt x="21" y="220"/>
                    </a:cubicBezTo>
                    <a:cubicBezTo>
                      <a:pt x="27" y="217"/>
                      <a:pt x="33" y="217"/>
                      <a:pt x="39" y="221"/>
                    </a:cubicBezTo>
                    <a:cubicBezTo>
                      <a:pt x="44" y="224"/>
                      <a:pt x="49" y="225"/>
                      <a:pt x="56" y="225"/>
                    </a:cubicBezTo>
                    <a:cubicBezTo>
                      <a:pt x="62" y="225"/>
                      <a:pt x="121" y="225"/>
                      <a:pt x="121" y="225"/>
                    </a:cubicBezTo>
                    <a:cubicBezTo>
                      <a:pt x="128" y="232"/>
                      <a:pt x="128" y="232"/>
                      <a:pt x="128" y="232"/>
                    </a:cubicBezTo>
                    <a:cubicBezTo>
                      <a:pt x="128" y="232"/>
                      <a:pt x="163" y="229"/>
                      <a:pt x="169" y="232"/>
                    </a:cubicBezTo>
                    <a:cubicBezTo>
                      <a:pt x="175" y="235"/>
                      <a:pt x="193" y="232"/>
                      <a:pt x="198" y="230"/>
                    </a:cubicBezTo>
                    <a:cubicBezTo>
                      <a:pt x="199" y="230"/>
                      <a:pt x="201" y="229"/>
                      <a:pt x="204" y="229"/>
                    </a:cubicBezTo>
                    <a:cubicBezTo>
                      <a:pt x="182" y="199"/>
                      <a:pt x="182" y="199"/>
                      <a:pt x="182" y="199"/>
                    </a:cubicBezTo>
                    <a:cubicBezTo>
                      <a:pt x="184" y="136"/>
                      <a:pt x="184" y="136"/>
                      <a:pt x="184" y="136"/>
                    </a:cubicBezTo>
                    <a:cubicBezTo>
                      <a:pt x="212" y="137"/>
                      <a:pt x="212" y="137"/>
                      <a:pt x="212" y="137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21" y="95"/>
                      <a:pt x="221" y="95"/>
                      <a:pt x="221" y="95"/>
                    </a:cubicBezTo>
                    <a:cubicBezTo>
                      <a:pt x="219" y="94"/>
                      <a:pt x="218" y="94"/>
                      <a:pt x="216" y="95"/>
                    </a:cubicBezTo>
                    <a:cubicBezTo>
                      <a:pt x="210" y="97"/>
                      <a:pt x="205" y="97"/>
                      <a:pt x="199" y="97"/>
                    </a:cubicBezTo>
                    <a:cubicBezTo>
                      <a:pt x="193" y="97"/>
                      <a:pt x="192" y="102"/>
                      <a:pt x="189" y="102"/>
                    </a:cubicBezTo>
                    <a:cubicBezTo>
                      <a:pt x="186" y="101"/>
                      <a:pt x="188" y="91"/>
                      <a:pt x="189" y="87"/>
                    </a:cubicBezTo>
                    <a:cubicBezTo>
                      <a:pt x="190" y="82"/>
                      <a:pt x="184" y="75"/>
                      <a:pt x="180" y="71"/>
                    </a:cubicBezTo>
                    <a:cubicBezTo>
                      <a:pt x="175" y="68"/>
                      <a:pt x="185" y="47"/>
                      <a:pt x="182" y="45"/>
                    </a:cubicBezTo>
                    <a:cubicBezTo>
                      <a:pt x="180" y="42"/>
                      <a:pt x="179" y="35"/>
                      <a:pt x="179" y="30"/>
                    </a:cubicBezTo>
                    <a:cubicBezTo>
                      <a:pt x="179" y="24"/>
                      <a:pt x="175" y="27"/>
                      <a:pt x="166" y="27"/>
                    </a:cubicBezTo>
                    <a:cubicBezTo>
                      <a:pt x="158" y="27"/>
                      <a:pt x="157" y="23"/>
                      <a:pt x="157" y="23"/>
                    </a:cubicBezTo>
                    <a:cubicBezTo>
                      <a:pt x="157" y="23"/>
                      <a:pt x="147" y="20"/>
                      <a:pt x="142" y="23"/>
                    </a:cubicBezTo>
                    <a:cubicBezTo>
                      <a:pt x="137" y="25"/>
                      <a:pt x="138" y="40"/>
                      <a:pt x="134" y="40"/>
                    </a:cubicBezTo>
                    <a:cubicBezTo>
                      <a:pt x="131" y="39"/>
                      <a:pt x="121" y="40"/>
                      <a:pt x="113" y="43"/>
                    </a:cubicBezTo>
                    <a:cubicBezTo>
                      <a:pt x="104" y="46"/>
                      <a:pt x="101" y="41"/>
                      <a:pt x="97" y="31"/>
                    </a:cubicBezTo>
                    <a:cubicBezTo>
                      <a:pt x="93" y="21"/>
                      <a:pt x="88" y="25"/>
                      <a:pt x="89" y="17"/>
                    </a:cubicBezTo>
                    <a:cubicBezTo>
                      <a:pt x="91" y="10"/>
                      <a:pt x="86" y="1"/>
                      <a:pt x="86" y="1"/>
                    </a:cubicBezTo>
                    <a:cubicBezTo>
                      <a:pt x="86" y="1"/>
                      <a:pt x="31" y="0"/>
                      <a:pt x="25" y="1"/>
                    </a:cubicBezTo>
                    <a:cubicBezTo>
                      <a:pt x="22" y="1"/>
                      <a:pt x="18" y="4"/>
                      <a:pt x="14" y="7"/>
                    </a:cubicBezTo>
                    <a:cubicBezTo>
                      <a:pt x="17" y="20"/>
                      <a:pt x="28" y="41"/>
                      <a:pt x="31" y="46"/>
                    </a:cubicBezTo>
                    <a:cubicBezTo>
                      <a:pt x="33" y="52"/>
                      <a:pt x="28" y="56"/>
                      <a:pt x="28" y="66"/>
                    </a:cubicBezTo>
                    <a:cubicBezTo>
                      <a:pt x="28" y="76"/>
                      <a:pt x="38" y="94"/>
                      <a:pt x="39" y="106"/>
                    </a:cubicBezTo>
                    <a:cubicBezTo>
                      <a:pt x="40" y="118"/>
                      <a:pt x="33" y="125"/>
                      <a:pt x="26" y="133"/>
                    </a:cubicBezTo>
                    <a:cubicBezTo>
                      <a:pt x="19" y="141"/>
                      <a:pt x="12" y="159"/>
                      <a:pt x="12" y="169"/>
                    </a:cubicBezTo>
                    <a:cubicBezTo>
                      <a:pt x="12" y="180"/>
                      <a:pt x="2" y="191"/>
                      <a:pt x="2" y="196"/>
                    </a:cubicBezTo>
                    <a:cubicBezTo>
                      <a:pt x="3" y="201"/>
                      <a:pt x="1" y="216"/>
                      <a:pt x="0" y="221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6" y="221"/>
                      <a:pt x="6" y="221"/>
                      <a:pt x="6" y="221"/>
                    </a:cubicBezTo>
                    <a:cubicBezTo>
                      <a:pt x="6" y="221"/>
                      <a:pt x="8" y="216"/>
                      <a:pt x="12" y="21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6EC6CA6D-6DC2-44A1-8C36-5B3A58BC7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788" y="4285229"/>
                <a:ext cx="168275" cy="149225"/>
              </a:xfrm>
              <a:custGeom>
                <a:avLst/>
                <a:gdLst>
                  <a:gd name="T0" fmla="*/ 167 w 217"/>
                  <a:gd name="T1" fmla="*/ 7 h 191"/>
                  <a:gd name="T2" fmla="*/ 154 w 217"/>
                  <a:gd name="T3" fmla="*/ 0 h 191"/>
                  <a:gd name="T4" fmla="*/ 131 w 217"/>
                  <a:gd name="T5" fmla="*/ 3 h 191"/>
                  <a:gd name="T6" fmla="*/ 126 w 217"/>
                  <a:gd name="T7" fmla="*/ 16 h 191"/>
                  <a:gd name="T8" fmla="*/ 123 w 217"/>
                  <a:gd name="T9" fmla="*/ 26 h 191"/>
                  <a:gd name="T10" fmla="*/ 122 w 217"/>
                  <a:gd name="T11" fmla="*/ 47 h 191"/>
                  <a:gd name="T12" fmla="*/ 118 w 217"/>
                  <a:gd name="T13" fmla="*/ 64 h 191"/>
                  <a:gd name="T14" fmla="*/ 131 w 217"/>
                  <a:gd name="T15" fmla="*/ 79 h 191"/>
                  <a:gd name="T16" fmla="*/ 143 w 217"/>
                  <a:gd name="T17" fmla="*/ 75 h 191"/>
                  <a:gd name="T18" fmla="*/ 146 w 217"/>
                  <a:gd name="T19" fmla="*/ 88 h 191"/>
                  <a:gd name="T20" fmla="*/ 143 w 217"/>
                  <a:gd name="T21" fmla="*/ 97 h 191"/>
                  <a:gd name="T22" fmla="*/ 129 w 217"/>
                  <a:gd name="T23" fmla="*/ 97 h 191"/>
                  <a:gd name="T24" fmla="*/ 122 w 217"/>
                  <a:gd name="T25" fmla="*/ 81 h 191"/>
                  <a:gd name="T26" fmla="*/ 107 w 217"/>
                  <a:gd name="T27" fmla="*/ 78 h 191"/>
                  <a:gd name="T28" fmla="*/ 97 w 217"/>
                  <a:gd name="T29" fmla="*/ 67 h 191"/>
                  <a:gd name="T30" fmla="*/ 91 w 217"/>
                  <a:gd name="T31" fmla="*/ 70 h 191"/>
                  <a:gd name="T32" fmla="*/ 82 w 217"/>
                  <a:gd name="T33" fmla="*/ 73 h 191"/>
                  <a:gd name="T34" fmla="*/ 66 w 217"/>
                  <a:gd name="T35" fmla="*/ 68 h 191"/>
                  <a:gd name="T36" fmla="*/ 60 w 217"/>
                  <a:gd name="T37" fmla="*/ 58 h 191"/>
                  <a:gd name="T38" fmla="*/ 49 w 217"/>
                  <a:gd name="T39" fmla="*/ 59 h 191"/>
                  <a:gd name="T40" fmla="*/ 44 w 217"/>
                  <a:gd name="T41" fmla="*/ 55 h 191"/>
                  <a:gd name="T42" fmla="*/ 39 w 217"/>
                  <a:gd name="T43" fmla="*/ 50 h 191"/>
                  <a:gd name="T44" fmla="*/ 35 w 217"/>
                  <a:gd name="T45" fmla="*/ 88 h 191"/>
                  <a:gd name="T46" fmla="*/ 30 w 217"/>
                  <a:gd name="T47" fmla="*/ 92 h 191"/>
                  <a:gd name="T48" fmla="*/ 2 w 217"/>
                  <a:gd name="T49" fmla="*/ 91 h 191"/>
                  <a:gd name="T50" fmla="*/ 0 w 217"/>
                  <a:gd name="T51" fmla="*/ 154 h 191"/>
                  <a:gd name="T52" fmla="*/ 22 w 217"/>
                  <a:gd name="T53" fmla="*/ 184 h 191"/>
                  <a:gd name="T54" fmla="*/ 56 w 217"/>
                  <a:gd name="T55" fmla="*/ 182 h 191"/>
                  <a:gd name="T56" fmla="*/ 58 w 217"/>
                  <a:gd name="T57" fmla="*/ 187 h 191"/>
                  <a:gd name="T58" fmla="*/ 67 w 217"/>
                  <a:gd name="T59" fmla="*/ 185 h 191"/>
                  <a:gd name="T60" fmla="*/ 91 w 217"/>
                  <a:gd name="T61" fmla="*/ 189 h 191"/>
                  <a:gd name="T62" fmla="*/ 111 w 217"/>
                  <a:gd name="T63" fmla="*/ 168 h 191"/>
                  <a:gd name="T64" fmla="*/ 128 w 217"/>
                  <a:gd name="T65" fmla="*/ 154 h 191"/>
                  <a:gd name="T66" fmla="*/ 139 w 217"/>
                  <a:gd name="T67" fmla="*/ 145 h 191"/>
                  <a:gd name="T68" fmla="*/ 155 w 217"/>
                  <a:gd name="T69" fmla="*/ 144 h 191"/>
                  <a:gd name="T70" fmla="*/ 156 w 217"/>
                  <a:gd name="T71" fmla="*/ 144 h 191"/>
                  <a:gd name="T72" fmla="*/ 152 w 217"/>
                  <a:gd name="T73" fmla="*/ 130 h 191"/>
                  <a:gd name="T74" fmla="*/ 204 w 217"/>
                  <a:gd name="T75" fmla="*/ 111 h 191"/>
                  <a:gd name="T76" fmla="*/ 201 w 217"/>
                  <a:gd name="T77" fmla="*/ 103 h 191"/>
                  <a:gd name="T78" fmla="*/ 204 w 217"/>
                  <a:gd name="T79" fmla="*/ 85 h 191"/>
                  <a:gd name="T80" fmla="*/ 212 w 217"/>
                  <a:gd name="T81" fmla="*/ 80 h 191"/>
                  <a:gd name="T82" fmla="*/ 211 w 217"/>
                  <a:gd name="T83" fmla="*/ 49 h 191"/>
                  <a:gd name="T84" fmla="*/ 217 w 217"/>
                  <a:gd name="T85" fmla="*/ 45 h 191"/>
                  <a:gd name="T86" fmla="*/ 209 w 217"/>
                  <a:gd name="T87" fmla="*/ 25 h 191"/>
                  <a:gd name="T88" fmla="*/ 185 w 217"/>
                  <a:gd name="T89" fmla="*/ 14 h 191"/>
                  <a:gd name="T90" fmla="*/ 167 w 217"/>
                  <a:gd name="T91" fmla="*/ 7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91">
                    <a:moveTo>
                      <a:pt x="167" y="7"/>
                    </a:moveTo>
                    <a:cubicBezTo>
                      <a:pt x="165" y="7"/>
                      <a:pt x="159" y="3"/>
                      <a:pt x="154" y="0"/>
                    </a:cubicBezTo>
                    <a:cubicBezTo>
                      <a:pt x="150" y="4"/>
                      <a:pt x="137" y="3"/>
                      <a:pt x="131" y="3"/>
                    </a:cubicBezTo>
                    <a:cubicBezTo>
                      <a:pt x="124" y="3"/>
                      <a:pt x="130" y="12"/>
                      <a:pt x="126" y="16"/>
                    </a:cubicBezTo>
                    <a:cubicBezTo>
                      <a:pt x="122" y="19"/>
                      <a:pt x="120" y="24"/>
                      <a:pt x="123" y="26"/>
                    </a:cubicBezTo>
                    <a:cubicBezTo>
                      <a:pt x="127" y="27"/>
                      <a:pt x="122" y="42"/>
                      <a:pt x="122" y="47"/>
                    </a:cubicBezTo>
                    <a:cubicBezTo>
                      <a:pt x="122" y="52"/>
                      <a:pt x="116" y="62"/>
                      <a:pt x="118" y="64"/>
                    </a:cubicBezTo>
                    <a:cubicBezTo>
                      <a:pt x="121" y="66"/>
                      <a:pt x="125" y="78"/>
                      <a:pt x="131" y="79"/>
                    </a:cubicBezTo>
                    <a:cubicBezTo>
                      <a:pt x="137" y="81"/>
                      <a:pt x="141" y="75"/>
                      <a:pt x="143" y="75"/>
                    </a:cubicBezTo>
                    <a:cubicBezTo>
                      <a:pt x="146" y="75"/>
                      <a:pt x="146" y="83"/>
                      <a:pt x="146" y="88"/>
                    </a:cubicBezTo>
                    <a:cubicBezTo>
                      <a:pt x="146" y="94"/>
                      <a:pt x="143" y="97"/>
                      <a:pt x="143" y="97"/>
                    </a:cubicBezTo>
                    <a:cubicBezTo>
                      <a:pt x="143" y="97"/>
                      <a:pt x="133" y="100"/>
                      <a:pt x="129" y="97"/>
                    </a:cubicBezTo>
                    <a:cubicBezTo>
                      <a:pt x="125" y="93"/>
                      <a:pt x="122" y="84"/>
                      <a:pt x="122" y="81"/>
                    </a:cubicBezTo>
                    <a:cubicBezTo>
                      <a:pt x="122" y="78"/>
                      <a:pt x="112" y="78"/>
                      <a:pt x="107" y="78"/>
                    </a:cubicBezTo>
                    <a:cubicBezTo>
                      <a:pt x="103" y="78"/>
                      <a:pt x="99" y="70"/>
                      <a:pt x="97" y="67"/>
                    </a:cubicBezTo>
                    <a:cubicBezTo>
                      <a:pt x="96" y="63"/>
                      <a:pt x="91" y="68"/>
                      <a:pt x="91" y="70"/>
                    </a:cubicBezTo>
                    <a:cubicBezTo>
                      <a:pt x="91" y="73"/>
                      <a:pt x="86" y="73"/>
                      <a:pt x="82" y="73"/>
                    </a:cubicBezTo>
                    <a:cubicBezTo>
                      <a:pt x="78" y="73"/>
                      <a:pt x="70" y="66"/>
                      <a:pt x="66" y="68"/>
                    </a:cubicBezTo>
                    <a:cubicBezTo>
                      <a:pt x="63" y="69"/>
                      <a:pt x="60" y="62"/>
                      <a:pt x="60" y="58"/>
                    </a:cubicBezTo>
                    <a:cubicBezTo>
                      <a:pt x="61" y="55"/>
                      <a:pt x="52" y="57"/>
                      <a:pt x="49" y="59"/>
                    </a:cubicBezTo>
                    <a:cubicBezTo>
                      <a:pt x="45" y="61"/>
                      <a:pt x="44" y="55"/>
                      <a:pt x="44" y="55"/>
                    </a:cubicBezTo>
                    <a:cubicBezTo>
                      <a:pt x="44" y="55"/>
                      <a:pt x="42" y="52"/>
                      <a:pt x="39" y="50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30" y="92"/>
                      <a:pt x="30" y="92"/>
                      <a:pt x="30" y="92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22" y="184"/>
                      <a:pt x="22" y="184"/>
                      <a:pt x="22" y="184"/>
                    </a:cubicBezTo>
                    <a:cubicBezTo>
                      <a:pt x="33" y="181"/>
                      <a:pt x="56" y="178"/>
                      <a:pt x="56" y="182"/>
                    </a:cubicBezTo>
                    <a:cubicBezTo>
                      <a:pt x="56" y="183"/>
                      <a:pt x="57" y="185"/>
                      <a:pt x="58" y="187"/>
                    </a:cubicBezTo>
                    <a:cubicBezTo>
                      <a:pt x="61" y="186"/>
                      <a:pt x="65" y="185"/>
                      <a:pt x="67" y="185"/>
                    </a:cubicBezTo>
                    <a:cubicBezTo>
                      <a:pt x="72" y="186"/>
                      <a:pt x="87" y="191"/>
                      <a:pt x="91" y="189"/>
                    </a:cubicBezTo>
                    <a:cubicBezTo>
                      <a:pt x="96" y="187"/>
                      <a:pt x="103" y="170"/>
                      <a:pt x="111" y="168"/>
                    </a:cubicBezTo>
                    <a:cubicBezTo>
                      <a:pt x="118" y="165"/>
                      <a:pt x="128" y="158"/>
                      <a:pt x="128" y="154"/>
                    </a:cubicBezTo>
                    <a:cubicBezTo>
                      <a:pt x="128" y="151"/>
                      <a:pt x="128" y="148"/>
                      <a:pt x="139" y="145"/>
                    </a:cubicBezTo>
                    <a:cubicBezTo>
                      <a:pt x="155" y="144"/>
                      <a:pt x="155" y="144"/>
                      <a:pt x="155" y="144"/>
                    </a:cubicBezTo>
                    <a:cubicBezTo>
                      <a:pt x="156" y="144"/>
                      <a:pt x="156" y="144"/>
                      <a:pt x="156" y="144"/>
                    </a:cubicBezTo>
                    <a:cubicBezTo>
                      <a:pt x="152" y="130"/>
                      <a:pt x="152" y="130"/>
                      <a:pt x="152" y="130"/>
                    </a:cubicBezTo>
                    <a:cubicBezTo>
                      <a:pt x="152" y="130"/>
                      <a:pt x="201" y="112"/>
                      <a:pt x="204" y="111"/>
                    </a:cubicBezTo>
                    <a:cubicBezTo>
                      <a:pt x="202" y="107"/>
                      <a:pt x="200" y="104"/>
                      <a:pt x="201" y="103"/>
                    </a:cubicBezTo>
                    <a:cubicBezTo>
                      <a:pt x="203" y="102"/>
                      <a:pt x="204" y="89"/>
                      <a:pt x="204" y="85"/>
                    </a:cubicBezTo>
                    <a:cubicBezTo>
                      <a:pt x="204" y="81"/>
                      <a:pt x="215" y="84"/>
                      <a:pt x="212" y="80"/>
                    </a:cubicBezTo>
                    <a:cubicBezTo>
                      <a:pt x="208" y="76"/>
                      <a:pt x="209" y="54"/>
                      <a:pt x="211" y="49"/>
                    </a:cubicBezTo>
                    <a:cubicBezTo>
                      <a:pt x="213" y="44"/>
                      <a:pt x="217" y="49"/>
                      <a:pt x="217" y="45"/>
                    </a:cubicBezTo>
                    <a:cubicBezTo>
                      <a:pt x="217" y="41"/>
                      <a:pt x="212" y="29"/>
                      <a:pt x="209" y="25"/>
                    </a:cubicBezTo>
                    <a:cubicBezTo>
                      <a:pt x="207" y="22"/>
                      <a:pt x="189" y="15"/>
                      <a:pt x="185" y="14"/>
                    </a:cubicBezTo>
                    <a:cubicBezTo>
                      <a:pt x="180" y="13"/>
                      <a:pt x="172" y="7"/>
                      <a:pt x="167" y="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0" name="Freeform 13">
                <a:extLst>
                  <a:ext uri="{FF2B5EF4-FFF2-40B4-BE49-F238E27FC236}">
                    <a16:creationId xmlns:a16="http://schemas.microsoft.com/office/drawing/2014/main" id="{6B19B287-7528-433A-95BB-A3CA1D95D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3800" y="4180454"/>
                <a:ext cx="28575" cy="23813"/>
              </a:xfrm>
              <a:custGeom>
                <a:avLst/>
                <a:gdLst>
                  <a:gd name="T0" fmla="*/ 30 w 37"/>
                  <a:gd name="T1" fmla="*/ 0 h 32"/>
                  <a:gd name="T2" fmla="*/ 20 w 37"/>
                  <a:gd name="T3" fmla="*/ 3 h 32"/>
                  <a:gd name="T4" fmla="*/ 10 w 37"/>
                  <a:gd name="T5" fmla="*/ 5 h 32"/>
                  <a:gd name="T6" fmla="*/ 8 w 37"/>
                  <a:gd name="T7" fmla="*/ 7 h 32"/>
                  <a:gd name="T8" fmla="*/ 4 w 37"/>
                  <a:gd name="T9" fmla="*/ 19 h 32"/>
                  <a:gd name="T10" fmla="*/ 0 w 37"/>
                  <a:gd name="T11" fmla="*/ 24 h 32"/>
                  <a:gd name="T12" fmla="*/ 4 w 37"/>
                  <a:gd name="T13" fmla="*/ 30 h 32"/>
                  <a:gd name="T14" fmla="*/ 10 w 37"/>
                  <a:gd name="T15" fmla="*/ 30 h 32"/>
                  <a:gd name="T16" fmla="*/ 20 w 37"/>
                  <a:gd name="T17" fmla="*/ 25 h 32"/>
                  <a:gd name="T18" fmla="*/ 36 w 37"/>
                  <a:gd name="T19" fmla="*/ 21 h 32"/>
                  <a:gd name="T20" fmla="*/ 33 w 37"/>
                  <a:gd name="T21" fmla="*/ 8 h 32"/>
                  <a:gd name="T22" fmla="*/ 30 w 37"/>
                  <a:gd name="T2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32">
                    <a:moveTo>
                      <a:pt x="30" y="0"/>
                    </a:moveTo>
                    <a:cubicBezTo>
                      <a:pt x="26" y="1"/>
                      <a:pt x="22" y="2"/>
                      <a:pt x="20" y="3"/>
                    </a:cubicBezTo>
                    <a:cubicBezTo>
                      <a:pt x="17" y="5"/>
                      <a:pt x="16" y="5"/>
                      <a:pt x="10" y="5"/>
                    </a:cubicBezTo>
                    <a:cubicBezTo>
                      <a:pt x="10" y="6"/>
                      <a:pt x="9" y="6"/>
                      <a:pt x="8" y="7"/>
                    </a:cubicBezTo>
                    <a:cubicBezTo>
                      <a:pt x="3" y="8"/>
                      <a:pt x="4" y="19"/>
                      <a:pt x="4" y="19"/>
                    </a:cubicBezTo>
                    <a:cubicBezTo>
                      <a:pt x="4" y="19"/>
                      <a:pt x="0" y="19"/>
                      <a:pt x="0" y="24"/>
                    </a:cubicBezTo>
                    <a:cubicBezTo>
                      <a:pt x="0" y="28"/>
                      <a:pt x="2" y="29"/>
                      <a:pt x="4" y="30"/>
                    </a:cubicBezTo>
                    <a:cubicBezTo>
                      <a:pt x="6" y="30"/>
                      <a:pt x="8" y="30"/>
                      <a:pt x="10" y="30"/>
                    </a:cubicBezTo>
                    <a:cubicBezTo>
                      <a:pt x="21" y="32"/>
                      <a:pt x="20" y="25"/>
                      <a:pt x="20" y="25"/>
                    </a:cubicBezTo>
                    <a:cubicBezTo>
                      <a:pt x="20" y="25"/>
                      <a:pt x="35" y="26"/>
                      <a:pt x="36" y="21"/>
                    </a:cubicBezTo>
                    <a:cubicBezTo>
                      <a:pt x="37" y="16"/>
                      <a:pt x="33" y="8"/>
                      <a:pt x="33" y="8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id="{6DADB70E-B903-4E19-89F7-7317CC848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0" y="3983604"/>
                <a:ext cx="150813" cy="203200"/>
              </a:xfrm>
              <a:custGeom>
                <a:avLst/>
                <a:gdLst>
                  <a:gd name="T0" fmla="*/ 45 w 195"/>
                  <a:gd name="T1" fmla="*/ 50 h 263"/>
                  <a:gd name="T2" fmla="*/ 58 w 195"/>
                  <a:gd name="T3" fmla="*/ 61 h 263"/>
                  <a:gd name="T4" fmla="*/ 96 w 195"/>
                  <a:gd name="T5" fmla="*/ 75 h 263"/>
                  <a:gd name="T6" fmla="*/ 122 w 195"/>
                  <a:gd name="T7" fmla="*/ 81 h 263"/>
                  <a:gd name="T8" fmla="*/ 128 w 195"/>
                  <a:gd name="T9" fmla="*/ 85 h 263"/>
                  <a:gd name="T10" fmla="*/ 78 w 195"/>
                  <a:gd name="T11" fmla="*/ 135 h 263"/>
                  <a:gd name="T12" fmla="*/ 57 w 195"/>
                  <a:gd name="T13" fmla="*/ 139 h 263"/>
                  <a:gd name="T14" fmla="*/ 33 w 195"/>
                  <a:gd name="T15" fmla="*/ 152 h 263"/>
                  <a:gd name="T16" fmla="*/ 17 w 195"/>
                  <a:gd name="T17" fmla="*/ 154 h 263"/>
                  <a:gd name="T18" fmla="*/ 8 w 195"/>
                  <a:gd name="T19" fmla="*/ 167 h 263"/>
                  <a:gd name="T20" fmla="*/ 0 w 195"/>
                  <a:gd name="T21" fmla="*/ 181 h 263"/>
                  <a:gd name="T22" fmla="*/ 1 w 195"/>
                  <a:gd name="T23" fmla="*/ 249 h 263"/>
                  <a:gd name="T24" fmla="*/ 10 w 195"/>
                  <a:gd name="T25" fmla="*/ 263 h 263"/>
                  <a:gd name="T26" fmla="*/ 52 w 195"/>
                  <a:gd name="T27" fmla="*/ 219 h 263"/>
                  <a:gd name="T28" fmla="*/ 85 w 195"/>
                  <a:gd name="T29" fmla="*/ 194 h 263"/>
                  <a:gd name="T30" fmla="*/ 132 w 195"/>
                  <a:gd name="T31" fmla="*/ 148 h 263"/>
                  <a:gd name="T32" fmla="*/ 153 w 195"/>
                  <a:gd name="T33" fmla="*/ 113 h 263"/>
                  <a:gd name="T34" fmla="*/ 170 w 195"/>
                  <a:gd name="T35" fmla="*/ 84 h 263"/>
                  <a:gd name="T36" fmla="*/ 188 w 195"/>
                  <a:gd name="T37" fmla="*/ 46 h 263"/>
                  <a:gd name="T38" fmla="*/ 194 w 195"/>
                  <a:gd name="T39" fmla="*/ 13 h 263"/>
                  <a:gd name="T40" fmla="*/ 182 w 195"/>
                  <a:gd name="T41" fmla="*/ 7 h 263"/>
                  <a:gd name="T42" fmla="*/ 140 w 195"/>
                  <a:gd name="T43" fmla="*/ 18 h 263"/>
                  <a:gd name="T44" fmla="*/ 110 w 195"/>
                  <a:gd name="T45" fmla="*/ 25 h 263"/>
                  <a:gd name="T46" fmla="*/ 85 w 195"/>
                  <a:gd name="T47" fmla="*/ 30 h 263"/>
                  <a:gd name="T48" fmla="*/ 54 w 195"/>
                  <a:gd name="T49" fmla="*/ 27 h 263"/>
                  <a:gd name="T50" fmla="*/ 44 w 195"/>
                  <a:gd name="T51" fmla="*/ 17 h 263"/>
                  <a:gd name="T52" fmla="*/ 33 w 195"/>
                  <a:gd name="T53" fmla="*/ 33 h 263"/>
                  <a:gd name="T54" fmla="*/ 45 w 195"/>
                  <a:gd name="T55" fmla="*/ 5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5" h="263">
                    <a:moveTo>
                      <a:pt x="45" y="50"/>
                    </a:moveTo>
                    <a:cubicBezTo>
                      <a:pt x="48" y="52"/>
                      <a:pt x="54" y="61"/>
                      <a:pt x="58" y="61"/>
                    </a:cubicBezTo>
                    <a:cubicBezTo>
                      <a:pt x="61" y="62"/>
                      <a:pt x="82" y="69"/>
                      <a:pt x="96" y="75"/>
                    </a:cubicBezTo>
                    <a:cubicBezTo>
                      <a:pt x="109" y="80"/>
                      <a:pt x="118" y="81"/>
                      <a:pt x="122" y="81"/>
                    </a:cubicBezTo>
                    <a:cubicBezTo>
                      <a:pt x="126" y="81"/>
                      <a:pt x="132" y="82"/>
                      <a:pt x="128" y="85"/>
                    </a:cubicBezTo>
                    <a:cubicBezTo>
                      <a:pt x="125" y="88"/>
                      <a:pt x="84" y="129"/>
                      <a:pt x="78" y="135"/>
                    </a:cubicBezTo>
                    <a:cubicBezTo>
                      <a:pt x="73" y="141"/>
                      <a:pt x="69" y="139"/>
                      <a:pt x="57" y="139"/>
                    </a:cubicBezTo>
                    <a:cubicBezTo>
                      <a:pt x="45" y="139"/>
                      <a:pt x="36" y="152"/>
                      <a:pt x="33" y="152"/>
                    </a:cubicBezTo>
                    <a:cubicBezTo>
                      <a:pt x="31" y="152"/>
                      <a:pt x="23" y="153"/>
                      <a:pt x="17" y="154"/>
                    </a:cubicBezTo>
                    <a:cubicBezTo>
                      <a:pt x="8" y="167"/>
                      <a:pt x="8" y="167"/>
                      <a:pt x="8" y="167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1" y="249"/>
                      <a:pt x="1" y="249"/>
                      <a:pt x="1" y="249"/>
                    </a:cubicBezTo>
                    <a:cubicBezTo>
                      <a:pt x="10" y="263"/>
                      <a:pt x="10" y="263"/>
                      <a:pt x="10" y="263"/>
                    </a:cubicBezTo>
                    <a:cubicBezTo>
                      <a:pt x="17" y="254"/>
                      <a:pt x="37" y="235"/>
                      <a:pt x="52" y="219"/>
                    </a:cubicBezTo>
                    <a:cubicBezTo>
                      <a:pt x="68" y="202"/>
                      <a:pt x="76" y="198"/>
                      <a:pt x="85" y="194"/>
                    </a:cubicBezTo>
                    <a:cubicBezTo>
                      <a:pt x="94" y="190"/>
                      <a:pt x="116" y="167"/>
                      <a:pt x="132" y="148"/>
                    </a:cubicBezTo>
                    <a:cubicBezTo>
                      <a:pt x="141" y="136"/>
                      <a:pt x="152" y="122"/>
                      <a:pt x="153" y="113"/>
                    </a:cubicBezTo>
                    <a:cubicBezTo>
                      <a:pt x="155" y="104"/>
                      <a:pt x="164" y="92"/>
                      <a:pt x="170" y="84"/>
                    </a:cubicBezTo>
                    <a:cubicBezTo>
                      <a:pt x="177" y="75"/>
                      <a:pt x="188" y="53"/>
                      <a:pt x="188" y="46"/>
                    </a:cubicBezTo>
                    <a:cubicBezTo>
                      <a:pt x="188" y="40"/>
                      <a:pt x="194" y="25"/>
                      <a:pt x="194" y="13"/>
                    </a:cubicBezTo>
                    <a:cubicBezTo>
                      <a:pt x="195" y="1"/>
                      <a:pt x="185" y="0"/>
                      <a:pt x="182" y="7"/>
                    </a:cubicBezTo>
                    <a:cubicBezTo>
                      <a:pt x="179" y="14"/>
                      <a:pt x="155" y="18"/>
                      <a:pt x="140" y="18"/>
                    </a:cubicBezTo>
                    <a:cubicBezTo>
                      <a:pt x="124" y="19"/>
                      <a:pt x="115" y="20"/>
                      <a:pt x="110" y="25"/>
                    </a:cubicBezTo>
                    <a:cubicBezTo>
                      <a:pt x="104" y="31"/>
                      <a:pt x="90" y="24"/>
                      <a:pt x="85" y="30"/>
                    </a:cubicBezTo>
                    <a:cubicBezTo>
                      <a:pt x="80" y="36"/>
                      <a:pt x="60" y="41"/>
                      <a:pt x="54" y="27"/>
                    </a:cubicBezTo>
                    <a:cubicBezTo>
                      <a:pt x="51" y="22"/>
                      <a:pt x="47" y="19"/>
                      <a:pt x="44" y="17"/>
                    </a:cubicBezTo>
                    <a:cubicBezTo>
                      <a:pt x="39" y="22"/>
                      <a:pt x="32" y="30"/>
                      <a:pt x="33" y="33"/>
                    </a:cubicBezTo>
                    <a:cubicBezTo>
                      <a:pt x="35" y="37"/>
                      <a:pt x="42" y="48"/>
                      <a:pt x="45" y="5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2" name="Freeform 15">
                <a:extLst>
                  <a:ext uri="{FF2B5EF4-FFF2-40B4-BE49-F238E27FC236}">
                    <a16:creationId xmlns:a16="http://schemas.microsoft.com/office/drawing/2014/main" id="{D676003D-11B0-4CA9-9DF2-26AD7B1BE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7375" y="3610542"/>
                <a:ext cx="176213" cy="139700"/>
              </a:xfrm>
              <a:custGeom>
                <a:avLst/>
                <a:gdLst>
                  <a:gd name="T0" fmla="*/ 84 w 227"/>
                  <a:gd name="T1" fmla="*/ 181 h 181"/>
                  <a:gd name="T2" fmla="*/ 83 w 227"/>
                  <a:gd name="T3" fmla="*/ 155 h 181"/>
                  <a:gd name="T4" fmla="*/ 113 w 227"/>
                  <a:gd name="T5" fmla="*/ 135 h 181"/>
                  <a:gd name="T6" fmla="*/ 126 w 227"/>
                  <a:gd name="T7" fmla="*/ 132 h 181"/>
                  <a:gd name="T8" fmla="*/ 142 w 227"/>
                  <a:gd name="T9" fmla="*/ 128 h 181"/>
                  <a:gd name="T10" fmla="*/ 152 w 227"/>
                  <a:gd name="T11" fmla="*/ 117 h 181"/>
                  <a:gd name="T12" fmla="*/ 166 w 227"/>
                  <a:gd name="T13" fmla="*/ 112 h 181"/>
                  <a:gd name="T14" fmla="*/ 175 w 227"/>
                  <a:gd name="T15" fmla="*/ 106 h 181"/>
                  <a:gd name="T16" fmla="*/ 177 w 227"/>
                  <a:gd name="T17" fmla="*/ 95 h 181"/>
                  <a:gd name="T18" fmla="*/ 183 w 227"/>
                  <a:gd name="T19" fmla="*/ 90 h 181"/>
                  <a:gd name="T20" fmla="*/ 195 w 227"/>
                  <a:gd name="T21" fmla="*/ 83 h 181"/>
                  <a:gd name="T22" fmla="*/ 222 w 227"/>
                  <a:gd name="T23" fmla="*/ 82 h 181"/>
                  <a:gd name="T24" fmla="*/ 227 w 227"/>
                  <a:gd name="T25" fmla="*/ 74 h 181"/>
                  <a:gd name="T26" fmla="*/ 219 w 227"/>
                  <a:gd name="T27" fmla="*/ 61 h 181"/>
                  <a:gd name="T28" fmla="*/ 218 w 227"/>
                  <a:gd name="T29" fmla="*/ 44 h 181"/>
                  <a:gd name="T30" fmla="*/ 212 w 227"/>
                  <a:gd name="T31" fmla="*/ 25 h 181"/>
                  <a:gd name="T32" fmla="*/ 209 w 227"/>
                  <a:gd name="T33" fmla="*/ 19 h 181"/>
                  <a:gd name="T34" fmla="*/ 187 w 227"/>
                  <a:gd name="T35" fmla="*/ 14 h 181"/>
                  <a:gd name="T36" fmla="*/ 155 w 227"/>
                  <a:gd name="T37" fmla="*/ 10 h 181"/>
                  <a:gd name="T38" fmla="*/ 138 w 227"/>
                  <a:gd name="T39" fmla="*/ 2 h 181"/>
                  <a:gd name="T40" fmla="*/ 117 w 227"/>
                  <a:gd name="T41" fmla="*/ 41 h 181"/>
                  <a:gd name="T42" fmla="*/ 88 w 227"/>
                  <a:gd name="T43" fmla="*/ 54 h 181"/>
                  <a:gd name="T44" fmla="*/ 74 w 227"/>
                  <a:gd name="T45" fmla="*/ 71 h 181"/>
                  <a:gd name="T46" fmla="*/ 63 w 227"/>
                  <a:gd name="T47" fmla="*/ 88 h 181"/>
                  <a:gd name="T48" fmla="*/ 63 w 227"/>
                  <a:gd name="T49" fmla="*/ 117 h 181"/>
                  <a:gd name="T50" fmla="*/ 41 w 227"/>
                  <a:gd name="T51" fmla="*/ 148 h 181"/>
                  <a:gd name="T52" fmla="*/ 13 w 227"/>
                  <a:gd name="T53" fmla="*/ 167 h 181"/>
                  <a:gd name="T54" fmla="*/ 0 w 227"/>
                  <a:gd name="T55" fmla="*/ 174 h 181"/>
                  <a:gd name="T56" fmla="*/ 70 w 227"/>
                  <a:gd name="T57" fmla="*/ 174 h 181"/>
                  <a:gd name="T58" fmla="*/ 84 w 227"/>
                  <a:gd name="T59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7" h="181">
                    <a:moveTo>
                      <a:pt x="84" y="181"/>
                    </a:moveTo>
                    <a:cubicBezTo>
                      <a:pt x="83" y="168"/>
                      <a:pt x="83" y="156"/>
                      <a:pt x="83" y="155"/>
                    </a:cubicBezTo>
                    <a:cubicBezTo>
                      <a:pt x="84" y="153"/>
                      <a:pt x="109" y="138"/>
                      <a:pt x="113" y="135"/>
                    </a:cubicBezTo>
                    <a:cubicBezTo>
                      <a:pt x="118" y="133"/>
                      <a:pt x="126" y="137"/>
                      <a:pt x="126" y="132"/>
                    </a:cubicBezTo>
                    <a:cubicBezTo>
                      <a:pt x="126" y="127"/>
                      <a:pt x="136" y="129"/>
                      <a:pt x="142" y="128"/>
                    </a:cubicBezTo>
                    <a:cubicBezTo>
                      <a:pt x="148" y="127"/>
                      <a:pt x="152" y="122"/>
                      <a:pt x="152" y="117"/>
                    </a:cubicBezTo>
                    <a:cubicBezTo>
                      <a:pt x="152" y="111"/>
                      <a:pt x="161" y="113"/>
                      <a:pt x="166" y="112"/>
                    </a:cubicBezTo>
                    <a:cubicBezTo>
                      <a:pt x="172" y="111"/>
                      <a:pt x="171" y="106"/>
                      <a:pt x="175" y="106"/>
                    </a:cubicBezTo>
                    <a:cubicBezTo>
                      <a:pt x="179" y="106"/>
                      <a:pt x="177" y="101"/>
                      <a:pt x="177" y="95"/>
                    </a:cubicBezTo>
                    <a:cubicBezTo>
                      <a:pt x="178" y="89"/>
                      <a:pt x="178" y="90"/>
                      <a:pt x="183" y="90"/>
                    </a:cubicBezTo>
                    <a:cubicBezTo>
                      <a:pt x="189" y="90"/>
                      <a:pt x="195" y="87"/>
                      <a:pt x="195" y="83"/>
                    </a:cubicBezTo>
                    <a:cubicBezTo>
                      <a:pt x="195" y="79"/>
                      <a:pt x="219" y="82"/>
                      <a:pt x="222" y="82"/>
                    </a:cubicBezTo>
                    <a:cubicBezTo>
                      <a:pt x="226" y="82"/>
                      <a:pt x="227" y="77"/>
                      <a:pt x="227" y="74"/>
                    </a:cubicBezTo>
                    <a:cubicBezTo>
                      <a:pt x="226" y="71"/>
                      <a:pt x="223" y="62"/>
                      <a:pt x="219" y="61"/>
                    </a:cubicBezTo>
                    <a:cubicBezTo>
                      <a:pt x="215" y="61"/>
                      <a:pt x="218" y="52"/>
                      <a:pt x="218" y="44"/>
                    </a:cubicBezTo>
                    <a:cubicBezTo>
                      <a:pt x="218" y="37"/>
                      <a:pt x="217" y="30"/>
                      <a:pt x="212" y="25"/>
                    </a:cubicBezTo>
                    <a:cubicBezTo>
                      <a:pt x="211" y="23"/>
                      <a:pt x="210" y="21"/>
                      <a:pt x="209" y="19"/>
                    </a:cubicBezTo>
                    <a:cubicBezTo>
                      <a:pt x="203" y="19"/>
                      <a:pt x="194" y="14"/>
                      <a:pt x="187" y="14"/>
                    </a:cubicBezTo>
                    <a:cubicBezTo>
                      <a:pt x="178" y="13"/>
                      <a:pt x="163" y="18"/>
                      <a:pt x="155" y="10"/>
                    </a:cubicBezTo>
                    <a:cubicBezTo>
                      <a:pt x="148" y="2"/>
                      <a:pt x="143" y="0"/>
                      <a:pt x="138" y="2"/>
                    </a:cubicBezTo>
                    <a:cubicBezTo>
                      <a:pt x="132" y="5"/>
                      <a:pt x="123" y="33"/>
                      <a:pt x="117" y="41"/>
                    </a:cubicBezTo>
                    <a:cubicBezTo>
                      <a:pt x="111" y="49"/>
                      <a:pt x="96" y="54"/>
                      <a:pt x="88" y="54"/>
                    </a:cubicBezTo>
                    <a:cubicBezTo>
                      <a:pt x="81" y="54"/>
                      <a:pt x="80" y="66"/>
                      <a:pt x="74" y="71"/>
                    </a:cubicBezTo>
                    <a:cubicBezTo>
                      <a:pt x="68" y="75"/>
                      <a:pt x="70" y="83"/>
                      <a:pt x="63" y="88"/>
                    </a:cubicBezTo>
                    <a:cubicBezTo>
                      <a:pt x="56" y="94"/>
                      <a:pt x="60" y="111"/>
                      <a:pt x="63" y="117"/>
                    </a:cubicBezTo>
                    <a:cubicBezTo>
                      <a:pt x="67" y="123"/>
                      <a:pt x="51" y="143"/>
                      <a:pt x="41" y="148"/>
                    </a:cubicBezTo>
                    <a:cubicBezTo>
                      <a:pt x="32" y="154"/>
                      <a:pt x="29" y="164"/>
                      <a:pt x="13" y="167"/>
                    </a:cubicBezTo>
                    <a:cubicBezTo>
                      <a:pt x="8" y="168"/>
                      <a:pt x="3" y="170"/>
                      <a:pt x="0" y="174"/>
                    </a:cubicBezTo>
                    <a:cubicBezTo>
                      <a:pt x="23" y="174"/>
                      <a:pt x="58" y="174"/>
                      <a:pt x="70" y="174"/>
                    </a:cubicBezTo>
                    <a:cubicBezTo>
                      <a:pt x="85" y="174"/>
                      <a:pt x="81" y="177"/>
                      <a:pt x="84" y="18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3" name="Freeform 16">
                <a:extLst>
                  <a:ext uri="{FF2B5EF4-FFF2-40B4-BE49-F238E27FC236}">
                    <a16:creationId xmlns:a16="http://schemas.microsoft.com/office/drawing/2014/main" id="{DC100B1A-C0FE-4F4F-9460-60B028390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7413" y="3585142"/>
                <a:ext cx="63500" cy="119063"/>
              </a:xfrm>
              <a:custGeom>
                <a:avLst/>
                <a:gdLst>
                  <a:gd name="T0" fmla="*/ 22 w 81"/>
                  <a:gd name="T1" fmla="*/ 39 h 153"/>
                  <a:gd name="T2" fmla="*/ 17 w 81"/>
                  <a:gd name="T3" fmla="*/ 59 h 153"/>
                  <a:gd name="T4" fmla="*/ 4 w 81"/>
                  <a:gd name="T5" fmla="*/ 71 h 153"/>
                  <a:gd name="T6" fmla="*/ 12 w 81"/>
                  <a:gd name="T7" fmla="*/ 92 h 153"/>
                  <a:gd name="T8" fmla="*/ 20 w 81"/>
                  <a:gd name="T9" fmla="*/ 104 h 153"/>
                  <a:gd name="T10" fmla="*/ 35 w 81"/>
                  <a:gd name="T11" fmla="*/ 115 h 153"/>
                  <a:gd name="T12" fmla="*/ 44 w 81"/>
                  <a:gd name="T13" fmla="*/ 148 h 153"/>
                  <a:gd name="T14" fmla="*/ 45 w 81"/>
                  <a:gd name="T15" fmla="*/ 153 h 153"/>
                  <a:gd name="T16" fmla="*/ 53 w 81"/>
                  <a:gd name="T17" fmla="*/ 146 h 153"/>
                  <a:gd name="T18" fmla="*/ 56 w 81"/>
                  <a:gd name="T19" fmla="*/ 131 h 153"/>
                  <a:gd name="T20" fmla="*/ 58 w 81"/>
                  <a:gd name="T21" fmla="*/ 123 h 153"/>
                  <a:gd name="T22" fmla="*/ 73 w 81"/>
                  <a:gd name="T23" fmla="*/ 109 h 153"/>
                  <a:gd name="T24" fmla="*/ 81 w 81"/>
                  <a:gd name="T25" fmla="*/ 104 h 153"/>
                  <a:gd name="T26" fmla="*/ 81 w 81"/>
                  <a:gd name="T27" fmla="*/ 94 h 153"/>
                  <a:gd name="T28" fmla="*/ 74 w 81"/>
                  <a:gd name="T29" fmla="*/ 86 h 153"/>
                  <a:gd name="T30" fmla="*/ 66 w 81"/>
                  <a:gd name="T31" fmla="*/ 79 h 153"/>
                  <a:gd name="T32" fmla="*/ 51 w 81"/>
                  <a:gd name="T33" fmla="*/ 73 h 153"/>
                  <a:gd name="T34" fmla="*/ 66 w 81"/>
                  <a:gd name="T35" fmla="*/ 60 h 153"/>
                  <a:gd name="T36" fmla="*/ 67 w 81"/>
                  <a:gd name="T37" fmla="*/ 34 h 153"/>
                  <a:gd name="T38" fmla="*/ 70 w 81"/>
                  <a:gd name="T39" fmla="*/ 18 h 153"/>
                  <a:gd name="T40" fmla="*/ 68 w 81"/>
                  <a:gd name="T41" fmla="*/ 11 h 153"/>
                  <a:gd name="T42" fmla="*/ 59 w 81"/>
                  <a:gd name="T43" fmla="*/ 8 h 153"/>
                  <a:gd name="T44" fmla="*/ 33 w 81"/>
                  <a:gd name="T45" fmla="*/ 7 h 153"/>
                  <a:gd name="T46" fmla="*/ 22 w 81"/>
                  <a:gd name="T47" fmla="*/ 10 h 153"/>
                  <a:gd name="T48" fmla="*/ 22 w 81"/>
                  <a:gd name="T49" fmla="*/ 39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1" h="153">
                    <a:moveTo>
                      <a:pt x="22" y="39"/>
                    </a:moveTo>
                    <a:cubicBezTo>
                      <a:pt x="27" y="46"/>
                      <a:pt x="21" y="57"/>
                      <a:pt x="17" y="59"/>
                    </a:cubicBezTo>
                    <a:cubicBezTo>
                      <a:pt x="12" y="61"/>
                      <a:pt x="9" y="71"/>
                      <a:pt x="4" y="71"/>
                    </a:cubicBezTo>
                    <a:cubicBezTo>
                      <a:pt x="0" y="71"/>
                      <a:pt x="4" y="88"/>
                      <a:pt x="12" y="92"/>
                    </a:cubicBezTo>
                    <a:cubicBezTo>
                      <a:pt x="20" y="95"/>
                      <a:pt x="20" y="100"/>
                      <a:pt x="20" y="104"/>
                    </a:cubicBezTo>
                    <a:cubicBezTo>
                      <a:pt x="20" y="107"/>
                      <a:pt x="31" y="110"/>
                      <a:pt x="35" y="115"/>
                    </a:cubicBezTo>
                    <a:cubicBezTo>
                      <a:pt x="38" y="119"/>
                      <a:pt x="44" y="141"/>
                      <a:pt x="44" y="148"/>
                    </a:cubicBezTo>
                    <a:cubicBezTo>
                      <a:pt x="44" y="150"/>
                      <a:pt x="44" y="152"/>
                      <a:pt x="45" y="153"/>
                    </a:cubicBezTo>
                    <a:cubicBezTo>
                      <a:pt x="48" y="151"/>
                      <a:pt x="52" y="149"/>
                      <a:pt x="53" y="146"/>
                    </a:cubicBezTo>
                    <a:cubicBezTo>
                      <a:pt x="56" y="142"/>
                      <a:pt x="57" y="134"/>
                      <a:pt x="56" y="131"/>
                    </a:cubicBezTo>
                    <a:cubicBezTo>
                      <a:pt x="55" y="129"/>
                      <a:pt x="56" y="125"/>
                      <a:pt x="58" y="123"/>
                    </a:cubicBezTo>
                    <a:cubicBezTo>
                      <a:pt x="61" y="121"/>
                      <a:pt x="71" y="110"/>
                      <a:pt x="73" y="109"/>
                    </a:cubicBezTo>
                    <a:cubicBezTo>
                      <a:pt x="75" y="109"/>
                      <a:pt x="81" y="110"/>
                      <a:pt x="81" y="104"/>
                    </a:cubicBezTo>
                    <a:cubicBezTo>
                      <a:pt x="81" y="101"/>
                      <a:pt x="81" y="97"/>
                      <a:pt x="81" y="94"/>
                    </a:cubicBezTo>
                    <a:cubicBezTo>
                      <a:pt x="77" y="91"/>
                      <a:pt x="74" y="87"/>
                      <a:pt x="74" y="86"/>
                    </a:cubicBezTo>
                    <a:cubicBezTo>
                      <a:pt x="74" y="82"/>
                      <a:pt x="69" y="76"/>
                      <a:pt x="66" y="79"/>
                    </a:cubicBezTo>
                    <a:cubicBezTo>
                      <a:pt x="63" y="83"/>
                      <a:pt x="53" y="80"/>
                      <a:pt x="51" y="73"/>
                    </a:cubicBezTo>
                    <a:cubicBezTo>
                      <a:pt x="50" y="66"/>
                      <a:pt x="58" y="66"/>
                      <a:pt x="66" y="60"/>
                    </a:cubicBezTo>
                    <a:cubicBezTo>
                      <a:pt x="74" y="53"/>
                      <a:pt x="75" y="41"/>
                      <a:pt x="67" y="34"/>
                    </a:cubicBezTo>
                    <a:cubicBezTo>
                      <a:pt x="58" y="28"/>
                      <a:pt x="64" y="24"/>
                      <a:pt x="70" y="18"/>
                    </a:cubicBezTo>
                    <a:cubicBezTo>
                      <a:pt x="76" y="12"/>
                      <a:pt x="71" y="8"/>
                      <a:pt x="68" y="11"/>
                    </a:cubicBezTo>
                    <a:cubicBezTo>
                      <a:pt x="64" y="14"/>
                      <a:pt x="59" y="15"/>
                      <a:pt x="59" y="8"/>
                    </a:cubicBezTo>
                    <a:cubicBezTo>
                      <a:pt x="58" y="1"/>
                      <a:pt x="40" y="0"/>
                      <a:pt x="33" y="7"/>
                    </a:cubicBezTo>
                    <a:cubicBezTo>
                      <a:pt x="30" y="9"/>
                      <a:pt x="26" y="10"/>
                      <a:pt x="22" y="10"/>
                    </a:cubicBezTo>
                    <a:cubicBezTo>
                      <a:pt x="21" y="21"/>
                      <a:pt x="19" y="35"/>
                      <a:pt x="22" y="3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4" name="Freeform 17">
                <a:extLst>
                  <a:ext uri="{FF2B5EF4-FFF2-40B4-BE49-F238E27FC236}">
                    <a16:creationId xmlns:a16="http://schemas.microsoft.com/office/drawing/2014/main" id="{14DFF618-D4A6-41B9-8EE7-EC155247A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463" y="3588317"/>
                <a:ext cx="304800" cy="293688"/>
              </a:xfrm>
              <a:custGeom>
                <a:avLst/>
                <a:gdLst>
                  <a:gd name="T0" fmla="*/ 135 w 393"/>
                  <a:gd name="T1" fmla="*/ 72 h 378"/>
                  <a:gd name="T2" fmla="*/ 136 w 393"/>
                  <a:gd name="T3" fmla="*/ 89 h 378"/>
                  <a:gd name="T4" fmla="*/ 144 w 393"/>
                  <a:gd name="T5" fmla="*/ 102 h 378"/>
                  <a:gd name="T6" fmla="*/ 139 w 393"/>
                  <a:gd name="T7" fmla="*/ 110 h 378"/>
                  <a:gd name="T8" fmla="*/ 112 w 393"/>
                  <a:gd name="T9" fmla="*/ 111 h 378"/>
                  <a:gd name="T10" fmla="*/ 100 w 393"/>
                  <a:gd name="T11" fmla="*/ 118 h 378"/>
                  <a:gd name="T12" fmla="*/ 94 w 393"/>
                  <a:gd name="T13" fmla="*/ 123 h 378"/>
                  <a:gd name="T14" fmla="*/ 92 w 393"/>
                  <a:gd name="T15" fmla="*/ 134 h 378"/>
                  <a:gd name="T16" fmla="*/ 83 w 393"/>
                  <a:gd name="T17" fmla="*/ 140 h 378"/>
                  <a:gd name="T18" fmla="*/ 69 w 393"/>
                  <a:gd name="T19" fmla="*/ 145 h 378"/>
                  <a:gd name="T20" fmla="*/ 59 w 393"/>
                  <a:gd name="T21" fmla="*/ 156 h 378"/>
                  <a:gd name="T22" fmla="*/ 43 w 393"/>
                  <a:gd name="T23" fmla="*/ 160 h 378"/>
                  <a:gd name="T24" fmla="*/ 30 w 393"/>
                  <a:gd name="T25" fmla="*/ 163 h 378"/>
                  <a:gd name="T26" fmla="*/ 0 w 393"/>
                  <a:gd name="T27" fmla="*/ 183 h 378"/>
                  <a:gd name="T28" fmla="*/ 1 w 393"/>
                  <a:gd name="T29" fmla="*/ 209 h 378"/>
                  <a:gd name="T30" fmla="*/ 4 w 393"/>
                  <a:gd name="T31" fmla="*/ 212 h 378"/>
                  <a:gd name="T32" fmla="*/ 187 w 393"/>
                  <a:gd name="T33" fmla="*/ 334 h 378"/>
                  <a:gd name="T34" fmla="*/ 199 w 393"/>
                  <a:gd name="T35" fmla="*/ 352 h 378"/>
                  <a:gd name="T36" fmla="*/ 221 w 393"/>
                  <a:gd name="T37" fmla="*/ 358 h 378"/>
                  <a:gd name="T38" fmla="*/ 230 w 393"/>
                  <a:gd name="T39" fmla="*/ 378 h 378"/>
                  <a:gd name="T40" fmla="*/ 249 w 393"/>
                  <a:gd name="T41" fmla="*/ 374 h 378"/>
                  <a:gd name="T42" fmla="*/ 278 w 393"/>
                  <a:gd name="T43" fmla="*/ 365 h 378"/>
                  <a:gd name="T44" fmla="*/ 312 w 393"/>
                  <a:gd name="T45" fmla="*/ 337 h 378"/>
                  <a:gd name="T46" fmla="*/ 393 w 393"/>
                  <a:gd name="T47" fmla="*/ 286 h 378"/>
                  <a:gd name="T48" fmla="*/ 393 w 393"/>
                  <a:gd name="T49" fmla="*/ 286 h 378"/>
                  <a:gd name="T50" fmla="*/ 384 w 393"/>
                  <a:gd name="T51" fmla="*/ 270 h 378"/>
                  <a:gd name="T52" fmla="*/ 370 w 393"/>
                  <a:gd name="T53" fmla="*/ 266 h 378"/>
                  <a:gd name="T54" fmla="*/ 357 w 393"/>
                  <a:gd name="T55" fmla="*/ 259 h 378"/>
                  <a:gd name="T56" fmla="*/ 355 w 393"/>
                  <a:gd name="T57" fmla="*/ 244 h 378"/>
                  <a:gd name="T58" fmla="*/ 346 w 393"/>
                  <a:gd name="T59" fmla="*/ 232 h 378"/>
                  <a:gd name="T60" fmla="*/ 355 w 393"/>
                  <a:gd name="T61" fmla="*/ 223 h 378"/>
                  <a:gd name="T62" fmla="*/ 352 w 393"/>
                  <a:gd name="T63" fmla="*/ 214 h 378"/>
                  <a:gd name="T64" fmla="*/ 352 w 393"/>
                  <a:gd name="T65" fmla="*/ 202 h 378"/>
                  <a:gd name="T66" fmla="*/ 353 w 393"/>
                  <a:gd name="T67" fmla="*/ 190 h 378"/>
                  <a:gd name="T68" fmla="*/ 354 w 393"/>
                  <a:gd name="T69" fmla="*/ 170 h 378"/>
                  <a:gd name="T70" fmla="*/ 345 w 393"/>
                  <a:gd name="T71" fmla="*/ 152 h 378"/>
                  <a:gd name="T72" fmla="*/ 349 w 393"/>
                  <a:gd name="T73" fmla="*/ 148 h 378"/>
                  <a:gd name="T74" fmla="*/ 348 w 393"/>
                  <a:gd name="T75" fmla="*/ 143 h 378"/>
                  <a:gd name="T76" fmla="*/ 339 w 393"/>
                  <a:gd name="T77" fmla="*/ 110 h 378"/>
                  <a:gd name="T78" fmla="*/ 324 w 393"/>
                  <a:gd name="T79" fmla="*/ 99 h 378"/>
                  <a:gd name="T80" fmla="*/ 316 w 393"/>
                  <a:gd name="T81" fmla="*/ 87 h 378"/>
                  <a:gd name="T82" fmla="*/ 308 w 393"/>
                  <a:gd name="T83" fmla="*/ 66 h 378"/>
                  <a:gd name="T84" fmla="*/ 321 w 393"/>
                  <a:gd name="T85" fmla="*/ 54 h 378"/>
                  <a:gd name="T86" fmla="*/ 326 w 393"/>
                  <a:gd name="T87" fmla="*/ 34 h 378"/>
                  <a:gd name="T88" fmla="*/ 326 w 393"/>
                  <a:gd name="T89" fmla="*/ 5 h 378"/>
                  <a:gd name="T90" fmla="*/ 309 w 393"/>
                  <a:gd name="T91" fmla="*/ 1 h 378"/>
                  <a:gd name="T92" fmla="*/ 289 w 393"/>
                  <a:gd name="T93" fmla="*/ 3 h 378"/>
                  <a:gd name="T94" fmla="*/ 263 w 393"/>
                  <a:gd name="T95" fmla="*/ 8 h 378"/>
                  <a:gd name="T96" fmla="*/ 192 w 393"/>
                  <a:gd name="T97" fmla="*/ 13 h 378"/>
                  <a:gd name="T98" fmla="*/ 163 w 393"/>
                  <a:gd name="T99" fmla="*/ 28 h 378"/>
                  <a:gd name="T100" fmla="*/ 133 w 393"/>
                  <a:gd name="T101" fmla="*/ 44 h 378"/>
                  <a:gd name="T102" fmla="*/ 126 w 393"/>
                  <a:gd name="T103" fmla="*/ 47 h 378"/>
                  <a:gd name="T104" fmla="*/ 129 w 393"/>
                  <a:gd name="T105" fmla="*/ 53 h 378"/>
                  <a:gd name="T106" fmla="*/ 135 w 393"/>
                  <a:gd name="T107" fmla="*/ 72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3" h="378">
                    <a:moveTo>
                      <a:pt x="135" y="72"/>
                    </a:moveTo>
                    <a:cubicBezTo>
                      <a:pt x="135" y="80"/>
                      <a:pt x="132" y="89"/>
                      <a:pt x="136" y="89"/>
                    </a:cubicBezTo>
                    <a:cubicBezTo>
                      <a:pt x="140" y="90"/>
                      <a:pt x="143" y="99"/>
                      <a:pt x="144" y="102"/>
                    </a:cubicBezTo>
                    <a:cubicBezTo>
                      <a:pt x="144" y="105"/>
                      <a:pt x="143" y="110"/>
                      <a:pt x="139" y="110"/>
                    </a:cubicBezTo>
                    <a:cubicBezTo>
                      <a:pt x="136" y="110"/>
                      <a:pt x="112" y="107"/>
                      <a:pt x="112" y="111"/>
                    </a:cubicBezTo>
                    <a:cubicBezTo>
                      <a:pt x="112" y="115"/>
                      <a:pt x="106" y="118"/>
                      <a:pt x="100" y="118"/>
                    </a:cubicBezTo>
                    <a:cubicBezTo>
                      <a:pt x="95" y="118"/>
                      <a:pt x="95" y="117"/>
                      <a:pt x="94" y="123"/>
                    </a:cubicBezTo>
                    <a:cubicBezTo>
                      <a:pt x="94" y="129"/>
                      <a:pt x="96" y="134"/>
                      <a:pt x="92" y="134"/>
                    </a:cubicBezTo>
                    <a:cubicBezTo>
                      <a:pt x="88" y="134"/>
                      <a:pt x="89" y="139"/>
                      <a:pt x="83" y="140"/>
                    </a:cubicBezTo>
                    <a:cubicBezTo>
                      <a:pt x="78" y="141"/>
                      <a:pt x="69" y="139"/>
                      <a:pt x="69" y="145"/>
                    </a:cubicBezTo>
                    <a:cubicBezTo>
                      <a:pt x="69" y="150"/>
                      <a:pt x="65" y="155"/>
                      <a:pt x="59" y="156"/>
                    </a:cubicBezTo>
                    <a:cubicBezTo>
                      <a:pt x="53" y="157"/>
                      <a:pt x="43" y="155"/>
                      <a:pt x="43" y="160"/>
                    </a:cubicBezTo>
                    <a:cubicBezTo>
                      <a:pt x="43" y="165"/>
                      <a:pt x="35" y="161"/>
                      <a:pt x="30" y="163"/>
                    </a:cubicBezTo>
                    <a:cubicBezTo>
                      <a:pt x="26" y="166"/>
                      <a:pt x="1" y="181"/>
                      <a:pt x="0" y="183"/>
                    </a:cubicBezTo>
                    <a:cubicBezTo>
                      <a:pt x="0" y="184"/>
                      <a:pt x="0" y="196"/>
                      <a:pt x="1" y="209"/>
                    </a:cubicBezTo>
                    <a:cubicBezTo>
                      <a:pt x="1" y="210"/>
                      <a:pt x="2" y="211"/>
                      <a:pt x="4" y="212"/>
                    </a:cubicBezTo>
                    <a:cubicBezTo>
                      <a:pt x="14" y="217"/>
                      <a:pt x="182" y="329"/>
                      <a:pt x="187" y="334"/>
                    </a:cubicBezTo>
                    <a:cubicBezTo>
                      <a:pt x="193" y="340"/>
                      <a:pt x="199" y="352"/>
                      <a:pt x="199" y="352"/>
                    </a:cubicBezTo>
                    <a:cubicBezTo>
                      <a:pt x="199" y="352"/>
                      <a:pt x="211" y="353"/>
                      <a:pt x="221" y="358"/>
                    </a:cubicBezTo>
                    <a:cubicBezTo>
                      <a:pt x="230" y="363"/>
                      <a:pt x="230" y="378"/>
                      <a:pt x="230" y="378"/>
                    </a:cubicBezTo>
                    <a:cubicBezTo>
                      <a:pt x="230" y="378"/>
                      <a:pt x="242" y="375"/>
                      <a:pt x="249" y="374"/>
                    </a:cubicBezTo>
                    <a:cubicBezTo>
                      <a:pt x="255" y="373"/>
                      <a:pt x="278" y="365"/>
                      <a:pt x="278" y="365"/>
                    </a:cubicBezTo>
                    <a:cubicBezTo>
                      <a:pt x="312" y="337"/>
                      <a:pt x="312" y="337"/>
                      <a:pt x="312" y="337"/>
                    </a:cubicBezTo>
                    <a:cubicBezTo>
                      <a:pt x="393" y="286"/>
                      <a:pt x="393" y="286"/>
                      <a:pt x="393" y="286"/>
                    </a:cubicBezTo>
                    <a:cubicBezTo>
                      <a:pt x="393" y="286"/>
                      <a:pt x="393" y="286"/>
                      <a:pt x="393" y="286"/>
                    </a:cubicBezTo>
                    <a:cubicBezTo>
                      <a:pt x="391" y="278"/>
                      <a:pt x="388" y="270"/>
                      <a:pt x="384" y="270"/>
                    </a:cubicBezTo>
                    <a:cubicBezTo>
                      <a:pt x="379" y="270"/>
                      <a:pt x="376" y="266"/>
                      <a:pt x="370" y="266"/>
                    </a:cubicBezTo>
                    <a:cubicBezTo>
                      <a:pt x="364" y="266"/>
                      <a:pt x="357" y="263"/>
                      <a:pt x="357" y="259"/>
                    </a:cubicBezTo>
                    <a:cubicBezTo>
                      <a:pt x="356" y="254"/>
                      <a:pt x="359" y="250"/>
                      <a:pt x="355" y="244"/>
                    </a:cubicBezTo>
                    <a:cubicBezTo>
                      <a:pt x="350" y="238"/>
                      <a:pt x="346" y="235"/>
                      <a:pt x="346" y="232"/>
                    </a:cubicBezTo>
                    <a:cubicBezTo>
                      <a:pt x="346" y="229"/>
                      <a:pt x="353" y="224"/>
                      <a:pt x="355" y="223"/>
                    </a:cubicBezTo>
                    <a:cubicBezTo>
                      <a:pt x="356" y="222"/>
                      <a:pt x="352" y="217"/>
                      <a:pt x="352" y="214"/>
                    </a:cubicBezTo>
                    <a:cubicBezTo>
                      <a:pt x="352" y="211"/>
                      <a:pt x="349" y="206"/>
                      <a:pt x="352" y="202"/>
                    </a:cubicBezTo>
                    <a:cubicBezTo>
                      <a:pt x="355" y="199"/>
                      <a:pt x="356" y="196"/>
                      <a:pt x="353" y="190"/>
                    </a:cubicBezTo>
                    <a:cubicBezTo>
                      <a:pt x="350" y="183"/>
                      <a:pt x="357" y="178"/>
                      <a:pt x="354" y="170"/>
                    </a:cubicBezTo>
                    <a:cubicBezTo>
                      <a:pt x="350" y="162"/>
                      <a:pt x="344" y="155"/>
                      <a:pt x="345" y="152"/>
                    </a:cubicBezTo>
                    <a:cubicBezTo>
                      <a:pt x="345" y="151"/>
                      <a:pt x="347" y="150"/>
                      <a:pt x="349" y="148"/>
                    </a:cubicBezTo>
                    <a:cubicBezTo>
                      <a:pt x="348" y="147"/>
                      <a:pt x="348" y="145"/>
                      <a:pt x="348" y="143"/>
                    </a:cubicBezTo>
                    <a:cubicBezTo>
                      <a:pt x="348" y="136"/>
                      <a:pt x="342" y="114"/>
                      <a:pt x="339" y="110"/>
                    </a:cubicBezTo>
                    <a:cubicBezTo>
                      <a:pt x="335" y="105"/>
                      <a:pt x="324" y="102"/>
                      <a:pt x="324" y="99"/>
                    </a:cubicBezTo>
                    <a:cubicBezTo>
                      <a:pt x="324" y="95"/>
                      <a:pt x="324" y="90"/>
                      <a:pt x="316" y="87"/>
                    </a:cubicBezTo>
                    <a:cubicBezTo>
                      <a:pt x="308" y="83"/>
                      <a:pt x="304" y="66"/>
                      <a:pt x="308" y="66"/>
                    </a:cubicBezTo>
                    <a:cubicBezTo>
                      <a:pt x="313" y="66"/>
                      <a:pt x="316" y="56"/>
                      <a:pt x="321" y="54"/>
                    </a:cubicBezTo>
                    <a:cubicBezTo>
                      <a:pt x="325" y="52"/>
                      <a:pt x="331" y="41"/>
                      <a:pt x="326" y="34"/>
                    </a:cubicBezTo>
                    <a:cubicBezTo>
                      <a:pt x="323" y="30"/>
                      <a:pt x="325" y="16"/>
                      <a:pt x="326" y="5"/>
                    </a:cubicBezTo>
                    <a:cubicBezTo>
                      <a:pt x="319" y="4"/>
                      <a:pt x="311" y="2"/>
                      <a:pt x="309" y="1"/>
                    </a:cubicBezTo>
                    <a:cubicBezTo>
                      <a:pt x="305" y="0"/>
                      <a:pt x="296" y="3"/>
                      <a:pt x="289" y="3"/>
                    </a:cubicBezTo>
                    <a:cubicBezTo>
                      <a:pt x="283" y="3"/>
                      <a:pt x="268" y="13"/>
                      <a:pt x="263" y="8"/>
                    </a:cubicBezTo>
                    <a:cubicBezTo>
                      <a:pt x="258" y="4"/>
                      <a:pt x="207" y="12"/>
                      <a:pt x="192" y="13"/>
                    </a:cubicBezTo>
                    <a:cubicBezTo>
                      <a:pt x="178" y="13"/>
                      <a:pt x="172" y="28"/>
                      <a:pt x="163" y="28"/>
                    </a:cubicBezTo>
                    <a:cubicBezTo>
                      <a:pt x="154" y="28"/>
                      <a:pt x="141" y="35"/>
                      <a:pt x="133" y="44"/>
                    </a:cubicBezTo>
                    <a:cubicBezTo>
                      <a:pt x="131" y="46"/>
                      <a:pt x="129" y="47"/>
                      <a:pt x="126" y="47"/>
                    </a:cubicBezTo>
                    <a:cubicBezTo>
                      <a:pt x="127" y="49"/>
                      <a:pt x="128" y="51"/>
                      <a:pt x="129" y="53"/>
                    </a:cubicBezTo>
                    <a:cubicBezTo>
                      <a:pt x="134" y="58"/>
                      <a:pt x="135" y="65"/>
                      <a:pt x="135" y="7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5" name="Freeform 18">
                <a:extLst>
                  <a:ext uri="{FF2B5EF4-FFF2-40B4-BE49-F238E27FC236}">
                    <a16:creationId xmlns:a16="http://schemas.microsoft.com/office/drawing/2014/main" id="{C570F0C5-79E8-46D6-86FB-AB7AD2A93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163" y="3658167"/>
                <a:ext cx="223838" cy="212725"/>
              </a:xfrm>
              <a:custGeom>
                <a:avLst/>
                <a:gdLst>
                  <a:gd name="T0" fmla="*/ 33 w 288"/>
                  <a:gd name="T1" fmla="*/ 15 h 275"/>
                  <a:gd name="T2" fmla="*/ 18 w 288"/>
                  <a:gd name="T3" fmla="*/ 29 h 275"/>
                  <a:gd name="T4" fmla="*/ 16 w 288"/>
                  <a:gd name="T5" fmla="*/ 37 h 275"/>
                  <a:gd name="T6" fmla="*/ 13 w 288"/>
                  <a:gd name="T7" fmla="*/ 52 h 275"/>
                  <a:gd name="T8" fmla="*/ 1 w 288"/>
                  <a:gd name="T9" fmla="*/ 63 h 275"/>
                  <a:gd name="T10" fmla="*/ 10 w 288"/>
                  <a:gd name="T11" fmla="*/ 81 h 275"/>
                  <a:gd name="T12" fmla="*/ 9 w 288"/>
                  <a:gd name="T13" fmla="*/ 101 h 275"/>
                  <a:gd name="T14" fmla="*/ 8 w 288"/>
                  <a:gd name="T15" fmla="*/ 113 h 275"/>
                  <a:gd name="T16" fmla="*/ 8 w 288"/>
                  <a:gd name="T17" fmla="*/ 125 h 275"/>
                  <a:gd name="T18" fmla="*/ 11 w 288"/>
                  <a:gd name="T19" fmla="*/ 134 h 275"/>
                  <a:gd name="T20" fmla="*/ 2 w 288"/>
                  <a:gd name="T21" fmla="*/ 143 h 275"/>
                  <a:gd name="T22" fmla="*/ 11 w 288"/>
                  <a:gd name="T23" fmla="*/ 155 h 275"/>
                  <a:gd name="T24" fmla="*/ 13 w 288"/>
                  <a:gd name="T25" fmla="*/ 170 h 275"/>
                  <a:gd name="T26" fmla="*/ 26 w 288"/>
                  <a:gd name="T27" fmla="*/ 177 h 275"/>
                  <a:gd name="T28" fmla="*/ 40 w 288"/>
                  <a:gd name="T29" fmla="*/ 181 h 275"/>
                  <a:gd name="T30" fmla="*/ 49 w 288"/>
                  <a:gd name="T31" fmla="*/ 197 h 275"/>
                  <a:gd name="T32" fmla="*/ 77 w 288"/>
                  <a:gd name="T33" fmla="*/ 203 h 275"/>
                  <a:gd name="T34" fmla="*/ 89 w 288"/>
                  <a:gd name="T35" fmla="*/ 215 h 275"/>
                  <a:gd name="T36" fmla="*/ 121 w 288"/>
                  <a:gd name="T37" fmla="*/ 197 h 275"/>
                  <a:gd name="T38" fmla="*/ 265 w 288"/>
                  <a:gd name="T39" fmla="*/ 275 h 275"/>
                  <a:gd name="T40" fmla="*/ 265 w 288"/>
                  <a:gd name="T41" fmla="*/ 265 h 275"/>
                  <a:gd name="T42" fmla="*/ 282 w 288"/>
                  <a:gd name="T43" fmla="*/ 265 h 275"/>
                  <a:gd name="T44" fmla="*/ 282 w 288"/>
                  <a:gd name="T45" fmla="*/ 80 h 275"/>
                  <a:gd name="T46" fmla="*/ 282 w 288"/>
                  <a:gd name="T47" fmla="*/ 52 h 275"/>
                  <a:gd name="T48" fmla="*/ 285 w 288"/>
                  <a:gd name="T49" fmla="*/ 29 h 275"/>
                  <a:gd name="T50" fmla="*/ 287 w 288"/>
                  <a:gd name="T51" fmla="*/ 24 h 275"/>
                  <a:gd name="T52" fmla="*/ 286 w 288"/>
                  <a:gd name="T53" fmla="*/ 23 h 275"/>
                  <a:gd name="T54" fmla="*/ 261 w 288"/>
                  <a:gd name="T55" fmla="*/ 16 h 275"/>
                  <a:gd name="T56" fmla="*/ 232 w 288"/>
                  <a:gd name="T57" fmla="*/ 2 h 275"/>
                  <a:gd name="T58" fmla="*/ 190 w 288"/>
                  <a:gd name="T59" fmla="*/ 23 h 275"/>
                  <a:gd name="T60" fmla="*/ 192 w 288"/>
                  <a:gd name="T61" fmla="*/ 48 h 275"/>
                  <a:gd name="T62" fmla="*/ 163 w 288"/>
                  <a:gd name="T63" fmla="*/ 48 h 275"/>
                  <a:gd name="T64" fmla="*/ 128 w 288"/>
                  <a:gd name="T65" fmla="*/ 35 h 275"/>
                  <a:gd name="T66" fmla="*/ 110 w 288"/>
                  <a:gd name="T67" fmla="*/ 22 h 275"/>
                  <a:gd name="T68" fmla="*/ 97 w 288"/>
                  <a:gd name="T69" fmla="*/ 11 h 275"/>
                  <a:gd name="T70" fmla="*/ 63 w 288"/>
                  <a:gd name="T71" fmla="*/ 4 h 275"/>
                  <a:gd name="T72" fmla="*/ 41 w 288"/>
                  <a:gd name="T73" fmla="*/ 0 h 275"/>
                  <a:gd name="T74" fmla="*/ 41 w 288"/>
                  <a:gd name="T75" fmla="*/ 10 h 275"/>
                  <a:gd name="T76" fmla="*/ 33 w 288"/>
                  <a:gd name="T77" fmla="*/ 1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8" h="275">
                    <a:moveTo>
                      <a:pt x="33" y="15"/>
                    </a:moveTo>
                    <a:cubicBezTo>
                      <a:pt x="31" y="16"/>
                      <a:pt x="21" y="27"/>
                      <a:pt x="18" y="29"/>
                    </a:cubicBezTo>
                    <a:cubicBezTo>
                      <a:pt x="16" y="31"/>
                      <a:pt x="15" y="35"/>
                      <a:pt x="16" y="37"/>
                    </a:cubicBezTo>
                    <a:cubicBezTo>
                      <a:pt x="17" y="40"/>
                      <a:pt x="16" y="48"/>
                      <a:pt x="13" y="52"/>
                    </a:cubicBezTo>
                    <a:cubicBezTo>
                      <a:pt x="11" y="57"/>
                      <a:pt x="2" y="61"/>
                      <a:pt x="1" y="63"/>
                    </a:cubicBezTo>
                    <a:cubicBezTo>
                      <a:pt x="0" y="66"/>
                      <a:pt x="6" y="73"/>
                      <a:pt x="10" y="81"/>
                    </a:cubicBezTo>
                    <a:cubicBezTo>
                      <a:pt x="13" y="89"/>
                      <a:pt x="6" y="94"/>
                      <a:pt x="9" y="101"/>
                    </a:cubicBezTo>
                    <a:cubicBezTo>
                      <a:pt x="12" y="107"/>
                      <a:pt x="11" y="110"/>
                      <a:pt x="8" y="113"/>
                    </a:cubicBezTo>
                    <a:cubicBezTo>
                      <a:pt x="5" y="117"/>
                      <a:pt x="8" y="122"/>
                      <a:pt x="8" y="125"/>
                    </a:cubicBezTo>
                    <a:cubicBezTo>
                      <a:pt x="8" y="128"/>
                      <a:pt x="12" y="133"/>
                      <a:pt x="11" y="134"/>
                    </a:cubicBezTo>
                    <a:cubicBezTo>
                      <a:pt x="9" y="135"/>
                      <a:pt x="2" y="140"/>
                      <a:pt x="2" y="143"/>
                    </a:cubicBezTo>
                    <a:cubicBezTo>
                      <a:pt x="2" y="146"/>
                      <a:pt x="6" y="149"/>
                      <a:pt x="11" y="155"/>
                    </a:cubicBezTo>
                    <a:cubicBezTo>
                      <a:pt x="15" y="161"/>
                      <a:pt x="12" y="165"/>
                      <a:pt x="13" y="170"/>
                    </a:cubicBezTo>
                    <a:cubicBezTo>
                      <a:pt x="13" y="174"/>
                      <a:pt x="20" y="177"/>
                      <a:pt x="26" y="177"/>
                    </a:cubicBezTo>
                    <a:cubicBezTo>
                      <a:pt x="32" y="177"/>
                      <a:pt x="35" y="181"/>
                      <a:pt x="40" y="181"/>
                    </a:cubicBezTo>
                    <a:cubicBezTo>
                      <a:pt x="44" y="181"/>
                      <a:pt x="47" y="189"/>
                      <a:pt x="49" y="197"/>
                    </a:cubicBezTo>
                    <a:cubicBezTo>
                      <a:pt x="52" y="197"/>
                      <a:pt x="70" y="198"/>
                      <a:pt x="77" y="203"/>
                    </a:cubicBezTo>
                    <a:cubicBezTo>
                      <a:pt x="85" y="208"/>
                      <a:pt x="89" y="215"/>
                      <a:pt x="89" y="215"/>
                    </a:cubicBezTo>
                    <a:cubicBezTo>
                      <a:pt x="121" y="197"/>
                      <a:pt x="121" y="197"/>
                      <a:pt x="121" y="197"/>
                    </a:cubicBezTo>
                    <a:cubicBezTo>
                      <a:pt x="265" y="275"/>
                      <a:pt x="265" y="275"/>
                      <a:pt x="265" y="275"/>
                    </a:cubicBezTo>
                    <a:cubicBezTo>
                      <a:pt x="265" y="265"/>
                      <a:pt x="265" y="265"/>
                      <a:pt x="265" y="265"/>
                    </a:cubicBezTo>
                    <a:cubicBezTo>
                      <a:pt x="282" y="265"/>
                      <a:pt x="282" y="265"/>
                      <a:pt x="282" y="265"/>
                    </a:cubicBezTo>
                    <a:cubicBezTo>
                      <a:pt x="282" y="265"/>
                      <a:pt x="282" y="93"/>
                      <a:pt x="282" y="80"/>
                    </a:cubicBezTo>
                    <a:cubicBezTo>
                      <a:pt x="282" y="67"/>
                      <a:pt x="277" y="59"/>
                      <a:pt x="282" y="52"/>
                    </a:cubicBezTo>
                    <a:cubicBezTo>
                      <a:pt x="288" y="45"/>
                      <a:pt x="280" y="41"/>
                      <a:pt x="285" y="29"/>
                    </a:cubicBezTo>
                    <a:cubicBezTo>
                      <a:pt x="285" y="27"/>
                      <a:pt x="286" y="26"/>
                      <a:pt x="287" y="24"/>
                    </a:cubicBezTo>
                    <a:cubicBezTo>
                      <a:pt x="286" y="24"/>
                      <a:pt x="286" y="23"/>
                      <a:pt x="286" y="23"/>
                    </a:cubicBezTo>
                    <a:cubicBezTo>
                      <a:pt x="285" y="19"/>
                      <a:pt x="277" y="19"/>
                      <a:pt x="261" y="16"/>
                    </a:cubicBezTo>
                    <a:cubicBezTo>
                      <a:pt x="244" y="14"/>
                      <a:pt x="250" y="3"/>
                      <a:pt x="232" y="2"/>
                    </a:cubicBezTo>
                    <a:cubicBezTo>
                      <a:pt x="213" y="1"/>
                      <a:pt x="190" y="15"/>
                      <a:pt x="190" y="23"/>
                    </a:cubicBezTo>
                    <a:cubicBezTo>
                      <a:pt x="189" y="31"/>
                      <a:pt x="198" y="40"/>
                      <a:pt x="192" y="48"/>
                    </a:cubicBezTo>
                    <a:cubicBezTo>
                      <a:pt x="186" y="56"/>
                      <a:pt x="173" y="57"/>
                      <a:pt x="163" y="48"/>
                    </a:cubicBezTo>
                    <a:cubicBezTo>
                      <a:pt x="154" y="39"/>
                      <a:pt x="140" y="35"/>
                      <a:pt x="128" y="35"/>
                    </a:cubicBezTo>
                    <a:cubicBezTo>
                      <a:pt x="117" y="35"/>
                      <a:pt x="109" y="28"/>
                      <a:pt x="110" y="22"/>
                    </a:cubicBezTo>
                    <a:cubicBezTo>
                      <a:pt x="110" y="16"/>
                      <a:pt x="107" y="13"/>
                      <a:pt x="97" y="11"/>
                    </a:cubicBezTo>
                    <a:cubicBezTo>
                      <a:pt x="88" y="9"/>
                      <a:pt x="80" y="1"/>
                      <a:pt x="63" y="4"/>
                    </a:cubicBezTo>
                    <a:cubicBezTo>
                      <a:pt x="54" y="6"/>
                      <a:pt x="46" y="3"/>
                      <a:pt x="41" y="0"/>
                    </a:cubicBezTo>
                    <a:cubicBezTo>
                      <a:pt x="41" y="3"/>
                      <a:pt x="41" y="7"/>
                      <a:pt x="41" y="10"/>
                    </a:cubicBezTo>
                    <a:cubicBezTo>
                      <a:pt x="41" y="16"/>
                      <a:pt x="35" y="15"/>
                      <a:pt x="33" y="1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6" name="Freeform 19">
                <a:extLst>
                  <a:ext uri="{FF2B5EF4-FFF2-40B4-BE49-F238E27FC236}">
                    <a16:creationId xmlns:a16="http://schemas.microsoft.com/office/drawing/2014/main" id="{06B2439A-E1B4-4834-BC2B-423A7E23F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4988" y="3956617"/>
                <a:ext cx="42863" cy="14288"/>
              </a:xfrm>
              <a:custGeom>
                <a:avLst/>
                <a:gdLst>
                  <a:gd name="T0" fmla="*/ 27 w 55"/>
                  <a:gd name="T1" fmla="*/ 12 h 19"/>
                  <a:gd name="T2" fmla="*/ 43 w 55"/>
                  <a:gd name="T3" fmla="*/ 16 h 19"/>
                  <a:gd name="T4" fmla="*/ 55 w 55"/>
                  <a:gd name="T5" fmla="*/ 13 h 19"/>
                  <a:gd name="T6" fmla="*/ 45 w 55"/>
                  <a:gd name="T7" fmla="*/ 12 h 19"/>
                  <a:gd name="T8" fmla="*/ 27 w 55"/>
                  <a:gd name="T9" fmla="*/ 4 h 19"/>
                  <a:gd name="T10" fmla="*/ 3 w 55"/>
                  <a:gd name="T11" fmla="*/ 8 h 19"/>
                  <a:gd name="T12" fmla="*/ 0 w 55"/>
                  <a:gd name="T13" fmla="*/ 19 h 19"/>
                  <a:gd name="T14" fmla="*/ 6 w 55"/>
                  <a:gd name="T15" fmla="*/ 18 h 19"/>
                  <a:gd name="T16" fmla="*/ 27 w 55"/>
                  <a:gd name="T1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9">
                    <a:moveTo>
                      <a:pt x="27" y="12"/>
                    </a:moveTo>
                    <a:cubicBezTo>
                      <a:pt x="31" y="9"/>
                      <a:pt x="38" y="16"/>
                      <a:pt x="43" y="16"/>
                    </a:cubicBezTo>
                    <a:cubicBezTo>
                      <a:pt x="49" y="17"/>
                      <a:pt x="55" y="13"/>
                      <a:pt x="55" y="13"/>
                    </a:cubicBezTo>
                    <a:cubicBezTo>
                      <a:pt x="55" y="13"/>
                      <a:pt x="54" y="12"/>
                      <a:pt x="45" y="12"/>
                    </a:cubicBezTo>
                    <a:cubicBezTo>
                      <a:pt x="36" y="11"/>
                      <a:pt x="35" y="0"/>
                      <a:pt x="27" y="4"/>
                    </a:cubicBezTo>
                    <a:cubicBezTo>
                      <a:pt x="19" y="8"/>
                      <a:pt x="13" y="9"/>
                      <a:pt x="3" y="8"/>
                    </a:cubicBezTo>
                    <a:cubicBezTo>
                      <a:pt x="3" y="11"/>
                      <a:pt x="1" y="15"/>
                      <a:pt x="0" y="19"/>
                    </a:cubicBezTo>
                    <a:cubicBezTo>
                      <a:pt x="3" y="19"/>
                      <a:pt x="5" y="18"/>
                      <a:pt x="6" y="18"/>
                    </a:cubicBezTo>
                    <a:cubicBezTo>
                      <a:pt x="12" y="18"/>
                      <a:pt x="24" y="16"/>
                      <a:pt x="27" y="1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7" name="Freeform 20">
                <a:extLst>
                  <a:ext uri="{FF2B5EF4-FFF2-40B4-BE49-F238E27FC236}">
                    <a16:creationId xmlns:a16="http://schemas.microsoft.com/office/drawing/2014/main" id="{F0B3E82F-3BB4-4A8D-8E66-8CF2353A3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50" y="3916929"/>
                <a:ext cx="85725" cy="68263"/>
              </a:xfrm>
              <a:custGeom>
                <a:avLst/>
                <a:gdLst>
                  <a:gd name="T0" fmla="*/ 25 w 111"/>
                  <a:gd name="T1" fmla="*/ 84 h 88"/>
                  <a:gd name="T2" fmla="*/ 36 w 111"/>
                  <a:gd name="T3" fmla="*/ 80 h 88"/>
                  <a:gd name="T4" fmla="*/ 63 w 111"/>
                  <a:gd name="T5" fmla="*/ 78 h 88"/>
                  <a:gd name="T6" fmla="*/ 68 w 111"/>
                  <a:gd name="T7" fmla="*/ 79 h 88"/>
                  <a:gd name="T8" fmla="*/ 68 w 111"/>
                  <a:gd name="T9" fmla="*/ 77 h 88"/>
                  <a:gd name="T10" fmla="*/ 81 w 111"/>
                  <a:gd name="T11" fmla="*/ 83 h 88"/>
                  <a:gd name="T12" fmla="*/ 109 w 111"/>
                  <a:gd name="T13" fmla="*/ 84 h 88"/>
                  <a:gd name="T14" fmla="*/ 111 w 111"/>
                  <a:gd name="T15" fmla="*/ 83 h 88"/>
                  <a:gd name="T16" fmla="*/ 111 w 111"/>
                  <a:gd name="T17" fmla="*/ 71 h 88"/>
                  <a:gd name="T18" fmla="*/ 101 w 111"/>
                  <a:gd name="T19" fmla="*/ 59 h 88"/>
                  <a:gd name="T20" fmla="*/ 98 w 111"/>
                  <a:gd name="T21" fmla="*/ 47 h 88"/>
                  <a:gd name="T22" fmla="*/ 95 w 111"/>
                  <a:gd name="T23" fmla="*/ 42 h 88"/>
                  <a:gd name="T24" fmla="*/ 84 w 111"/>
                  <a:gd name="T25" fmla="*/ 29 h 88"/>
                  <a:gd name="T26" fmla="*/ 71 w 111"/>
                  <a:gd name="T27" fmla="*/ 12 h 88"/>
                  <a:gd name="T28" fmla="*/ 64 w 111"/>
                  <a:gd name="T29" fmla="*/ 12 h 88"/>
                  <a:gd name="T30" fmla="*/ 53 w 111"/>
                  <a:gd name="T31" fmla="*/ 3 h 88"/>
                  <a:gd name="T32" fmla="*/ 39 w 111"/>
                  <a:gd name="T33" fmla="*/ 4 h 88"/>
                  <a:gd name="T34" fmla="*/ 22 w 111"/>
                  <a:gd name="T35" fmla="*/ 4 h 88"/>
                  <a:gd name="T36" fmla="*/ 11 w 111"/>
                  <a:gd name="T37" fmla="*/ 13 h 88"/>
                  <a:gd name="T38" fmla="*/ 10 w 111"/>
                  <a:gd name="T39" fmla="*/ 13 h 88"/>
                  <a:gd name="T40" fmla="*/ 6 w 111"/>
                  <a:gd name="T41" fmla="*/ 29 h 88"/>
                  <a:gd name="T42" fmla="*/ 13 w 111"/>
                  <a:gd name="T43" fmla="*/ 55 h 88"/>
                  <a:gd name="T44" fmla="*/ 14 w 111"/>
                  <a:gd name="T45" fmla="*/ 59 h 88"/>
                  <a:gd name="T46" fmla="*/ 38 w 111"/>
                  <a:gd name="T47" fmla="*/ 55 h 88"/>
                  <a:gd name="T48" fmla="*/ 56 w 111"/>
                  <a:gd name="T49" fmla="*/ 63 h 88"/>
                  <a:gd name="T50" fmla="*/ 66 w 111"/>
                  <a:gd name="T51" fmla="*/ 64 h 88"/>
                  <a:gd name="T52" fmla="*/ 54 w 111"/>
                  <a:gd name="T53" fmla="*/ 67 h 88"/>
                  <a:gd name="T54" fmla="*/ 38 w 111"/>
                  <a:gd name="T55" fmla="*/ 63 h 88"/>
                  <a:gd name="T56" fmla="*/ 17 w 111"/>
                  <a:gd name="T57" fmla="*/ 69 h 88"/>
                  <a:gd name="T58" fmla="*/ 11 w 111"/>
                  <a:gd name="T59" fmla="*/ 70 h 88"/>
                  <a:gd name="T60" fmla="*/ 14 w 111"/>
                  <a:gd name="T61" fmla="*/ 79 h 88"/>
                  <a:gd name="T62" fmla="*/ 15 w 111"/>
                  <a:gd name="T63" fmla="*/ 81 h 88"/>
                  <a:gd name="T64" fmla="*/ 25 w 111"/>
                  <a:gd name="T65" fmla="*/ 8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" h="88">
                    <a:moveTo>
                      <a:pt x="25" y="84"/>
                    </a:moveTo>
                    <a:cubicBezTo>
                      <a:pt x="29" y="84"/>
                      <a:pt x="36" y="80"/>
                      <a:pt x="36" y="80"/>
                    </a:cubicBezTo>
                    <a:cubicBezTo>
                      <a:pt x="36" y="80"/>
                      <a:pt x="59" y="78"/>
                      <a:pt x="63" y="78"/>
                    </a:cubicBezTo>
                    <a:cubicBezTo>
                      <a:pt x="64" y="77"/>
                      <a:pt x="66" y="78"/>
                      <a:pt x="68" y="79"/>
                    </a:cubicBezTo>
                    <a:cubicBezTo>
                      <a:pt x="68" y="78"/>
                      <a:pt x="68" y="77"/>
                      <a:pt x="68" y="77"/>
                    </a:cubicBezTo>
                    <a:cubicBezTo>
                      <a:pt x="68" y="77"/>
                      <a:pt x="80" y="80"/>
                      <a:pt x="81" y="83"/>
                    </a:cubicBezTo>
                    <a:cubicBezTo>
                      <a:pt x="82" y="85"/>
                      <a:pt x="99" y="88"/>
                      <a:pt x="109" y="84"/>
                    </a:cubicBezTo>
                    <a:cubicBezTo>
                      <a:pt x="110" y="84"/>
                      <a:pt x="110" y="84"/>
                      <a:pt x="111" y="83"/>
                    </a:cubicBezTo>
                    <a:cubicBezTo>
                      <a:pt x="111" y="80"/>
                      <a:pt x="111" y="73"/>
                      <a:pt x="111" y="71"/>
                    </a:cubicBezTo>
                    <a:cubicBezTo>
                      <a:pt x="110" y="69"/>
                      <a:pt x="104" y="63"/>
                      <a:pt x="101" y="59"/>
                    </a:cubicBezTo>
                    <a:cubicBezTo>
                      <a:pt x="98" y="56"/>
                      <a:pt x="98" y="47"/>
                      <a:pt x="98" y="47"/>
                    </a:cubicBezTo>
                    <a:cubicBezTo>
                      <a:pt x="95" y="42"/>
                      <a:pt x="95" y="42"/>
                      <a:pt x="95" y="42"/>
                    </a:cubicBezTo>
                    <a:cubicBezTo>
                      <a:pt x="95" y="42"/>
                      <a:pt x="92" y="32"/>
                      <a:pt x="84" y="29"/>
                    </a:cubicBezTo>
                    <a:cubicBezTo>
                      <a:pt x="76" y="26"/>
                      <a:pt x="71" y="12"/>
                      <a:pt x="71" y="12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4" y="12"/>
                      <a:pt x="59" y="5"/>
                      <a:pt x="53" y="3"/>
                    </a:cubicBezTo>
                    <a:cubicBezTo>
                      <a:pt x="48" y="0"/>
                      <a:pt x="39" y="4"/>
                      <a:pt x="39" y="4"/>
                    </a:cubicBezTo>
                    <a:cubicBezTo>
                      <a:pt x="39" y="4"/>
                      <a:pt x="28" y="5"/>
                      <a:pt x="22" y="4"/>
                    </a:cubicBezTo>
                    <a:cubicBezTo>
                      <a:pt x="15" y="3"/>
                      <a:pt x="16" y="12"/>
                      <a:pt x="11" y="13"/>
                    </a:cubicBezTo>
                    <a:cubicBezTo>
                      <a:pt x="11" y="13"/>
                      <a:pt x="10" y="13"/>
                      <a:pt x="10" y="13"/>
                    </a:cubicBezTo>
                    <a:cubicBezTo>
                      <a:pt x="9" y="19"/>
                      <a:pt x="8" y="24"/>
                      <a:pt x="6" y="29"/>
                    </a:cubicBezTo>
                    <a:cubicBezTo>
                      <a:pt x="0" y="38"/>
                      <a:pt x="8" y="51"/>
                      <a:pt x="13" y="55"/>
                    </a:cubicBezTo>
                    <a:cubicBezTo>
                      <a:pt x="14" y="56"/>
                      <a:pt x="14" y="57"/>
                      <a:pt x="14" y="59"/>
                    </a:cubicBezTo>
                    <a:cubicBezTo>
                      <a:pt x="24" y="60"/>
                      <a:pt x="30" y="59"/>
                      <a:pt x="38" y="55"/>
                    </a:cubicBezTo>
                    <a:cubicBezTo>
                      <a:pt x="46" y="51"/>
                      <a:pt x="47" y="62"/>
                      <a:pt x="56" y="63"/>
                    </a:cubicBezTo>
                    <a:cubicBezTo>
                      <a:pt x="65" y="63"/>
                      <a:pt x="66" y="64"/>
                      <a:pt x="66" y="64"/>
                    </a:cubicBezTo>
                    <a:cubicBezTo>
                      <a:pt x="66" y="64"/>
                      <a:pt x="60" y="68"/>
                      <a:pt x="54" y="67"/>
                    </a:cubicBezTo>
                    <a:cubicBezTo>
                      <a:pt x="49" y="67"/>
                      <a:pt x="42" y="60"/>
                      <a:pt x="38" y="63"/>
                    </a:cubicBezTo>
                    <a:cubicBezTo>
                      <a:pt x="35" y="67"/>
                      <a:pt x="23" y="69"/>
                      <a:pt x="17" y="69"/>
                    </a:cubicBezTo>
                    <a:cubicBezTo>
                      <a:pt x="16" y="69"/>
                      <a:pt x="14" y="70"/>
                      <a:pt x="11" y="70"/>
                    </a:cubicBezTo>
                    <a:cubicBezTo>
                      <a:pt x="11" y="73"/>
                      <a:pt x="11" y="76"/>
                      <a:pt x="14" y="79"/>
                    </a:cubicBezTo>
                    <a:cubicBezTo>
                      <a:pt x="14" y="80"/>
                      <a:pt x="15" y="81"/>
                      <a:pt x="15" y="81"/>
                    </a:cubicBezTo>
                    <a:cubicBezTo>
                      <a:pt x="25" y="79"/>
                      <a:pt x="22" y="84"/>
                      <a:pt x="25" y="8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8" name="Freeform 21">
                <a:extLst>
                  <a:ext uri="{FF2B5EF4-FFF2-40B4-BE49-F238E27FC236}">
                    <a16:creationId xmlns:a16="http://schemas.microsoft.com/office/drawing/2014/main" id="{19AA198D-FAA3-4709-9AC8-5CBFE10AE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8163" y="3975667"/>
                <a:ext cx="41275" cy="25400"/>
              </a:xfrm>
              <a:custGeom>
                <a:avLst/>
                <a:gdLst>
                  <a:gd name="T0" fmla="*/ 28 w 53"/>
                  <a:gd name="T1" fmla="*/ 30 h 32"/>
                  <a:gd name="T2" fmla="*/ 43 w 53"/>
                  <a:gd name="T3" fmla="*/ 21 h 32"/>
                  <a:gd name="T4" fmla="*/ 50 w 53"/>
                  <a:gd name="T5" fmla="*/ 18 h 32"/>
                  <a:gd name="T6" fmla="*/ 49 w 53"/>
                  <a:gd name="T7" fmla="*/ 9 h 32"/>
                  <a:gd name="T8" fmla="*/ 53 w 53"/>
                  <a:gd name="T9" fmla="*/ 2 h 32"/>
                  <a:gd name="T10" fmla="*/ 48 w 53"/>
                  <a:gd name="T11" fmla="*/ 1 h 32"/>
                  <a:gd name="T12" fmla="*/ 21 w 53"/>
                  <a:gd name="T13" fmla="*/ 3 h 32"/>
                  <a:gd name="T14" fmla="*/ 10 w 53"/>
                  <a:gd name="T15" fmla="*/ 7 h 32"/>
                  <a:gd name="T16" fmla="*/ 0 w 53"/>
                  <a:gd name="T17" fmla="*/ 4 h 32"/>
                  <a:gd name="T18" fmla="*/ 16 w 53"/>
                  <a:gd name="T19" fmla="*/ 16 h 32"/>
                  <a:gd name="T20" fmla="*/ 24 w 53"/>
                  <a:gd name="T21" fmla="*/ 30 h 32"/>
                  <a:gd name="T22" fmla="*/ 26 w 53"/>
                  <a:gd name="T23" fmla="*/ 32 h 32"/>
                  <a:gd name="T24" fmla="*/ 28 w 53"/>
                  <a:gd name="T25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28" y="30"/>
                    </a:moveTo>
                    <a:cubicBezTo>
                      <a:pt x="32" y="27"/>
                      <a:pt x="40" y="19"/>
                      <a:pt x="43" y="21"/>
                    </a:cubicBezTo>
                    <a:cubicBezTo>
                      <a:pt x="46" y="22"/>
                      <a:pt x="50" y="19"/>
                      <a:pt x="50" y="18"/>
                    </a:cubicBezTo>
                    <a:cubicBezTo>
                      <a:pt x="50" y="16"/>
                      <a:pt x="44" y="11"/>
                      <a:pt x="49" y="9"/>
                    </a:cubicBezTo>
                    <a:cubicBezTo>
                      <a:pt x="52" y="8"/>
                      <a:pt x="53" y="4"/>
                      <a:pt x="53" y="2"/>
                    </a:cubicBezTo>
                    <a:cubicBezTo>
                      <a:pt x="51" y="1"/>
                      <a:pt x="49" y="0"/>
                      <a:pt x="48" y="1"/>
                    </a:cubicBezTo>
                    <a:cubicBezTo>
                      <a:pt x="44" y="1"/>
                      <a:pt x="21" y="3"/>
                      <a:pt x="21" y="3"/>
                    </a:cubicBezTo>
                    <a:cubicBezTo>
                      <a:pt x="21" y="3"/>
                      <a:pt x="14" y="7"/>
                      <a:pt x="10" y="7"/>
                    </a:cubicBezTo>
                    <a:cubicBezTo>
                      <a:pt x="7" y="7"/>
                      <a:pt x="10" y="2"/>
                      <a:pt x="0" y="4"/>
                    </a:cubicBezTo>
                    <a:cubicBezTo>
                      <a:pt x="5" y="10"/>
                      <a:pt x="6" y="13"/>
                      <a:pt x="16" y="16"/>
                    </a:cubicBezTo>
                    <a:cubicBezTo>
                      <a:pt x="26" y="19"/>
                      <a:pt x="15" y="25"/>
                      <a:pt x="24" y="30"/>
                    </a:cubicBezTo>
                    <a:cubicBezTo>
                      <a:pt x="24" y="31"/>
                      <a:pt x="25" y="31"/>
                      <a:pt x="26" y="32"/>
                    </a:cubicBezTo>
                    <a:cubicBezTo>
                      <a:pt x="27" y="31"/>
                      <a:pt x="27" y="30"/>
                      <a:pt x="28" y="3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9" name="Freeform 22">
                <a:extLst>
                  <a:ext uri="{FF2B5EF4-FFF2-40B4-BE49-F238E27FC236}">
                    <a16:creationId xmlns:a16="http://schemas.microsoft.com/office/drawing/2014/main" id="{BF4504E9-5536-4264-87FE-CFFC8BA5E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2188" y="3997892"/>
                <a:ext cx="179388" cy="127000"/>
              </a:xfrm>
              <a:custGeom>
                <a:avLst/>
                <a:gdLst>
                  <a:gd name="T0" fmla="*/ 214 w 232"/>
                  <a:gd name="T1" fmla="*/ 93 h 163"/>
                  <a:gd name="T2" fmla="*/ 207 w 232"/>
                  <a:gd name="T3" fmla="*/ 80 h 163"/>
                  <a:gd name="T4" fmla="*/ 195 w 232"/>
                  <a:gd name="T5" fmla="*/ 69 h 163"/>
                  <a:gd name="T6" fmla="*/ 187 w 232"/>
                  <a:gd name="T7" fmla="*/ 58 h 163"/>
                  <a:gd name="T8" fmla="*/ 172 w 232"/>
                  <a:gd name="T9" fmla="*/ 51 h 163"/>
                  <a:gd name="T10" fmla="*/ 170 w 232"/>
                  <a:gd name="T11" fmla="*/ 45 h 163"/>
                  <a:gd name="T12" fmla="*/ 162 w 232"/>
                  <a:gd name="T13" fmla="*/ 44 h 163"/>
                  <a:gd name="T14" fmla="*/ 164 w 232"/>
                  <a:gd name="T15" fmla="*/ 37 h 163"/>
                  <a:gd name="T16" fmla="*/ 163 w 232"/>
                  <a:gd name="T17" fmla="*/ 20 h 163"/>
                  <a:gd name="T18" fmla="*/ 150 w 232"/>
                  <a:gd name="T19" fmla="*/ 3 h 163"/>
                  <a:gd name="T20" fmla="*/ 146 w 232"/>
                  <a:gd name="T21" fmla="*/ 2 h 163"/>
                  <a:gd name="T22" fmla="*/ 131 w 232"/>
                  <a:gd name="T23" fmla="*/ 8 h 163"/>
                  <a:gd name="T24" fmla="*/ 127 w 232"/>
                  <a:gd name="T25" fmla="*/ 17 h 163"/>
                  <a:gd name="T26" fmla="*/ 108 w 232"/>
                  <a:gd name="T27" fmla="*/ 36 h 163"/>
                  <a:gd name="T28" fmla="*/ 81 w 232"/>
                  <a:gd name="T29" fmla="*/ 41 h 163"/>
                  <a:gd name="T30" fmla="*/ 80 w 232"/>
                  <a:gd name="T31" fmla="*/ 51 h 163"/>
                  <a:gd name="T32" fmla="*/ 64 w 232"/>
                  <a:gd name="T33" fmla="*/ 60 h 163"/>
                  <a:gd name="T34" fmla="*/ 43 w 232"/>
                  <a:gd name="T35" fmla="*/ 67 h 163"/>
                  <a:gd name="T36" fmla="*/ 31 w 232"/>
                  <a:gd name="T37" fmla="*/ 67 h 163"/>
                  <a:gd name="T38" fmla="*/ 20 w 232"/>
                  <a:gd name="T39" fmla="*/ 71 h 163"/>
                  <a:gd name="T40" fmla="*/ 18 w 232"/>
                  <a:gd name="T41" fmla="*/ 69 h 163"/>
                  <a:gd name="T42" fmla="*/ 9 w 232"/>
                  <a:gd name="T43" fmla="*/ 81 h 163"/>
                  <a:gd name="T44" fmla="*/ 0 w 232"/>
                  <a:gd name="T45" fmla="*/ 100 h 163"/>
                  <a:gd name="T46" fmla="*/ 2 w 232"/>
                  <a:gd name="T47" fmla="*/ 115 h 163"/>
                  <a:gd name="T48" fmla="*/ 8 w 232"/>
                  <a:gd name="T49" fmla="*/ 130 h 163"/>
                  <a:gd name="T50" fmla="*/ 11 w 232"/>
                  <a:gd name="T51" fmla="*/ 141 h 163"/>
                  <a:gd name="T52" fmla="*/ 15 w 232"/>
                  <a:gd name="T53" fmla="*/ 148 h 163"/>
                  <a:gd name="T54" fmla="*/ 27 w 232"/>
                  <a:gd name="T55" fmla="*/ 160 h 163"/>
                  <a:gd name="T56" fmla="*/ 30 w 232"/>
                  <a:gd name="T57" fmla="*/ 163 h 163"/>
                  <a:gd name="T58" fmla="*/ 31 w 232"/>
                  <a:gd name="T59" fmla="*/ 161 h 163"/>
                  <a:gd name="T60" fmla="*/ 35 w 232"/>
                  <a:gd name="T61" fmla="*/ 147 h 163"/>
                  <a:gd name="T62" fmla="*/ 45 w 232"/>
                  <a:gd name="T63" fmla="*/ 145 h 163"/>
                  <a:gd name="T64" fmla="*/ 53 w 232"/>
                  <a:gd name="T65" fmla="*/ 143 h 163"/>
                  <a:gd name="T66" fmla="*/ 70 w 232"/>
                  <a:gd name="T67" fmla="*/ 145 h 163"/>
                  <a:gd name="T68" fmla="*/ 70 w 232"/>
                  <a:gd name="T69" fmla="*/ 132 h 163"/>
                  <a:gd name="T70" fmla="*/ 90 w 232"/>
                  <a:gd name="T71" fmla="*/ 117 h 163"/>
                  <a:gd name="T72" fmla="*/ 105 w 232"/>
                  <a:gd name="T73" fmla="*/ 128 h 163"/>
                  <a:gd name="T74" fmla="*/ 141 w 232"/>
                  <a:gd name="T75" fmla="*/ 135 h 163"/>
                  <a:gd name="T76" fmla="*/ 147 w 232"/>
                  <a:gd name="T77" fmla="*/ 122 h 163"/>
                  <a:gd name="T78" fmla="*/ 162 w 232"/>
                  <a:gd name="T79" fmla="*/ 122 h 163"/>
                  <a:gd name="T80" fmla="*/ 182 w 232"/>
                  <a:gd name="T81" fmla="*/ 116 h 163"/>
                  <a:gd name="T82" fmla="*/ 197 w 232"/>
                  <a:gd name="T83" fmla="*/ 114 h 163"/>
                  <a:gd name="T84" fmla="*/ 218 w 232"/>
                  <a:gd name="T85" fmla="*/ 116 h 163"/>
                  <a:gd name="T86" fmla="*/ 232 w 232"/>
                  <a:gd name="T87" fmla="*/ 114 h 163"/>
                  <a:gd name="T88" fmla="*/ 227 w 232"/>
                  <a:gd name="T89" fmla="*/ 102 h 163"/>
                  <a:gd name="T90" fmla="*/ 214 w 232"/>
                  <a:gd name="T91" fmla="*/ 9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2" h="163">
                    <a:moveTo>
                      <a:pt x="214" y="93"/>
                    </a:moveTo>
                    <a:cubicBezTo>
                      <a:pt x="214" y="89"/>
                      <a:pt x="214" y="86"/>
                      <a:pt x="207" y="80"/>
                    </a:cubicBezTo>
                    <a:cubicBezTo>
                      <a:pt x="200" y="74"/>
                      <a:pt x="195" y="73"/>
                      <a:pt x="195" y="69"/>
                    </a:cubicBezTo>
                    <a:cubicBezTo>
                      <a:pt x="195" y="66"/>
                      <a:pt x="193" y="65"/>
                      <a:pt x="187" y="58"/>
                    </a:cubicBezTo>
                    <a:cubicBezTo>
                      <a:pt x="182" y="51"/>
                      <a:pt x="172" y="51"/>
                      <a:pt x="172" y="51"/>
                    </a:cubicBezTo>
                    <a:cubicBezTo>
                      <a:pt x="170" y="45"/>
                      <a:pt x="170" y="45"/>
                      <a:pt x="170" y="45"/>
                    </a:cubicBezTo>
                    <a:cubicBezTo>
                      <a:pt x="162" y="44"/>
                      <a:pt x="162" y="44"/>
                      <a:pt x="162" y="44"/>
                    </a:cubicBezTo>
                    <a:cubicBezTo>
                      <a:pt x="162" y="44"/>
                      <a:pt x="157" y="40"/>
                      <a:pt x="164" y="37"/>
                    </a:cubicBezTo>
                    <a:cubicBezTo>
                      <a:pt x="171" y="33"/>
                      <a:pt x="164" y="24"/>
                      <a:pt x="163" y="20"/>
                    </a:cubicBezTo>
                    <a:cubicBezTo>
                      <a:pt x="162" y="17"/>
                      <a:pt x="152" y="6"/>
                      <a:pt x="150" y="3"/>
                    </a:cubicBezTo>
                    <a:cubicBezTo>
                      <a:pt x="148" y="2"/>
                      <a:pt x="147" y="2"/>
                      <a:pt x="146" y="2"/>
                    </a:cubicBezTo>
                    <a:cubicBezTo>
                      <a:pt x="142" y="0"/>
                      <a:pt x="135" y="4"/>
                      <a:pt x="131" y="8"/>
                    </a:cubicBezTo>
                    <a:cubicBezTo>
                      <a:pt x="127" y="12"/>
                      <a:pt x="129" y="14"/>
                      <a:pt x="127" y="17"/>
                    </a:cubicBezTo>
                    <a:cubicBezTo>
                      <a:pt x="124" y="20"/>
                      <a:pt x="114" y="28"/>
                      <a:pt x="108" y="36"/>
                    </a:cubicBezTo>
                    <a:cubicBezTo>
                      <a:pt x="102" y="44"/>
                      <a:pt x="87" y="39"/>
                      <a:pt x="81" y="41"/>
                    </a:cubicBezTo>
                    <a:cubicBezTo>
                      <a:pt x="76" y="44"/>
                      <a:pt x="84" y="49"/>
                      <a:pt x="80" y="51"/>
                    </a:cubicBezTo>
                    <a:cubicBezTo>
                      <a:pt x="77" y="54"/>
                      <a:pt x="67" y="59"/>
                      <a:pt x="64" y="60"/>
                    </a:cubicBezTo>
                    <a:cubicBezTo>
                      <a:pt x="60" y="62"/>
                      <a:pt x="47" y="62"/>
                      <a:pt x="43" y="67"/>
                    </a:cubicBezTo>
                    <a:cubicBezTo>
                      <a:pt x="39" y="72"/>
                      <a:pt x="35" y="61"/>
                      <a:pt x="31" y="67"/>
                    </a:cubicBezTo>
                    <a:cubicBezTo>
                      <a:pt x="27" y="72"/>
                      <a:pt x="22" y="73"/>
                      <a:pt x="20" y="71"/>
                    </a:cubicBezTo>
                    <a:cubicBezTo>
                      <a:pt x="20" y="71"/>
                      <a:pt x="19" y="70"/>
                      <a:pt x="18" y="69"/>
                    </a:cubicBezTo>
                    <a:cubicBezTo>
                      <a:pt x="15" y="72"/>
                      <a:pt x="10" y="76"/>
                      <a:pt x="9" y="81"/>
                    </a:cubicBezTo>
                    <a:cubicBezTo>
                      <a:pt x="6" y="89"/>
                      <a:pt x="0" y="96"/>
                      <a:pt x="0" y="100"/>
                    </a:cubicBezTo>
                    <a:cubicBezTo>
                      <a:pt x="0" y="103"/>
                      <a:pt x="2" y="108"/>
                      <a:pt x="2" y="115"/>
                    </a:cubicBezTo>
                    <a:cubicBezTo>
                      <a:pt x="2" y="122"/>
                      <a:pt x="4" y="125"/>
                      <a:pt x="8" y="130"/>
                    </a:cubicBezTo>
                    <a:cubicBezTo>
                      <a:pt x="11" y="135"/>
                      <a:pt x="11" y="141"/>
                      <a:pt x="11" y="141"/>
                    </a:cubicBezTo>
                    <a:cubicBezTo>
                      <a:pt x="11" y="141"/>
                      <a:pt x="12" y="144"/>
                      <a:pt x="15" y="148"/>
                    </a:cubicBezTo>
                    <a:cubicBezTo>
                      <a:pt x="18" y="152"/>
                      <a:pt x="26" y="157"/>
                      <a:pt x="27" y="160"/>
                    </a:cubicBezTo>
                    <a:cubicBezTo>
                      <a:pt x="27" y="161"/>
                      <a:pt x="29" y="162"/>
                      <a:pt x="30" y="163"/>
                    </a:cubicBezTo>
                    <a:cubicBezTo>
                      <a:pt x="31" y="162"/>
                      <a:pt x="31" y="162"/>
                      <a:pt x="31" y="161"/>
                    </a:cubicBezTo>
                    <a:cubicBezTo>
                      <a:pt x="36" y="155"/>
                      <a:pt x="35" y="147"/>
                      <a:pt x="35" y="147"/>
                    </a:cubicBezTo>
                    <a:cubicBezTo>
                      <a:pt x="45" y="145"/>
                      <a:pt x="45" y="145"/>
                      <a:pt x="45" y="145"/>
                    </a:cubicBezTo>
                    <a:cubicBezTo>
                      <a:pt x="53" y="143"/>
                      <a:pt x="53" y="143"/>
                      <a:pt x="53" y="143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70" y="132"/>
                      <a:pt x="70" y="132"/>
                      <a:pt x="70" y="132"/>
                    </a:cubicBezTo>
                    <a:cubicBezTo>
                      <a:pt x="70" y="132"/>
                      <a:pt x="81" y="117"/>
                      <a:pt x="90" y="117"/>
                    </a:cubicBezTo>
                    <a:cubicBezTo>
                      <a:pt x="98" y="117"/>
                      <a:pt x="105" y="128"/>
                      <a:pt x="105" y="128"/>
                    </a:cubicBezTo>
                    <a:cubicBezTo>
                      <a:pt x="141" y="135"/>
                      <a:pt x="141" y="135"/>
                      <a:pt x="141" y="135"/>
                    </a:cubicBezTo>
                    <a:cubicBezTo>
                      <a:pt x="141" y="135"/>
                      <a:pt x="143" y="124"/>
                      <a:pt x="147" y="122"/>
                    </a:cubicBezTo>
                    <a:cubicBezTo>
                      <a:pt x="150" y="119"/>
                      <a:pt x="157" y="124"/>
                      <a:pt x="162" y="122"/>
                    </a:cubicBezTo>
                    <a:cubicBezTo>
                      <a:pt x="166" y="119"/>
                      <a:pt x="173" y="116"/>
                      <a:pt x="182" y="116"/>
                    </a:cubicBezTo>
                    <a:cubicBezTo>
                      <a:pt x="190" y="116"/>
                      <a:pt x="193" y="121"/>
                      <a:pt x="197" y="114"/>
                    </a:cubicBezTo>
                    <a:cubicBezTo>
                      <a:pt x="200" y="107"/>
                      <a:pt x="218" y="116"/>
                      <a:pt x="218" y="116"/>
                    </a:cubicBezTo>
                    <a:cubicBezTo>
                      <a:pt x="232" y="114"/>
                      <a:pt x="232" y="114"/>
                      <a:pt x="232" y="114"/>
                    </a:cubicBezTo>
                    <a:cubicBezTo>
                      <a:pt x="227" y="102"/>
                      <a:pt x="227" y="102"/>
                      <a:pt x="227" y="102"/>
                    </a:cubicBezTo>
                    <a:cubicBezTo>
                      <a:pt x="227" y="102"/>
                      <a:pt x="214" y="96"/>
                      <a:pt x="214" y="9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0" name="Freeform 23">
                <a:extLst>
                  <a:ext uri="{FF2B5EF4-FFF2-40B4-BE49-F238E27FC236}">
                    <a16:creationId xmlns:a16="http://schemas.microsoft.com/office/drawing/2014/main" id="{1560CBA2-7EB1-4519-85CD-E01429B1B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0738" y="3956617"/>
                <a:ext cx="174625" cy="144463"/>
              </a:xfrm>
              <a:custGeom>
                <a:avLst/>
                <a:gdLst>
                  <a:gd name="T0" fmla="*/ 138 w 225"/>
                  <a:gd name="T1" fmla="*/ 136 h 186"/>
                  <a:gd name="T2" fmla="*/ 150 w 225"/>
                  <a:gd name="T3" fmla="*/ 134 h 186"/>
                  <a:gd name="T4" fmla="*/ 163 w 225"/>
                  <a:gd name="T5" fmla="*/ 144 h 186"/>
                  <a:gd name="T6" fmla="*/ 171 w 225"/>
                  <a:gd name="T7" fmla="*/ 136 h 186"/>
                  <a:gd name="T8" fmla="*/ 185 w 225"/>
                  <a:gd name="T9" fmla="*/ 107 h 186"/>
                  <a:gd name="T10" fmla="*/ 194 w 225"/>
                  <a:gd name="T11" fmla="*/ 95 h 186"/>
                  <a:gd name="T12" fmla="*/ 196 w 225"/>
                  <a:gd name="T13" fmla="*/ 85 h 186"/>
                  <a:gd name="T14" fmla="*/ 200 w 225"/>
                  <a:gd name="T15" fmla="*/ 73 h 186"/>
                  <a:gd name="T16" fmla="*/ 211 w 225"/>
                  <a:gd name="T17" fmla="*/ 52 h 186"/>
                  <a:gd name="T18" fmla="*/ 223 w 225"/>
                  <a:gd name="T19" fmla="*/ 46 h 186"/>
                  <a:gd name="T20" fmla="*/ 222 w 225"/>
                  <a:gd name="T21" fmla="*/ 35 h 186"/>
                  <a:gd name="T22" fmla="*/ 214 w 225"/>
                  <a:gd name="T23" fmla="*/ 27 h 186"/>
                  <a:gd name="T24" fmla="*/ 215 w 225"/>
                  <a:gd name="T25" fmla="*/ 17 h 186"/>
                  <a:gd name="T26" fmla="*/ 208 w 225"/>
                  <a:gd name="T27" fmla="*/ 9 h 186"/>
                  <a:gd name="T28" fmla="*/ 201 w 225"/>
                  <a:gd name="T29" fmla="*/ 5 h 186"/>
                  <a:gd name="T30" fmla="*/ 187 w 225"/>
                  <a:gd name="T31" fmla="*/ 17 h 186"/>
                  <a:gd name="T32" fmla="*/ 172 w 225"/>
                  <a:gd name="T33" fmla="*/ 13 h 186"/>
                  <a:gd name="T34" fmla="*/ 148 w 225"/>
                  <a:gd name="T35" fmla="*/ 13 h 186"/>
                  <a:gd name="T36" fmla="*/ 134 w 225"/>
                  <a:gd name="T37" fmla="*/ 22 h 186"/>
                  <a:gd name="T38" fmla="*/ 115 w 225"/>
                  <a:gd name="T39" fmla="*/ 22 h 186"/>
                  <a:gd name="T40" fmla="*/ 101 w 225"/>
                  <a:gd name="T41" fmla="*/ 14 h 186"/>
                  <a:gd name="T42" fmla="*/ 85 w 225"/>
                  <a:gd name="T43" fmla="*/ 18 h 186"/>
                  <a:gd name="T44" fmla="*/ 75 w 225"/>
                  <a:gd name="T45" fmla="*/ 8 h 186"/>
                  <a:gd name="T46" fmla="*/ 60 w 225"/>
                  <a:gd name="T47" fmla="*/ 4 h 186"/>
                  <a:gd name="T48" fmla="*/ 48 w 225"/>
                  <a:gd name="T49" fmla="*/ 8 h 186"/>
                  <a:gd name="T50" fmla="*/ 31 w 225"/>
                  <a:gd name="T51" fmla="*/ 8 h 186"/>
                  <a:gd name="T52" fmla="*/ 27 w 225"/>
                  <a:gd name="T53" fmla="*/ 23 h 186"/>
                  <a:gd name="T54" fmla="*/ 18 w 225"/>
                  <a:gd name="T55" fmla="*/ 36 h 186"/>
                  <a:gd name="T56" fmla="*/ 17 w 225"/>
                  <a:gd name="T57" fmla="*/ 40 h 186"/>
                  <a:gd name="T58" fmla="*/ 18 w 225"/>
                  <a:gd name="T59" fmla="*/ 53 h 186"/>
                  <a:gd name="T60" fmla="*/ 16 w 225"/>
                  <a:gd name="T61" fmla="*/ 80 h 186"/>
                  <a:gd name="T62" fmla="*/ 9 w 225"/>
                  <a:gd name="T63" fmla="*/ 90 h 186"/>
                  <a:gd name="T64" fmla="*/ 1 w 225"/>
                  <a:gd name="T65" fmla="*/ 104 h 186"/>
                  <a:gd name="T66" fmla="*/ 2 w 225"/>
                  <a:gd name="T67" fmla="*/ 126 h 186"/>
                  <a:gd name="T68" fmla="*/ 7 w 225"/>
                  <a:gd name="T69" fmla="*/ 141 h 186"/>
                  <a:gd name="T70" fmla="*/ 8 w 225"/>
                  <a:gd name="T71" fmla="*/ 141 h 186"/>
                  <a:gd name="T72" fmla="*/ 36 w 225"/>
                  <a:gd name="T73" fmla="*/ 149 h 186"/>
                  <a:gd name="T74" fmla="*/ 54 w 225"/>
                  <a:gd name="T75" fmla="*/ 168 h 186"/>
                  <a:gd name="T76" fmla="*/ 64 w 225"/>
                  <a:gd name="T77" fmla="*/ 184 h 186"/>
                  <a:gd name="T78" fmla="*/ 83 w 225"/>
                  <a:gd name="T79" fmla="*/ 180 h 186"/>
                  <a:gd name="T80" fmla="*/ 108 w 225"/>
                  <a:gd name="T81" fmla="*/ 177 h 186"/>
                  <a:gd name="T82" fmla="*/ 111 w 225"/>
                  <a:gd name="T83" fmla="*/ 177 h 186"/>
                  <a:gd name="T84" fmla="*/ 117 w 225"/>
                  <a:gd name="T85" fmla="*/ 157 h 186"/>
                  <a:gd name="T86" fmla="*/ 138 w 225"/>
                  <a:gd name="T87" fmla="*/ 13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5" h="186">
                    <a:moveTo>
                      <a:pt x="138" y="136"/>
                    </a:moveTo>
                    <a:cubicBezTo>
                      <a:pt x="141" y="136"/>
                      <a:pt x="146" y="137"/>
                      <a:pt x="150" y="134"/>
                    </a:cubicBezTo>
                    <a:cubicBezTo>
                      <a:pt x="153" y="132"/>
                      <a:pt x="162" y="138"/>
                      <a:pt x="163" y="144"/>
                    </a:cubicBezTo>
                    <a:cubicBezTo>
                      <a:pt x="164" y="150"/>
                      <a:pt x="167" y="142"/>
                      <a:pt x="171" y="136"/>
                    </a:cubicBezTo>
                    <a:cubicBezTo>
                      <a:pt x="174" y="129"/>
                      <a:pt x="185" y="111"/>
                      <a:pt x="185" y="107"/>
                    </a:cubicBezTo>
                    <a:cubicBezTo>
                      <a:pt x="185" y="102"/>
                      <a:pt x="194" y="98"/>
                      <a:pt x="194" y="95"/>
                    </a:cubicBezTo>
                    <a:cubicBezTo>
                      <a:pt x="194" y="93"/>
                      <a:pt x="193" y="86"/>
                      <a:pt x="196" y="85"/>
                    </a:cubicBezTo>
                    <a:cubicBezTo>
                      <a:pt x="199" y="84"/>
                      <a:pt x="201" y="76"/>
                      <a:pt x="200" y="73"/>
                    </a:cubicBezTo>
                    <a:cubicBezTo>
                      <a:pt x="200" y="70"/>
                      <a:pt x="210" y="55"/>
                      <a:pt x="211" y="52"/>
                    </a:cubicBezTo>
                    <a:cubicBezTo>
                      <a:pt x="213" y="50"/>
                      <a:pt x="222" y="51"/>
                      <a:pt x="223" y="46"/>
                    </a:cubicBezTo>
                    <a:cubicBezTo>
                      <a:pt x="223" y="41"/>
                      <a:pt x="225" y="36"/>
                      <a:pt x="222" y="35"/>
                    </a:cubicBezTo>
                    <a:cubicBezTo>
                      <a:pt x="218" y="33"/>
                      <a:pt x="214" y="30"/>
                      <a:pt x="214" y="27"/>
                    </a:cubicBezTo>
                    <a:cubicBezTo>
                      <a:pt x="214" y="25"/>
                      <a:pt x="214" y="21"/>
                      <a:pt x="215" y="17"/>
                    </a:cubicBezTo>
                    <a:cubicBezTo>
                      <a:pt x="210" y="16"/>
                      <a:pt x="210" y="11"/>
                      <a:pt x="208" y="9"/>
                    </a:cubicBezTo>
                    <a:cubicBezTo>
                      <a:pt x="205" y="6"/>
                      <a:pt x="205" y="4"/>
                      <a:pt x="201" y="5"/>
                    </a:cubicBezTo>
                    <a:cubicBezTo>
                      <a:pt x="197" y="6"/>
                      <a:pt x="192" y="16"/>
                      <a:pt x="187" y="17"/>
                    </a:cubicBezTo>
                    <a:cubicBezTo>
                      <a:pt x="182" y="19"/>
                      <a:pt x="175" y="15"/>
                      <a:pt x="172" y="13"/>
                    </a:cubicBezTo>
                    <a:cubicBezTo>
                      <a:pt x="168" y="12"/>
                      <a:pt x="153" y="13"/>
                      <a:pt x="148" y="13"/>
                    </a:cubicBezTo>
                    <a:cubicBezTo>
                      <a:pt x="143" y="12"/>
                      <a:pt x="138" y="19"/>
                      <a:pt x="134" y="22"/>
                    </a:cubicBezTo>
                    <a:cubicBezTo>
                      <a:pt x="130" y="24"/>
                      <a:pt x="119" y="23"/>
                      <a:pt x="115" y="22"/>
                    </a:cubicBezTo>
                    <a:cubicBezTo>
                      <a:pt x="112" y="21"/>
                      <a:pt x="104" y="14"/>
                      <a:pt x="101" y="14"/>
                    </a:cubicBezTo>
                    <a:cubicBezTo>
                      <a:pt x="98" y="14"/>
                      <a:pt x="91" y="15"/>
                      <a:pt x="85" y="18"/>
                    </a:cubicBezTo>
                    <a:cubicBezTo>
                      <a:pt x="80" y="22"/>
                      <a:pt x="78" y="12"/>
                      <a:pt x="75" y="8"/>
                    </a:cubicBezTo>
                    <a:cubicBezTo>
                      <a:pt x="71" y="4"/>
                      <a:pt x="64" y="8"/>
                      <a:pt x="60" y="4"/>
                    </a:cubicBezTo>
                    <a:cubicBezTo>
                      <a:pt x="55" y="0"/>
                      <a:pt x="52" y="8"/>
                      <a:pt x="48" y="8"/>
                    </a:cubicBezTo>
                    <a:cubicBezTo>
                      <a:pt x="45" y="7"/>
                      <a:pt x="35" y="5"/>
                      <a:pt x="31" y="8"/>
                    </a:cubicBezTo>
                    <a:cubicBezTo>
                      <a:pt x="28" y="11"/>
                      <a:pt x="28" y="21"/>
                      <a:pt x="27" y="23"/>
                    </a:cubicBezTo>
                    <a:cubicBezTo>
                      <a:pt x="25" y="25"/>
                      <a:pt x="18" y="32"/>
                      <a:pt x="18" y="36"/>
                    </a:cubicBezTo>
                    <a:cubicBezTo>
                      <a:pt x="18" y="38"/>
                      <a:pt x="18" y="39"/>
                      <a:pt x="17" y="40"/>
                    </a:cubicBezTo>
                    <a:cubicBezTo>
                      <a:pt x="17" y="45"/>
                      <a:pt x="18" y="51"/>
                      <a:pt x="18" y="53"/>
                    </a:cubicBezTo>
                    <a:cubicBezTo>
                      <a:pt x="19" y="56"/>
                      <a:pt x="21" y="75"/>
                      <a:pt x="16" y="80"/>
                    </a:cubicBezTo>
                    <a:cubicBezTo>
                      <a:pt x="12" y="84"/>
                      <a:pt x="9" y="90"/>
                      <a:pt x="9" y="90"/>
                    </a:cubicBezTo>
                    <a:cubicBezTo>
                      <a:pt x="9" y="90"/>
                      <a:pt x="3" y="95"/>
                      <a:pt x="1" y="104"/>
                    </a:cubicBezTo>
                    <a:cubicBezTo>
                      <a:pt x="0" y="113"/>
                      <a:pt x="2" y="119"/>
                      <a:pt x="2" y="126"/>
                    </a:cubicBezTo>
                    <a:cubicBezTo>
                      <a:pt x="2" y="131"/>
                      <a:pt x="5" y="135"/>
                      <a:pt x="7" y="141"/>
                    </a:cubicBezTo>
                    <a:cubicBezTo>
                      <a:pt x="8" y="141"/>
                      <a:pt x="8" y="141"/>
                      <a:pt x="8" y="141"/>
                    </a:cubicBezTo>
                    <a:cubicBezTo>
                      <a:pt x="11" y="146"/>
                      <a:pt x="27" y="147"/>
                      <a:pt x="36" y="149"/>
                    </a:cubicBezTo>
                    <a:cubicBezTo>
                      <a:pt x="45" y="151"/>
                      <a:pt x="54" y="163"/>
                      <a:pt x="54" y="168"/>
                    </a:cubicBezTo>
                    <a:cubicBezTo>
                      <a:pt x="53" y="173"/>
                      <a:pt x="60" y="182"/>
                      <a:pt x="64" y="184"/>
                    </a:cubicBezTo>
                    <a:cubicBezTo>
                      <a:pt x="68" y="186"/>
                      <a:pt x="78" y="180"/>
                      <a:pt x="83" y="180"/>
                    </a:cubicBezTo>
                    <a:cubicBezTo>
                      <a:pt x="88" y="180"/>
                      <a:pt x="105" y="180"/>
                      <a:pt x="108" y="177"/>
                    </a:cubicBezTo>
                    <a:cubicBezTo>
                      <a:pt x="109" y="176"/>
                      <a:pt x="110" y="176"/>
                      <a:pt x="111" y="177"/>
                    </a:cubicBezTo>
                    <a:cubicBezTo>
                      <a:pt x="115" y="166"/>
                      <a:pt x="117" y="157"/>
                      <a:pt x="117" y="157"/>
                    </a:cubicBezTo>
                    <a:cubicBezTo>
                      <a:pt x="117" y="157"/>
                      <a:pt x="136" y="137"/>
                      <a:pt x="138" y="13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6" name="Freeform 24">
                <a:extLst>
                  <a:ext uri="{FF2B5EF4-FFF2-40B4-BE49-F238E27FC236}">
                    <a16:creationId xmlns:a16="http://schemas.microsoft.com/office/drawing/2014/main" id="{908769C3-2209-4D64-B449-C81C538A0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2163" y="3978842"/>
                <a:ext cx="44450" cy="92075"/>
              </a:xfrm>
              <a:custGeom>
                <a:avLst/>
                <a:gdLst>
                  <a:gd name="T0" fmla="*/ 38 w 58"/>
                  <a:gd name="T1" fmla="*/ 75 h 118"/>
                  <a:gd name="T2" fmla="*/ 46 w 58"/>
                  <a:gd name="T3" fmla="*/ 61 h 118"/>
                  <a:gd name="T4" fmla="*/ 53 w 58"/>
                  <a:gd name="T5" fmla="*/ 51 h 118"/>
                  <a:gd name="T6" fmla="*/ 55 w 58"/>
                  <a:gd name="T7" fmla="*/ 24 h 118"/>
                  <a:gd name="T8" fmla="*/ 54 w 58"/>
                  <a:gd name="T9" fmla="*/ 11 h 118"/>
                  <a:gd name="T10" fmla="*/ 48 w 58"/>
                  <a:gd name="T11" fmla="*/ 11 h 118"/>
                  <a:gd name="T12" fmla="*/ 41 w 58"/>
                  <a:gd name="T13" fmla="*/ 2 h 118"/>
                  <a:gd name="T14" fmla="*/ 35 w 58"/>
                  <a:gd name="T15" fmla="*/ 11 h 118"/>
                  <a:gd name="T16" fmla="*/ 30 w 58"/>
                  <a:gd name="T17" fmla="*/ 18 h 118"/>
                  <a:gd name="T18" fmla="*/ 14 w 58"/>
                  <a:gd name="T19" fmla="*/ 21 h 118"/>
                  <a:gd name="T20" fmla="*/ 3 w 58"/>
                  <a:gd name="T21" fmla="*/ 28 h 118"/>
                  <a:gd name="T22" fmla="*/ 0 w 58"/>
                  <a:gd name="T23" fmla="*/ 29 h 118"/>
                  <a:gd name="T24" fmla="*/ 11 w 58"/>
                  <a:gd name="T25" fmla="*/ 46 h 118"/>
                  <a:gd name="T26" fmla="*/ 14 w 58"/>
                  <a:gd name="T27" fmla="*/ 61 h 118"/>
                  <a:gd name="T28" fmla="*/ 17 w 58"/>
                  <a:gd name="T29" fmla="*/ 83 h 118"/>
                  <a:gd name="T30" fmla="*/ 19 w 58"/>
                  <a:gd name="T31" fmla="*/ 118 h 118"/>
                  <a:gd name="T32" fmla="*/ 32 w 58"/>
                  <a:gd name="T33" fmla="*/ 116 h 118"/>
                  <a:gd name="T34" fmla="*/ 44 w 58"/>
                  <a:gd name="T35" fmla="*/ 112 h 118"/>
                  <a:gd name="T36" fmla="*/ 39 w 58"/>
                  <a:gd name="T37" fmla="*/ 97 h 118"/>
                  <a:gd name="T38" fmla="*/ 38 w 58"/>
                  <a:gd name="T39" fmla="*/ 7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8" h="118">
                    <a:moveTo>
                      <a:pt x="38" y="75"/>
                    </a:moveTo>
                    <a:cubicBezTo>
                      <a:pt x="40" y="66"/>
                      <a:pt x="46" y="61"/>
                      <a:pt x="46" y="61"/>
                    </a:cubicBezTo>
                    <a:cubicBezTo>
                      <a:pt x="46" y="61"/>
                      <a:pt x="49" y="55"/>
                      <a:pt x="53" y="51"/>
                    </a:cubicBezTo>
                    <a:cubicBezTo>
                      <a:pt x="58" y="46"/>
                      <a:pt x="56" y="27"/>
                      <a:pt x="55" y="24"/>
                    </a:cubicBezTo>
                    <a:cubicBezTo>
                      <a:pt x="55" y="22"/>
                      <a:pt x="54" y="16"/>
                      <a:pt x="54" y="11"/>
                    </a:cubicBezTo>
                    <a:cubicBezTo>
                      <a:pt x="52" y="12"/>
                      <a:pt x="50" y="12"/>
                      <a:pt x="48" y="11"/>
                    </a:cubicBezTo>
                    <a:cubicBezTo>
                      <a:pt x="42" y="8"/>
                      <a:pt x="47" y="3"/>
                      <a:pt x="41" y="2"/>
                    </a:cubicBezTo>
                    <a:cubicBezTo>
                      <a:pt x="36" y="0"/>
                      <a:pt x="34" y="6"/>
                      <a:pt x="35" y="11"/>
                    </a:cubicBezTo>
                    <a:cubicBezTo>
                      <a:pt x="36" y="15"/>
                      <a:pt x="32" y="15"/>
                      <a:pt x="30" y="18"/>
                    </a:cubicBezTo>
                    <a:cubicBezTo>
                      <a:pt x="27" y="21"/>
                      <a:pt x="17" y="21"/>
                      <a:pt x="14" y="21"/>
                    </a:cubicBezTo>
                    <a:cubicBezTo>
                      <a:pt x="11" y="21"/>
                      <a:pt x="7" y="27"/>
                      <a:pt x="3" y="28"/>
                    </a:cubicBezTo>
                    <a:cubicBezTo>
                      <a:pt x="3" y="29"/>
                      <a:pt x="2" y="29"/>
                      <a:pt x="0" y="29"/>
                    </a:cubicBezTo>
                    <a:cubicBezTo>
                      <a:pt x="1" y="43"/>
                      <a:pt x="4" y="42"/>
                      <a:pt x="11" y="46"/>
                    </a:cubicBezTo>
                    <a:cubicBezTo>
                      <a:pt x="19" y="51"/>
                      <a:pt x="11" y="57"/>
                      <a:pt x="14" y="61"/>
                    </a:cubicBezTo>
                    <a:cubicBezTo>
                      <a:pt x="18" y="64"/>
                      <a:pt x="17" y="72"/>
                      <a:pt x="17" y="83"/>
                    </a:cubicBezTo>
                    <a:cubicBezTo>
                      <a:pt x="18" y="89"/>
                      <a:pt x="19" y="106"/>
                      <a:pt x="19" y="118"/>
                    </a:cubicBezTo>
                    <a:cubicBezTo>
                      <a:pt x="24" y="117"/>
                      <a:pt x="28" y="116"/>
                      <a:pt x="32" y="116"/>
                    </a:cubicBezTo>
                    <a:cubicBezTo>
                      <a:pt x="38" y="116"/>
                      <a:pt x="41" y="108"/>
                      <a:pt x="44" y="112"/>
                    </a:cubicBezTo>
                    <a:cubicBezTo>
                      <a:pt x="42" y="106"/>
                      <a:pt x="39" y="102"/>
                      <a:pt x="39" y="97"/>
                    </a:cubicBezTo>
                    <a:cubicBezTo>
                      <a:pt x="39" y="90"/>
                      <a:pt x="37" y="84"/>
                      <a:pt x="38" y="7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7" name="Freeform 25">
                <a:extLst>
                  <a:ext uri="{FF2B5EF4-FFF2-40B4-BE49-F238E27FC236}">
                    <a16:creationId xmlns:a16="http://schemas.microsoft.com/office/drawing/2014/main" id="{36E32C00-0112-448B-BE9C-401CA11C0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9463" y="3999479"/>
                <a:ext cx="26988" cy="76200"/>
              </a:xfrm>
              <a:custGeom>
                <a:avLst/>
                <a:gdLst>
                  <a:gd name="T0" fmla="*/ 30 w 35"/>
                  <a:gd name="T1" fmla="*/ 35 h 98"/>
                  <a:gd name="T2" fmla="*/ 27 w 35"/>
                  <a:gd name="T3" fmla="*/ 20 h 98"/>
                  <a:gd name="T4" fmla="*/ 16 w 35"/>
                  <a:gd name="T5" fmla="*/ 3 h 98"/>
                  <a:gd name="T6" fmla="*/ 2 w 35"/>
                  <a:gd name="T7" fmla="*/ 0 h 98"/>
                  <a:gd name="T8" fmla="*/ 0 w 35"/>
                  <a:gd name="T9" fmla="*/ 1 h 98"/>
                  <a:gd name="T10" fmla="*/ 4 w 35"/>
                  <a:gd name="T11" fmla="*/ 13 h 98"/>
                  <a:gd name="T12" fmla="*/ 8 w 35"/>
                  <a:gd name="T13" fmla="*/ 24 h 98"/>
                  <a:gd name="T14" fmla="*/ 9 w 35"/>
                  <a:gd name="T15" fmla="*/ 50 h 98"/>
                  <a:gd name="T16" fmla="*/ 14 w 35"/>
                  <a:gd name="T17" fmla="*/ 76 h 98"/>
                  <a:gd name="T18" fmla="*/ 21 w 35"/>
                  <a:gd name="T19" fmla="*/ 98 h 98"/>
                  <a:gd name="T20" fmla="*/ 24 w 35"/>
                  <a:gd name="T21" fmla="*/ 96 h 98"/>
                  <a:gd name="T22" fmla="*/ 35 w 35"/>
                  <a:gd name="T23" fmla="*/ 92 h 98"/>
                  <a:gd name="T24" fmla="*/ 33 w 35"/>
                  <a:gd name="T25" fmla="*/ 57 h 98"/>
                  <a:gd name="T26" fmla="*/ 30 w 35"/>
                  <a:gd name="T27" fmla="*/ 35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98">
                    <a:moveTo>
                      <a:pt x="30" y="35"/>
                    </a:moveTo>
                    <a:cubicBezTo>
                      <a:pt x="27" y="31"/>
                      <a:pt x="35" y="25"/>
                      <a:pt x="27" y="20"/>
                    </a:cubicBezTo>
                    <a:cubicBezTo>
                      <a:pt x="20" y="16"/>
                      <a:pt x="17" y="17"/>
                      <a:pt x="16" y="3"/>
                    </a:cubicBezTo>
                    <a:cubicBezTo>
                      <a:pt x="12" y="2"/>
                      <a:pt x="6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6"/>
                      <a:pt x="2" y="12"/>
                      <a:pt x="4" y="13"/>
                    </a:cubicBezTo>
                    <a:cubicBezTo>
                      <a:pt x="7" y="14"/>
                      <a:pt x="9" y="18"/>
                      <a:pt x="8" y="24"/>
                    </a:cubicBezTo>
                    <a:cubicBezTo>
                      <a:pt x="8" y="30"/>
                      <a:pt x="6" y="44"/>
                      <a:pt x="9" y="50"/>
                    </a:cubicBezTo>
                    <a:cubicBezTo>
                      <a:pt x="11" y="57"/>
                      <a:pt x="14" y="67"/>
                      <a:pt x="14" y="76"/>
                    </a:cubicBezTo>
                    <a:cubicBezTo>
                      <a:pt x="14" y="82"/>
                      <a:pt x="17" y="91"/>
                      <a:pt x="21" y="98"/>
                    </a:cubicBezTo>
                    <a:cubicBezTo>
                      <a:pt x="22" y="97"/>
                      <a:pt x="23" y="97"/>
                      <a:pt x="24" y="96"/>
                    </a:cubicBezTo>
                    <a:cubicBezTo>
                      <a:pt x="27" y="94"/>
                      <a:pt x="31" y="92"/>
                      <a:pt x="35" y="92"/>
                    </a:cubicBezTo>
                    <a:cubicBezTo>
                      <a:pt x="35" y="80"/>
                      <a:pt x="34" y="63"/>
                      <a:pt x="33" y="57"/>
                    </a:cubicBezTo>
                    <a:cubicBezTo>
                      <a:pt x="33" y="46"/>
                      <a:pt x="34" y="38"/>
                      <a:pt x="30" y="3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8" name="Freeform 26">
                <a:extLst>
                  <a:ext uri="{FF2B5EF4-FFF2-40B4-BE49-F238E27FC236}">
                    <a16:creationId xmlns:a16="http://schemas.microsoft.com/office/drawing/2014/main" id="{436BC79F-CBB3-43FA-B024-2543FEB87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6463" y="3969317"/>
                <a:ext cx="109538" cy="168275"/>
              </a:xfrm>
              <a:custGeom>
                <a:avLst/>
                <a:gdLst>
                  <a:gd name="T0" fmla="*/ 59 w 140"/>
                  <a:gd name="T1" fmla="*/ 206 h 217"/>
                  <a:gd name="T2" fmla="*/ 109 w 140"/>
                  <a:gd name="T3" fmla="*/ 208 h 217"/>
                  <a:gd name="T4" fmla="*/ 135 w 140"/>
                  <a:gd name="T5" fmla="*/ 217 h 217"/>
                  <a:gd name="T6" fmla="*/ 140 w 140"/>
                  <a:gd name="T7" fmla="*/ 200 h 217"/>
                  <a:gd name="T8" fmla="*/ 137 w 140"/>
                  <a:gd name="T9" fmla="*/ 197 h 217"/>
                  <a:gd name="T10" fmla="*/ 125 w 140"/>
                  <a:gd name="T11" fmla="*/ 185 h 217"/>
                  <a:gd name="T12" fmla="*/ 121 w 140"/>
                  <a:gd name="T13" fmla="*/ 178 h 217"/>
                  <a:gd name="T14" fmla="*/ 118 w 140"/>
                  <a:gd name="T15" fmla="*/ 167 h 217"/>
                  <a:gd name="T16" fmla="*/ 112 w 140"/>
                  <a:gd name="T17" fmla="*/ 152 h 217"/>
                  <a:gd name="T18" fmla="*/ 110 w 140"/>
                  <a:gd name="T19" fmla="*/ 137 h 217"/>
                  <a:gd name="T20" fmla="*/ 119 w 140"/>
                  <a:gd name="T21" fmla="*/ 118 h 217"/>
                  <a:gd name="T22" fmla="*/ 128 w 140"/>
                  <a:gd name="T23" fmla="*/ 106 h 217"/>
                  <a:gd name="T24" fmla="*/ 123 w 140"/>
                  <a:gd name="T25" fmla="*/ 92 h 217"/>
                  <a:gd name="T26" fmla="*/ 107 w 140"/>
                  <a:gd name="T27" fmla="*/ 76 h 217"/>
                  <a:gd name="T28" fmla="*/ 103 w 140"/>
                  <a:gd name="T29" fmla="*/ 63 h 217"/>
                  <a:gd name="T30" fmla="*/ 119 w 140"/>
                  <a:gd name="T31" fmla="*/ 61 h 217"/>
                  <a:gd name="T32" fmla="*/ 127 w 140"/>
                  <a:gd name="T33" fmla="*/ 58 h 217"/>
                  <a:gd name="T34" fmla="*/ 119 w 140"/>
                  <a:gd name="T35" fmla="*/ 34 h 217"/>
                  <a:gd name="T36" fmla="*/ 117 w 140"/>
                  <a:gd name="T37" fmla="*/ 18 h 217"/>
                  <a:gd name="T38" fmla="*/ 105 w 140"/>
                  <a:gd name="T39" fmla="*/ 0 h 217"/>
                  <a:gd name="T40" fmla="*/ 104 w 140"/>
                  <a:gd name="T41" fmla="*/ 0 h 217"/>
                  <a:gd name="T42" fmla="*/ 103 w 140"/>
                  <a:gd name="T43" fmla="*/ 10 h 217"/>
                  <a:gd name="T44" fmla="*/ 111 w 140"/>
                  <a:gd name="T45" fmla="*/ 18 h 217"/>
                  <a:gd name="T46" fmla="*/ 112 w 140"/>
                  <a:gd name="T47" fmla="*/ 29 h 217"/>
                  <a:gd name="T48" fmla="*/ 100 w 140"/>
                  <a:gd name="T49" fmla="*/ 35 h 217"/>
                  <a:gd name="T50" fmla="*/ 89 w 140"/>
                  <a:gd name="T51" fmla="*/ 56 h 217"/>
                  <a:gd name="T52" fmla="*/ 85 w 140"/>
                  <a:gd name="T53" fmla="*/ 68 h 217"/>
                  <a:gd name="T54" fmla="*/ 83 w 140"/>
                  <a:gd name="T55" fmla="*/ 78 h 217"/>
                  <a:gd name="T56" fmla="*/ 74 w 140"/>
                  <a:gd name="T57" fmla="*/ 90 h 217"/>
                  <a:gd name="T58" fmla="*/ 60 w 140"/>
                  <a:gd name="T59" fmla="*/ 119 h 217"/>
                  <a:gd name="T60" fmla="*/ 52 w 140"/>
                  <a:gd name="T61" fmla="*/ 127 h 217"/>
                  <a:gd name="T62" fmla="*/ 39 w 140"/>
                  <a:gd name="T63" fmla="*/ 117 h 217"/>
                  <a:gd name="T64" fmla="*/ 27 w 140"/>
                  <a:gd name="T65" fmla="*/ 119 h 217"/>
                  <a:gd name="T66" fmla="*/ 6 w 140"/>
                  <a:gd name="T67" fmla="*/ 140 h 217"/>
                  <a:gd name="T68" fmla="*/ 0 w 140"/>
                  <a:gd name="T69" fmla="*/ 160 h 217"/>
                  <a:gd name="T70" fmla="*/ 8 w 140"/>
                  <a:gd name="T71" fmla="*/ 171 h 217"/>
                  <a:gd name="T72" fmla="*/ 23 w 140"/>
                  <a:gd name="T73" fmla="*/ 174 h 217"/>
                  <a:gd name="T74" fmla="*/ 28 w 140"/>
                  <a:gd name="T75" fmla="*/ 192 h 217"/>
                  <a:gd name="T76" fmla="*/ 24 w 140"/>
                  <a:gd name="T77" fmla="*/ 209 h 217"/>
                  <a:gd name="T78" fmla="*/ 50 w 140"/>
                  <a:gd name="T79" fmla="*/ 209 h 217"/>
                  <a:gd name="T80" fmla="*/ 59 w 140"/>
                  <a:gd name="T81" fmla="*/ 20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0" h="217">
                    <a:moveTo>
                      <a:pt x="59" y="206"/>
                    </a:moveTo>
                    <a:cubicBezTo>
                      <a:pt x="59" y="206"/>
                      <a:pt x="103" y="209"/>
                      <a:pt x="109" y="208"/>
                    </a:cubicBezTo>
                    <a:cubicBezTo>
                      <a:pt x="115" y="206"/>
                      <a:pt x="135" y="217"/>
                      <a:pt x="135" y="217"/>
                    </a:cubicBezTo>
                    <a:cubicBezTo>
                      <a:pt x="135" y="217"/>
                      <a:pt x="136" y="206"/>
                      <a:pt x="140" y="200"/>
                    </a:cubicBezTo>
                    <a:cubicBezTo>
                      <a:pt x="139" y="199"/>
                      <a:pt x="137" y="198"/>
                      <a:pt x="137" y="197"/>
                    </a:cubicBezTo>
                    <a:cubicBezTo>
                      <a:pt x="136" y="194"/>
                      <a:pt x="128" y="189"/>
                      <a:pt x="125" y="185"/>
                    </a:cubicBezTo>
                    <a:cubicBezTo>
                      <a:pt x="122" y="181"/>
                      <a:pt x="121" y="178"/>
                      <a:pt x="121" y="178"/>
                    </a:cubicBezTo>
                    <a:cubicBezTo>
                      <a:pt x="121" y="178"/>
                      <a:pt x="121" y="172"/>
                      <a:pt x="118" y="167"/>
                    </a:cubicBezTo>
                    <a:cubicBezTo>
                      <a:pt x="114" y="162"/>
                      <a:pt x="112" y="159"/>
                      <a:pt x="112" y="152"/>
                    </a:cubicBezTo>
                    <a:cubicBezTo>
                      <a:pt x="112" y="145"/>
                      <a:pt x="110" y="140"/>
                      <a:pt x="110" y="137"/>
                    </a:cubicBezTo>
                    <a:cubicBezTo>
                      <a:pt x="110" y="133"/>
                      <a:pt x="116" y="126"/>
                      <a:pt x="119" y="118"/>
                    </a:cubicBezTo>
                    <a:cubicBezTo>
                      <a:pt x="120" y="113"/>
                      <a:pt x="125" y="109"/>
                      <a:pt x="128" y="106"/>
                    </a:cubicBezTo>
                    <a:cubicBezTo>
                      <a:pt x="127" y="103"/>
                      <a:pt x="125" y="98"/>
                      <a:pt x="123" y="92"/>
                    </a:cubicBezTo>
                    <a:cubicBezTo>
                      <a:pt x="121" y="85"/>
                      <a:pt x="114" y="83"/>
                      <a:pt x="107" y="76"/>
                    </a:cubicBezTo>
                    <a:cubicBezTo>
                      <a:pt x="100" y="69"/>
                      <a:pt x="103" y="66"/>
                      <a:pt x="103" y="63"/>
                    </a:cubicBezTo>
                    <a:cubicBezTo>
                      <a:pt x="103" y="60"/>
                      <a:pt x="112" y="60"/>
                      <a:pt x="119" y="61"/>
                    </a:cubicBezTo>
                    <a:cubicBezTo>
                      <a:pt x="126" y="61"/>
                      <a:pt x="130" y="59"/>
                      <a:pt x="127" y="58"/>
                    </a:cubicBezTo>
                    <a:cubicBezTo>
                      <a:pt x="124" y="56"/>
                      <a:pt x="118" y="43"/>
                      <a:pt x="119" y="34"/>
                    </a:cubicBezTo>
                    <a:cubicBezTo>
                      <a:pt x="119" y="25"/>
                      <a:pt x="116" y="23"/>
                      <a:pt x="117" y="18"/>
                    </a:cubicBezTo>
                    <a:cubicBezTo>
                      <a:pt x="117" y="13"/>
                      <a:pt x="111" y="0"/>
                      <a:pt x="105" y="0"/>
                    </a:cubicBezTo>
                    <a:cubicBezTo>
                      <a:pt x="105" y="0"/>
                      <a:pt x="104" y="0"/>
                      <a:pt x="104" y="0"/>
                    </a:cubicBezTo>
                    <a:cubicBezTo>
                      <a:pt x="103" y="4"/>
                      <a:pt x="103" y="8"/>
                      <a:pt x="103" y="10"/>
                    </a:cubicBezTo>
                    <a:cubicBezTo>
                      <a:pt x="103" y="13"/>
                      <a:pt x="107" y="16"/>
                      <a:pt x="111" y="18"/>
                    </a:cubicBezTo>
                    <a:cubicBezTo>
                      <a:pt x="114" y="19"/>
                      <a:pt x="112" y="24"/>
                      <a:pt x="112" y="29"/>
                    </a:cubicBezTo>
                    <a:cubicBezTo>
                      <a:pt x="111" y="34"/>
                      <a:pt x="102" y="33"/>
                      <a:pt x="100" y="35"/>
                    </a:cubicBezTo>
                    <a:cubicBezTo>
                      <a:pt x="99" y="38"/>
                      <a:pt x="89" y="53"/>
                      <a:pt x="89" y="56"/>
                    </a:cubicBezTo>
                    <a:cubicBezTo>
                      <a:pt x="90" y="59"/>
                      <a:pt x="88" y="67"/>
                      <a:pt x="85" y="68"/>
                    </a:cubicBezTo>
                    <a:cubicBezTo>
                      <a:pt x="82" y="69"/>
                      <a:pt x="83" y="76"/>
                      <a:pt x="83" y="78"/>
                    </a:cubicBezTo>
                    <a:cubicBezTo>
                      <a:pt x="83" y="81"/>
                      <a:pt x="74" y="85"/>
                      <a:pt x="74" y="90"/>
                    </a:cubicBezTo>
                    <a:cubicBezTo>
                      <a:pt x="74" y="94"/>
                      <a:pt x="63" y="112"/>
                      <a:pt x="60" y="119"/>
                    </a:cubicBezTo>
                    <a:cubicBezTo>
                      <a:pt x="56" y="125"/>
                      <a:pt x="53" y="133"/>
                      <a:pt x="52" y="127"/>
                    </a:cubicBezTo>
                    <a:cubicBezTo>
                      <a:pt x="51" y="121"/>
                      <a:pt x="42" y="115"/>
                      <a:pt x="39" y="117"/>
                    </a:cubicBezTo>
                    <a:cubicBezTo>
                      <a:pt x="35" y="120"/>
                      <a:pt x="30" y="119"/>
                      <a:pt x="27" y="119"/>
                    </a:cubicBezTo>
                    <a:cubicBezTo>
                      <a:pt x="25" y="120"/>
                      <a:pt x="6" y="140"/>
                      <a:pt x="6" y="140"/>
                    </a:cubicBezTo>
                    <a:cubicBezTo>
                      <a:pt x="6" y="140"/>
                      <a:pt x="4" y="149"/>
                      <a:pt x="0" y="160"/>
                    </a:cubicBezTo>
                    <a:cubicBezTo>
                      <a:pt x="3" y="162"/>
                      <a:pt x="5" y="167"/>
                      <a:pt x="8" y="171"/>
                    </a:cubicBezTo>
                    <a:cubicBezTo>
                      <a:pt x="12" y="176"/>
                      <a:pt x="20" y="172"/>
                      <a:pt x="23" y="174"/>
                    </a:cubicBezTo>
                    <a:cubicBezTo>
                      <a:pt x="26" y="175"/>
                      <a:pt x="29" y="188"/>
                      <a:pt x="28" y="192"/>
                    </a:cubicBezTo>
                    <a:cubicBezTo>
                      <a:pt x="27" y="196"/>
                      <a:pt x="22" y="204"/>
                      <a:pt x="24" y="209"/>
                    </a:cubicBezTo>
                    <a:cubicBezTo>
                      <a:pt x="50" y="209"/>
                      <a:pt x="50" y="209"/>
                      <a:pt x="50" y="209"/>
                    </a:cubicBezTo>
                    <a:lnTo>
                      <a:pt x="59" y="206"/>
                    </a:ln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9" name="Freeform 27">
                <a:extLst>
                  <a:ext uri="{FF2B5EF4-FFF2-40B4-BE49-F238E27FC236}">
                    <a16:creationId xmlns:a16="http://schemas.microsoft.com/office/drawing/2014/main" id="{83344134-643D-44B4-AD82-D3DA68520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4050" y="4004242"/>
                <a:ext cx="90488" cy="93663"/>
              </a:xfrm>
              <a:custGeom>
                <a:avLst/>
                <a:gdLst>
                  <a:gd name="T0" fmla="*/ 110 w 117"/>
                  <a:gd name="T1" fmla="*/ 101 h 120"/>
                  <a:gd name="T2" fmla="*/ 102 w 117"/>
                  <a:gd name="T3" fmla="*/ 80 h 120"/>
                  <a:gd name="T4" fmla="*/ 110 w 117"/>
                  <a:gd name="T5" fmla="*/ 61 h 120"/>
                  <a:gd name="T6" fmla="*/ 117 w 117"/>
                  <a:gd name="T7" fmla="*/ 49 h 120"/>
                  <a:gd name="T8" fmla="*/ 110 w 117"/>
                  <a:gd name="T9" fmla="*/ 20 h 120"/>
                  <a:gd name="T10" fmla="*/ 107 w 117"/>
                  <a:gd name="T11" fmla="*/ 18 h 120"/>
                  <a:gd name="T12" fmla="*/ 84 w 117"/>
                  <a:gd name="T13" fmla="*/ 21 h 120"/>
                  <a:gd name="T14" fmla="*/ 68 w 117"/>
                  <a:gd name="T15" fmla="*/ 13 h 120"/>
                  <a:gd name="T16" fmla="*/ 53 w 117"/>
                  <a:gd name="T17" fmla="*/ 8 h 120"/>
                  <a:gd name="T18" fmla="*/ 46 w 117"/>
                  <a:gd name="T19" fmla="*/ 6 h 120"/>
                  <a:gd name="T20" fmla="*/ 37 w 117"/>
                  <a:gd name="T21" fmla="*/ 7 h 120"/>
                  <a:gd name="T22" fmla="*/ 26 w 117"/>
                  <a:gd name="T23" fmla="*/ 12 h 120"/>
                  <a:gd name="T24" fmla="*/ 17 w 117"/>
                  <a:gd name="T25" fmla="*/ 9 h 120"/>
                  <a:gd name="T26" fmla="*/ 10 w 117"/>
                  <a:gd name="T27" fmla="*/ 10 h 120"/>
                  <a:gd name="T28" fmla="*/ 10 w 117"/>
                  <a:gd name="T29" fmla="*/ 25 h 120"/>
                  <a:gd name="T30" fmla="*/ 14 w 117"/>
                  <a:gd name="T31" fmla="*/ 34 h 120"/>
                  <a:gd name="T32" fmla="*/ 17 w 117"/>
                  <a:gd name="T33" fmla="*/ 46 h 120"/>
                  <a:gd name="T34" fmla="*/ 8 w 117"/>
                  <a:gd name="T35" fmla="*/ 47 h 120"/>
                  <a:gd name="T36" fmla="*/ 10 w 117"/>
                  <a:gd name="T37" fmla="*/ 59 h 120"/>
                  <a:gd name="T38" fmla="*/ 4 w 117"/>
                  <a:gd name="T39" fmla="*/ 69 h 120"/>
                  <a:gd name="T40" fmla="*/ 2 w 117"/>
                  <a:gd name="T41" fmla="*/ 82 h 120"/>
                  <a:gd name="T42" fmla="*/ 9 w 117"/>
                  <a:gd name="T43" fmla="*/ 88 h 120"/>
                  <a:gd name="T44" fmla="*/ 23 w 117"/>
                  <a:gd name="T45" fmla="*/ 102 h 120"/>
                  <a:gd name="T46" fmla="*/ 18 w 117"/>
                  <a:gd name="T47" fmla="*/ 120 h 120"/>
                  <a:gd name="T48" fmla="*/ 73 w 117"/>
                  <a:gd name="T49" fmla="*/ 108 h 120"/>
                  <a:gd name="T50" fmla="*/ 110 w 117"/>
                  <a:gd name="T51" fmla="*/ 110 h 120"/>
                  <a:gd name="T52" fmla="*/ 110 w 117"/>
                  <a:gd name="T53" fmla="*/ 10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20">
                    <a:moveTo>
                      <a:pt x="110" y="101"/>
                    </a:moveTo>
                    <a:cubicBezTo>
                      <a:pt x="108" y="97"/>
                      <a:pt x="102" y="83"/>
                      <a:pt x="102" y="80"/>
                    </a:cubicBezTo>
                    <a:cubicBezTo>
                      <a:pt x="103" y="77"/>
                      <a:pt x="110" y="66"/>
                      <a:pt x="110" y="61"/>
                    </a:cubicBezTo>
                    <a:cubicBezTo>
                      <a:pt x="109" y="56"/>
                      <a:pt x="117" y="53"/>
                      <a:pt x="117" y="49"/>
                    </a:cubicBezTo>
                    <a:cubicBezTo>
                      <a:pt x="117" y="46"/>
                      <a:pt x="115" y="30"/>
                      <a:pt x="110" y="20"/>
                    </a:cubicBezTo>
                    <a:cubicBezTo>
                      <a:pt x="109" y="20"/>
                      <a:pt x="108" y="19"/>
                      <a:pt x="107" y="18"/>
                    </a:cubicBezTo>
                    <a:cubicBezTo>
                      <a:pt x="103" y="14"/>
                      <a:pt x="89" y="15"/>
                      <a:pt x="84" y="21"/>
                    </a:cubicBezTo>
                    <a:cubicBezTo>
                      <a:pt x="79" y="26"/>
                      <a:pt x="69" y="16"/>
                      <a:pt x="68" y="13"/>
                    </a:cubicBezTo>
                    <a:cubicBezTo>
                      <a:pt x="66" y="10"/>
                      <a:pt x="59" y="4"/>
                      <a:pt x="53" y="8"/>
                    </a:cubicBezTo>
                    <a:cubicBezTo>
                      <a:pt x="47" y="12"/>
                      <a:pt x="46" y="11"/>
                      <a:pt x="46" y="6"/>
                    </a:cubicBezTo>
                    <a:cubicBezTo>
                      <a:pt x="47" y="0"/>
                      <a:pt x="38" y="2"/>
                      <a:pt x="37" y="7"/>
                    </a:cubicBezTo>
                    <a:cubicBezTo>
                      <a:pt x="36" y="11"/>
                      <a:pt x="28" y="15"/>
                      <a:pt x="26" y="12"/>
                    </a:cubicBezTo>
                    <a:cubicBezTo>
                      <a:pt x="24" y="8"/>
                      <a:pt x="19" y="4"/>
                      <a:pt x="17" y="9"/>
                    </a:cubicBezTo>
                    <a:cubicBezTo>
                      <a:pt x="15" y="12"/>
                      <a:pt x="13" y="12"/>
                      <a:pt x="10" y="10"/>
                    </a:cubicBezTo>
                    <a:cubicBezTo>
                      <a:pt x="9" y="17"/>
                      <a:pt x="7" y="24"/>
                      <a:pt x="10" y="25"/>
                    </a:cubicBezTo>
                    <a:cubicBezTo>
                      <a:pt x="14" y="28"/>
                      <a:pt x="14" y="32"/>
                      <a:pt x="14" y="34"/>
                    </a:cubicBezTo>
                    <a:cubicBezTo>
                      <a:pt x="13" y="37"/>
                      <a:pt x="20" y="43"/>
                      <a:pt x="17" y="46"/>
                    </a:cubicBezTo>
                    <a:cubicBezTo>
                      <a:pt x="14" y="49"/>
                      <a:pt x="10" y="43"/>
                      <a:pt x="8" y="47"/>
                    </a:cubicBezTo>
                    <a:cubicBezTo>
                      <a:pt x="6" y="51"/>
                      <a:pt x="12" y="55"/>
                      <a:pt x="10" y="59"/>
                    </a:cubicBezTo>
                    <a:cubicBezTo>
                      <a:pt x="7" y="62"/>
                      <a:pt x="4" y="62"/>
                      <a:pt x="4" y="69"/>
                    </a:cubicBezTo>
                    <a:cubicBezTo>
                      <a:pt x="5" y="76"/>
                      <a:pt x="5" y="80"/>
                      <a:pt x="2" y="82"/>
                    </a:cubicBezTo>
                    <a:cubicBezTo>
                      <a:pt x="0" y="84"/>
                      <a:pt x="3" y="84"/>
                      <a:pt x="9" y="88"/>
                    </a:cubicBezTo>
                    <a:cubicBezTo>
                      <a:pt x="14" y="92"/>
                      <a:pt x="24" y="96"/>
                      <a:pt x="23" y="102"/>
                    </a:cubicBezTo>
                    <a:cubicBezTo>
                      <a:pt x="23" y="108"/>
                      <a:pt x="20" y="110"/>
                      <a:pt x="18" y="120"/>
                    </a:cubicBezTo>
                    <a:cubicBezTo>
                      <a:pt x="29" y="120"/>
                      <a:pt x="49" y="112"/>
                      <a:pt x="73" y="108"/>
                    </a:cubicBezTo>
                    <a:cubicBezTo>
                      <a:pt x="88" y="105"/>
                      <a:pt x="101" y="107"/>
                      <a:pt x="110" y="110"/>
                    </a:cubicBezTo>
                    <a:cubicBezTo>
                      <a:pt x="111" y="107"/>
                      <a:pt x="112" y="103"/>
                      <a:pt x="110" y="10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0" name="Freeform 28">
                <a:extLst>
                  <a:ext uri="{FF2B5EF4-FFF2-40B4-BE49-F238E27FC236}">
                    <a16:creationId xmlns:a16="http://schemas.microsoft.com/office/drawing/2014/main" id="{E8F39E94-43CB-4809-9547-D3E17935E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3425" y="3999479"/>
                <a:ext cx="61913" cy="95250"/>
              </a:xfrm>
              <a:custGeom>
                <a:avLst/>
                <a:gdLst>
                  <a:gd name="T0" fmla="*/ 69 w 81"/>
                  <a:gd name="T1" fmla="*/ 49 h 122"/>
                  <a:gd name="T2" fmla="*/ 68 w 81"/>
                  <a:gd name="T3" fmla="*/ 23 h 122"/>
                  <a:gd name="T4" fmla="*/ 64 w 81"/>
                  <a:gd name="T5" fmla="*/ 12 h 122"/>
                  <a:gd name="T6" fmla="*/ 60 w 81"/>
                  <a:gd name="T7" fmla="*/ 0 h 122"/>
                  <a:gd name="T8" fmla="*/ 55 w 81"/>
                  <a:gd name="T9" fmla="*/ 4 h 122"/>
                  <a:gd name="T10" fmla="*/ 7 w 81"/>
                  <a:gd name="T11" fmla="*/ 3 h 122"/>
                  <a:gd name="T12" fmla="*/ 11 w 81"/>
                  <a:gd name="T13" fmla="*/ 22 h 122"/>
                  <a:gd name="T14" fmla="*/ 8 w 81"/>
                  <a:gd name="T15" fmla="*/ 26 h 122"/>
                  <a:gd name="T16" fmla="*/ 15 w 81"/>
                  <a:gd name="T17" fmla="*/ 55 h 122"/>
                  <a:gd name="T18" fmla="*/ 8 w 81"/>
                  <a:gd name="T19" fmla="*/ 67 h 122"/>
                  <a:gd name="T20" fmla="*/ 0 w 81"/>
                  <a:gd name="T21" fmla="*/ 86 h 122"/>
                  <a:gd name="T22" fmla="*/ 8 w 81"/>
                  <a:gd name="T23" fmla="*/ 107 h 122"/>
                  <a:gd name="T24" fmla="*/ 8 w 81"/>
                  <a:gd name="T25" fmla="*/ 116 h 122"/>
                  <a:gd name="T26" fmla="*/ 22 w 81"/>
                  <a:gd name="T27" fmla="*/ 121 h 122"/>
                  <a:gd name="T28" fmla="*/ 59 w 81"/>
                  <a:gd name="T29" fmla="*/ 106 h 122"/>
                  <a:gd name="T30" fmla="*/ 81 w 81"/>
                  <a:gd name="T31" fmla="*/ 97 h 122"/>
                  <a:gd name="T32" fmla="*/ 74 w 81"/>
                  <a:gd name="T33" fmla="*/ 75 h 122"/>
                  <a:gd name="T34" fmla="*/ 69 w 81"/>
                  <a:gd name="T3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1" h="122">
                    <a:moveTo>
                      <a:pt x="69" y="49"/>
                    </a:moveTo>
                    <a:cubicBezTo>
                      <a:pt x="66" y="43"/>
                      <a:pt x="68" y="29"/>
                      <a:pt x="68" y="23"/>
                    </a:cubicBezTo>
                    <a:cubicBezTo>
                      <a:pt x="69" y="17"/>
                      <a:pt x="67" y="13"/>
                      <a:pt x="64" y="12"/>
                    </a:cubicBezTo>
                    <a:cubicBezTo>
                      <a:pt x="62" y="11"/>
                      <a:pt x="61" y="5"/>
                      <a:pt x="60" y="0"/>
                    </a:cubicBezTo>
                    <a:cubicBezTo>
                      <a:pt x="57" y="1"/>
                      <a:pt x="56" y="7"/>
                      <a:pt x="55" y="4"/>
                    </a:cubicBezTo>
                    <a:cubicBezTo>
                      <a:pt x="53" y="1"/>
                      <a:pt x="10" y="0"/>
                      <a:pt x="7" y="3"/>
                    </a:cubicBezTo>
                    <a:cubicBezTo>
                      <a:pt x="5" y="6"/>
                      <a:pt x="11" y="19"/>
                      <a:pt x="11" y="22"/>
                    </a:cubicBezTo>
                    <a:cubicBezTo>
                      <a:pt x="10" y="24"/>
                      <a:pt x="9" y="25"/>
                      <a:pt x="8" y="26"/>
                    </a:cubicBezTo>
                    <a:cubicBezTo>
                      <a:pt x="13" y="36"/>
                      <a:pt x="15" y="52"/>
                      <a:pt x="15" y="55"/>
                    </a:cubicBezTo>
                    <a:cubicBezTo>
                      <a:pt x="15" y="59"/>
                      <a:pt x="7" y="62"/>
                      <a:pt x="8" y="67"/>
                    </a:cubicBezTo>
                    <a:cubicBezTo>
                      <a:pt x="8" y="72"/>
                      <a:pt x="1" y="83"/>
                      <a:pt x="0" y="86"/>
                    </a:cubicBezTo>
                    <a:cubicBezTo>
                      <a:pt x="0" y="89"/>
                      <a:pt x="6" y="103"/>
                      <a:pt x="8" y="107"/>
                    </a:cubicBezTo>
                    <a:cubicBezTo>
                      <a:pt x="10" y="109"/>
                      <a:pt x="9" y="113"/>
                      <a:pt x="8" y="116"/>
                    </a:cubicBezTo>
                    <a:cubicBezTo>
                      <a:pt x="16" y="118"/>
                      <a:pt x="21" y="121"/>
                      <a:pt x="22" y="121"/>
                    </a:cubicBezTo>
                    <a:cubicBezTo>
                      <a:pt x="26" y="122"/>
                      <a:pt x="49" y="111"/>
                      <a:pt x="59" y="106"/>
                    </a:cubicBezTo>
                    <a:cubicBezTo>
                      <a:pt x="66" y="103"/>
                      <a:pt x="75" y="100"/>
                      <a:pt x="81" y="97"/>
                    </a:cubicBezTo>
                    <a:cubicBezTo>
                      <a:pt x="77" y="90"/>
                      <a:pt x="74" y="81"/>
                      <a:pt x="74" y="75"/>
                    </a:cubicBezTo>
                    <a:cubicBezTo>
                      <a:pt x="74" y="66"/>
                      <a:pt x="71" y="56"/>
                      <a:pt x="69" y="4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1" name="Freeform 29">
                <a:extLst>
                  <a:ext uri="{FF2B5EF4-FFF2-40B4-BE49-F238E27FC236}">
                    <a16:creationId xmlns:a16="http://schemas.microsoft.com/office/drawing/2014/main" id="{443B2297-2613-423A-AF3C-A06B1A9D9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8800" y="3975667"/>
                <a:ext cx="111125" cy="84138"/>
              </a:xfrm>
              <a:custGeom>
                <a:avLst/>
                <a:gdLst>
                  <a:gd name="T0" fmla="*/ 47 w 143"/>
                  <a:gd name="T1" fmla="*/ 57 h 108"/>
                  <a:gd name="T2" fmla="*/ 56 w 143"/>
                  <a:gd name="T3" fmla="*/ 55 h 108"/>
                  <a:gd name="T4" fmla="*/ 70 w 143"/>
                  <a:gd name="T5" fmla="*/ 52 h 108"/>
                  <a:gd name="T6" fmla="*/ 86 w 143"/>
                  <a:gd name="T7" fmla="*/ 71 h 108"/>
                  <a:gd name="T8" fmla="*/ 88 w 143"/>
                  <a:gd name="T9" fmla="*/ 83 h 108"/>
                  <a:gd name="T10" fmla="*/ 89 w 143"/>
                  <a:gd name="T11" fmla="*/ 84 h 108"/>
                  <a:gd name="T12" fmla="*/ 102 w 143"/>
                  <a:gd name="T13" fmla="*/ 81 h 108"/>
                  <a:gd name="T14" fmla="*/ 108 w 143"/>
                  <a:gd name="T15" fmla="*/ 98 h 108"/>
                  <a:gd name="T16" fmla="*/ 117 w 143"/>
                  <a:gd name="T17" fmla="*/ 104 h 108"/>
                  <a:gd name="T18" fmla="*/ 124 w 143"/>
                  <a:gd name="T19" fmla="*/ 98 h 108"/>
                  <a:gd name="T20" fmla="*/ 128 w 143"/>
                  <a:gd name="T21" fmla="*/ 101 h 108"/>
                  <a:gd name="T22" fmla="*/ 133 w 143"/>
                  <a:gd name="T23" fmla="*/ 96 h 108"/>
                  <a:gd name="T24" fmla="*/ 131 w 143"/>
                  <a:gd name="T25" fmla="*/ 84 h 108"/>
                  <a:gd name="T26" fmla="*/ 140 w 143"/>
                  <a:gd name="T27" fmla="*/ 83 h 108"/>
                  <a:gd name="T28" fmla="*/ 137 w 143"/>
                  <a:gd name="T29" fmla="*/ 71 h 108"/>
                  <a:gd name="T30" fmla="*/ 133 w 143"/>
                  <a:gd name="T31" fmla="*/ 62 h 108"/>
                  <a:gd name="T32" fmla="*/ 133 w 143"/>
                  <a:gd name="T33" fmla="*/ 47 h 108"/>
                  <a:gd name="T34" fmla="*/ 131 w 143"/>
                  <a:gd name="T35" fmla="*/ 45 h 108"/>
                  <a:gd name="T36" fmla="*/ 126 w 143"/>
                  <a:gd name="T37" fmla="*/ 34 h 108"/>
                  <a:gd name="T38" fmla="*/ 126 w 143"/>
                  <a:gd name="T39" fmla="*/ 27 h 108"/>
                  <a:gd name="T40" fmla="*/ 120 w 143"/>
                  <a:gd name="T41" fmla="*/ 18 h 108"/>
                  <a:gd name="T42" fmla="*/ 112 w 143"/>
                  <a:gd name="T43" fmla="*/ 5 h 108"/>
                  <a:gd name="T44" fmla="*/ 99 w 143"/>
                  <a:gd name="T45" fmla="*/ 14 h 108"/>
                  <a:gd name="T46" fmla="*/ 86 w 143"/>
                  <a:gd name="T47" fmla="*/ 13 h 108"/>
                  <a:gd name="T48" fmla="*/ 76 w 143"/>
                  <a:gd name="T49" fmla="*/ 15 h 108"/>
                  <a:gd name="T50" fmla="*/ 70 w 143"/>
                  <a:gd name="T51" fmla="*/ 10 h 108"/>
                  <a:gd name="T52" fmla="*/ 70 w 143"/>
                  <a:gd name="T53" fmla="*/ 6 h 108"/>
                  <a:gd name="T54" fmla="*/ 68 w 143"/>
                  <a:gd name="T55" fmla="*/ 7 h 108"/>
                  <a:gd name="T56" fmla="*/ 40 w 143"/>
                  <a:gd name="T57" fmla="*/ 6 h 108"/>
                  <a:gd name="T58" fmla="*/ 27 w 143"/>
                  <a:gd name="T59" fmla="*/ 0 h 108"/>
                  <a:gd name="T60" fmla="*/ 23 w 143"/>
                  <a:gd name="T61" fmla="*/ 9 h 108"/>
                  <a:gd name="T62" fmla="*/ 24 w 143"/>
                  <a:gd name="T63" fmla="*/ 18 h 108"/>
                  <a:gd name="T64" fmla="*/ 17 w 143"/>
                  <a:gd name="T65" fmla="*/ 21 h 108"/>
                  <a:gd name="T66" fmla="*/ 2 w 143"/>
                  <a:gd name="T67" fmla="*/ 30 h 108"/>
                  <a:gd name="T68" fmla="*/ 0 w 143"/>
                  <a:gd name="T69" fmla="*/ 32 h 108"/>
                  <a:gd name="T70" fmla="*/ 13 w 143"/>
                  <a:gd name="T71" fmla="*/ 48 h 108"/>
                  <a:gd name="T72" fmla="*/ 35 w 143"/>
                  <a:gd name="T73" fmla="*/ 72 h 108"/>
                  <a:gd name="T74" fmla="*/ 47 w 143"/>
                  <a:gd name="T75" fmla="*/ 5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3" h="108">
                    <a:moveTo>
                      <a:pt x="47" y="57"/>
                    </a:moveTo>
                    <a:cubicBezTo>
                      <a:pt x="48" y="53"/>
                      <a:pt x="52" y="55"/>
                      <a:pt x="56" y="55"/>
                    </a:cubicBezTo>
                    <a:cubicBezTo>
                      <a:pt x="61" y="56"/>
                      <a:pt x="66" y="52"/>
                      <a:pt x="70" y="52"/>
                    </a:cubicBezTo>
                    <a:cubicBezTo>
                      <a:pt x="75" y="52"/>
                      <a:pt x="86" y="67"/>
                      <a:pt x="86" y="71"/>
                    </a:cubicBezTo>
                    <a:cubicBezTo>
                      <a:pt x="86" y="75"/>
                      <a:pt x="86" y="79"/>
                      <a:pt x="88" y="83"/>
                    </a:cubicBezTo>
                    <a:cubicBezTo>
                      <a:pt x="88" y="83"/>
                      <a:pt x="89" y="83"/>
                      <a:pt x="89" y="84"/>
                    </a:cubicBezTo>
                    <a:cubicBezTo>
                      <a:pt x="95" y="82"/>
                      <a:pt x="101" y="81"/>
                      <a:pt x="102" y="81"/>
                    </a:cubicBezTo>
                    <a:cubicBezTo>
                      <a:pt x="104" y="81"/>
                      <a:pt x="108" y="91"/>
                      <a:pt x="108" y="98"/>
                    </a:cubicBezTo>
                    <a:cubicBezTo>
                      <a:pt x="107" y="104"/>
                      <a:pt x="114" y="108"/>
                      <a:pt x="117" y="104"/>
                    </a:cubicBezTo>
                    <a:cubicBezTo>
                      <a:pt x="120" y="100"/>
                      <a:pt x="123" y="95"/>
                      <a:pt x="124" y="98"/>
                    </a:cubicBezTo>
                    <a:cubicBezTo>
                      <a:pt x="124" y="99"/>
                      <a:pt x="126" y="100"/>
                      <a:pt x="128" y="101"/>
                    </a:cubicBezTo>
                    <a:cubicBezTo>
                      <a:pt x="129" y="99"/>
                      <a:pt x="131" y="98"/>
                      <a:pt x="133" y="96"/>
                    </a:cubicBezTo>
                    <a:cubicBezTo>
                      <a:pt x="135" y="92"/>
                      <a:pt x="129" y="88"/>
                      <a:pt x="131" y="84"/>
                    </a:cubicBezTo>
                    <a:cubicBezTo>
                      <a:pt x="133" y="80"/>
                      <a:pt x="137" y="86"/>
                      <a:pt x="140" y="83"/>
                    </a:cubicBezTo>
                    <a:cubicBezTo>
                      <a:pt x="143" y="80"/>
                      <a:pt x="136" y="74"/>
                      <a:pt x="137" y="71"/>
                    </a:cubicBezTo>
                    <a:cubicBezTo>
                      <a:pt x="137" y="69"/>
                      <a:pt x="137" y="65"/>
                      <a:pt x="133" y="62"/>
                    </a:cubicBezTo>
                    <a:cubicBezTo>
                      <a:pt x="130" y="61"/>
                      <a:pt x="132" y="54"/>
                      <a:pt x="133" y="47"/>
                    </a:cubicBezTo>
                    <a:cubicBezTo>
                      <a:pt x="132" y="47"/>
                      <a:pt x="131" y="46"/>
                      <a:pt x="131" y="45"/>
                    </a:cubicBezTo>
                    <a:cubicBezTo>
                      <a:pt x="129" y="41"/>
                      <a:pt x="130" y="34"/>
                      <a:pt x="126" y="34"/>
                    </a:cubicBezTo>
                    <a:cubicBezTo>
                      <a:pt x="122" y="34"/>
                      <a:pt x="123" y="29"/>
                      <a:pt x="126" y="27"/>
                    </a:cubicBezTo>
                    <a:cubicBezTo>
                      <a:pt x="130" y="26"/>
                      <a:pt x="120" y="22"/>
                      <a:pt x="120" y="18"/>
                    </a:cubicBezTo>
                    <a:cubicBezTo>
                      <a:pt x="120" y="15"/>
                      <a:pt x="115" y="5"/>
                      <a:pt x="112" y="5"/>
                    </a:cubicBezTo>
                    <a:cubicBezTo>
                      <a:pt x="110" y="4"/>
                      <a:pt x="102" y="14"/>
                      <a:pt x="99" y="14"/>
                    </a:cubicBezTo>
                    <a:cubicBezTo>
                      <a:pt x="96" y="14"/>
                      <a:pt x="88" y="7"/>
                      <a:pt x="86" y="13"/>
                    </a:cubicBezTo>
                    <a:cubicBezTo>
                      <a:pt x="84" y="18"/>
                      <a:pt x="79" y="10"/>
                      <a:pt x="76" y="15"/>
                    </a:cubicBezTo>
                    <a:cubicBezTo>
                      <a:pt x="72" y="19"/>
                      <a:pt x="70" y="10"/>
                      <a:pt x="70" y="10"/>
                    </a:cubicBezTo>
                    <a:cubicBezTo>
                      <a:pt x="70" y="10"/>
                      <a:pt x="70" y="8"/>
                      <a:pt x="70" y="6"/>
                    </a:cubicBezTo>
                    <a:cubicBezTo>
                      <a:pt x="69" y="7"/>
                      <a:pt x="69" y="7"/>
                      <a:pt x="68" y="7"/>
                    </a:cubicBezTo>
                    <a:cubicBezTo>
                      <a:pt x="58" y="11"/>
                      <a:pt x="41" y="8"/>
                      <a:pt x="40" y="6"/>
                    </a:cubicBezTo>
                    <a:cubicBezTo>
                      <a:pt x="39" y="3"/>
                      <a:pt x="27" y="0"/>
                      <a:pt x="27" y="0"/>
                    </a:cubicBezTo>
                    <a:cubicBezTo>
                      <a:pt x="27" y="0"/>
                      <a:pt x="27" y="7"/>
                      <a:pt x="23" y="9"/>
                    </a:cubicBezTo>
                    <a:cubicBezTo>
                      <a:pt x="18" y="11"/>
                      <a:pt x="24" y="16"/>
                      <a:pt x="24" y="18"/>
                    </a:cubicBezTo>
                    <a:cubicBezTo>
                      <a:pt x="24" y="19"/>
                      <a:pt x="20" y="22"/>
                      <a:pt x="17" y="21"/>
                    </a:cubicBezTo>
                    <a:cubicBezTo>
                      <a:pt x="14" y="19"/>
                      <a:pt x="6" y="27"/>
                      <a:pt x="2" y="30"/>
                    </a:cubicBezTo>
                    <a:cubicBezTo>
                      <a:pt x="1" y="30"/>
                      <a:pt x="1" y="31"/>
                      <a:pt x="0" y="32"/>
                    </a:cubicBezTo>
                    <a:cubicBezTo>
                      <a:pt x="6" y="37"/>
                      <a:pt x="6" y="43"/>
                      <a:pt x="13" y="48"/>
                    </a:cubicBezTo>
                    <a:cubicBezTo>
                      <a:pt x="20" y="53"/>
                      <a:pt x="29" y="60"/>
                      <a:pt x="35" y="72"/>
                    </a:cubicBezTo>
                    <a:cubicBezTo>
                      <a:pt x="40" y="67"/>
                      <a:pt x="47" y="61"/>
                      <a:pt x="47" y="5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2" name="Freeform 30">
                <a:extLst>
                  <a:ext uri="{FF2B5EF4-FFF2-40B4-BE49-F238E27FC236}">
                    <a16:creationId xmlns:a16="http://schemas.microsoft.com/office/drawing/2014/main" id="{DE6B521D-9155-40B6-B8CB-439FADC1C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1188" y="4039167"/>
                <a:ext cx="61913" cy="58738"/>
              </a:xfrm>
              <a:custGeom>
                <a:avLst/>
                <a:gdLst>
                  <a:gd name="T0" fmla="*/ 65 w 80"/>
                  <a:gd name="T1" fmla="*/ 44 h 76"/>
                  <a:gd name="T2" fmla="*/ 58 w 80"/>
                  <a:gd name="T3" fmla="*/ 38 h 76"/>
                  <a:gd name="T4" fmla="*/ 60 w 80"/>
                  <a:gd name="T5" fmla="*/ 25 h 76"/>
                  <a:gd name="T6" fmla="*/ 61 w 80"/>
                  <a:gd name="T7" fmla="*/ 20 h 76"/>
                  <a:gd name="T8" fmla="*/ 57 w 80"/>
                  <a:gd name="T9" fmla="*/ 17 h 76"/>
                  <a:gd name="T10" fmla="*/ 50 w 80"/>
                  <a:gd name="T11" fmla="*/ 23 h 76"/>
                  <a:gd name="T12" fmla="*/ 41 w 80"/>
                  <a:gd name="T13" fmla="*/ 17 h 76"/>
                  <a:gd name="T14" fmla="*/ 35 w 80"/>
                  <a:gd name="T15" fmla="*/ 0 h 76"/>
                  <a:gd name="T16" fmla="*/ 22 w 80"/>
                  <a:gd name="T17" fmla="*/ 3 h 76"/>
                  <a:gd name="T18" fmla="*/ 20 w 80"/>
                  <a:gd name="T19" fmla="*/ 12 h 76"/>
                  <a:gd name="T20" fmla="*/ 5 w 80"/>
                  <a:gd name="T21" fmla="*/ 25 h 76"/>
                  <a:gd name="T22" fmla="*/ 0 w 80"/>
                  <a:gd name="T23" fmla="*/ 31 h 76"/>
                  <a:gd name="T24" fmla="*/ 25 w 80"/>
                  <a:gd name="T25" fmla="*/ 48 h 76"/>
                  <a:gd name="T26" fmla="*/ 69 w 80"/>
                  <a:gd name="T27" fmla="*/ 75 h 76"/>
                  <a:gd name="T28" fmla="*/ 74 w 80"/>
                  <a:gd name="T29" fmla="*/ 76 h 76"/>
                  <a:gd name="T30" fmla="*/ 79 w 80"/>
                  <a:gd name="T31" fmla="*/ 58 h 76"/>
                  <a:gd name="T32" fmla="*/ 65 w 80"/>
                  <a:gd name="T33" fmla="*/ 4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76">
                    <a:moveTo>
                      <a:pt x="65" y="44"/>
                    </a:moveTo>
                    <a:cubicBezTo>
                      <a:pt x="59" y="40"/>
                      <a:pt x="56" y="40"/>
                      <a:pt x="58" y="38"/>
                    </a:cubicBezTo>
                    <a:cubicBezTo>
                      <a:pt x="61" y="36"/>
                      <a:pt x="61" y="32"/>
                      <a:pt x="60" y="25"/>
                    </a:cubicBezTo>
                    <a:cubicBezTo>
                      <a:pt x="60" y="23"/>
                      <a:pt x="60" y="21"/>
                      <a:pt x="61" y="20"/>
                    </a:cubicBezTo>
                    <a:cubicBezTo>
                      <a:pt x="59" y="19"/>
                      <a:pt x="57" y="18"/>
                      <a:pt x="57" y="17"/>
                    </a:cubicBezTo>
                    <a:cubicBezTo>
                      <a:pt x="56" y="14"/>
                      <a:pt x="53" y="19"/>
                      <a:pt x="50" y="23"/>
                    </a:cubicBezTo>
                    <a:cubicBezTo>
                      <a:pt x="47" y="27"/>
                      <a:pt x="40" y="23"/>
                      <a:pt x="41" y="17"/>
                    </a:cubicBezTo>
                    <a:cubicBezTo>
                      <a:pt x="41" y="10"/>
                      <a:pt x="37" y="0"/>
                      <a:pt x="35" y="0"/>
                    </a:cubicBezTo>
                    <a:cubicBezTo>
                      <a:pt x="34" y="0"/>
                      <a:pt x="28" y="1"/>
                      <a:pt x="22" y="3"/>
                    </a:cubicBezTo>
                    <a:cubicBezTo>
                      <a:pt x="23" y="6"/>
                      <a:pt x="21" y="9"/>
                      <a:pt x="20" y="12"/>
                    </a:cubicBezTo>
                    <a:cubicBezTo>
                      <a:pt x="19" y="16"/>
                      <a:pt x="9" y="22"/>
                      <a:pt x="5" y="25"/>
                    </a:cubicBezTo>
                    <a:cubicBezTo>
                      <a:pt x="4" y="26"/>
                      <a:pt x="2" y="28"/>
                      <a:pt x="0" y="31"/>
                    </a:cubicBezTo>
                    <a:cubicBezTo>
                      <a:pt x="8" y="36"/>
                      <a:pt x="17" y="42"/>
                      <a:pt x="25" y="48"/>
                    </a:cubicBezTo>
                    <a:cubicBezTo>
                      <a:pt x="39" y="58"/>
                      <a:pt x="59" y="72"/>
                      <a:pt x="69" y="75"/>
                    </a:cubicBezTo>
                    <a:cubicBezTo>
                      <a:pt x="70" y="76"/>
                      <a:pt x="72" y="76"/>
                      <a:pt x="74" y="76"/>
                    </a:cubicBezTo>
                    <a:cubicBezTo>
                      <a:pt x="76" y="66"/>
                      <a:pt x="79" y="64"/>
                      <a:pt x="79" y="58"/>
                    </a:cubicBezTo>
                    <a:cubicBezTo>
                      <a:pt x="80" y="52"/>
                      <a:pt x="70" y="48"/>
                      <a:pt x="65" y="4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3" name="Freeform 31">
                <a:extLst>
                  <a:ext uri="{FF2B5EF4-FFF2-40B4-BE49-F238E27FC236}">
                    <a16:creationId xmlns:a16="http://schemas.microsoft.com/office/drawing/2014/main" id="{44A99019-DCDD-4017-8610-3E1774245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788" y="4016942"/>
                <a:ext cx="42863" cy="46038"/>
              </a:xfrm>
              <a:custGeom>
                <a:avLst/>
                <a:gdLst>
                  <a:gd name="T0" fmla="*/ 52 w 55"/>
                  <a:gd name="T1" fmla="*/ 41 h 60"/>
                  <a:gd name="T2" fmla="*/ 53 w 55"/>
                  <a:gd name="T3" fmla="*/ 31 h 60"/>
                  <a:gd name="T4" fmla="*/ 51 w 55"/>
                  <a:gd name="T5" fmla="*/ 19 h 60"/>
                  <a:gd name="T6" fmla="*/ 35 w 55"/>
                  <a:gd name="T7" fmla="*/ 0 h 60"/>
                  <a:gd name="T8" fmla="*/ 21 w 55"/>
                  <a:gd name="T9" fmla="*/ 3 h 60"/>
                  <a:gd name="T10" fmla="*/ 12 w 55"/>
                  <a:gd name="T11" fmla="*/ 5 h 60"/>
                  <a:gd name="T12" fmla="*/ 0 w 55"/>
                  <a:gd name="T13" fmla="*/ 20 h 60"/>
                  <a:gd name="T14" fmla="*/ 2 w 55"/>
                  <a:gd name="T15" fmla="*/ 27 h 60"/>
                  <a:gd name="T16" fmla="*/ 17 w 55"/>
                  <a:gd name="T17" fmla="*/ 50 h 60"/>
                  <a:gd name="T18" fmla="*/ 32 w 55"/>
                  <a:gd name="T19" fmla="*/ 60 h 60"/>
                  <a:gd name="T20" fmla="*/ 37 w 55"/>
                  <a:gd name="T21" fmla="*/ 54 h 60"/>
                  <a:gd name="T22" fmla="*/ 52 w 55"/>
                  <a:gd name="T23" fmla="*/ 4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" h="60">
                    <a:moveTo>
                      <a:pt x="52" y="41"/>
                    </a:moveTo>
                    <a:cubicBezTo>
                      <a:pt x="53" y="38"/>
                      <a:pt x="55" y="34"/>
                      <a:pt x="53" y="31"/>
                    </a:cubicBezTo>
                    <a:cubicBezTo>
                      <a:pt x="51" y="27"/>
                      <a:pt x="51" y="23"/>
                      <a:pt x="51" y="19"/>
                    </a:cubicBezTo>
                    <a:cubicBezTo>
                      <a:pt x="51" y="15"/>
                      <a:pt x="40" y="0"/>
                      <a:pt x="35" y="0"/>
                    </a:cubicBezTo>
                    <a:cubicBezTo>
                      <a:pt x="31" y="0"/>
                      <a:pt x="26" y="4"/>
                      <a:pt x="21" y="3"/>
                    </a:cubicBezTo>
                    <a:cubicBezTo>
                      <a:pt x="17" y="3"/>
                      <a:pt x="13" y="1"/>
                      <a:pt x="12" y="5"/>
                    </a:cubicBezTo>
                    <a:cubicBezTo>
                      <a:pt x="12" y="9"/>
                      <a:pt x="5" y="15"/>
                      <a:pt x="0" y="20"/>
                    </a:cubicBezTo>
                    <a:cubicBezTo>
                      <a:pt x="1" y="22"/>
                      <a:pt x="2" y="24"/>
                      <a:pt x="2" y="27"/>
                    </a:cubicBezTo>
                    <a:cubicBezTo>
                      <a:pt x="7" y="42"/>
                      <a:pt x="11" y="45"/>
                      <a:pt x="17" y="50"/>
                    </a:cubicBezTo>
                    <a:cubicBezTo>
                      <a:pt x="20" y="53"/>
                      <a:pt x="26" y="56"/>
                      <a:pt x="32" y="60"/>
                    </a:cubicBezTo>
                    <a:cubicBezTo>
                      <a:pt x="34" y="57"/>
                      <a:pt x="36" y="55"/>
                      <a:pt x="37" y="54"/>
                    </a:cubicBezTo>
                    <a:cubicBezTo>
                      <a:pt x="41" y="51"/>
                      <a:pt x="51" y="45"/>
                      <a:pt x="52" y="4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4" name="Freeform 32">
                <a:extLst>
                  <a:ext uri="{FF2B5EF4-FFF2-40B4-BE49-F238E27FC236}">
                    <a16:creationId xmlns:a16="http://schemas.microsoft.com/office/drawing/2014/main" id="{89142682-1C5F-46BF-BFE1-7BD725D4EC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225" y="3745479"/>
                <a:ext cx="123825" cy="100013"/>
              </a:xfrm>
              <a:custGeom>
                <a:avLst/>
                <a:gdLst>
                  <a:gd name="T0" fmla="*/ 74 w 159"/>
                  <a:gd name="T1" fmla="*/ 99 h 128"/>
                  <a:gd name="T2" fmla="*/ 94 w 159"/>
                  <a:gd name="T3" fmla="*/ 84 h 128"/>
                  <a:gd name="T4" fmla="*/ 94 w 159"/>
                  <a:gd name="T5" fmla="*/ 34 h 128"/>
                  <a:gd name="T6" fmla="*/ 157 w 159"/>
                  <a:gd name="T7" fmla="*/ 34 h 128"/>
                  <a:gd name="T8" fmla="*/ 158 w 159"/>
                  <a:gd name="T9" fmla="*/ 7 h 128"/>
                  <a:gd name="T10" fmla="*/ 144 w 159"/>
                  <a:gd name="T11" fmla="*/ 0 h 128"/>
                  <a:gd name="T12" fmla="*/ 74 w 159"/>
                  <a:gd name="T13" fmla="*/ 0 h 128"/>
                  <a:gd name="T14" fmla="*/ 63 w 159"/>
                  <a:gd name="T15" fmla="*/ 17 h 128"/>
                  <a:gd name="T16" fmla="*/ 38 w 159"/>
                  <a:gd name="T17" fmla="*/ 51 h 128"/>
                  <a:gd name="T18" fmla="*/ 5 w 159"/>
                  <a:gd name="T19" fmla="*/ 110 h 128"/>
                  <a:gd name="T20" fmla="*/ 0 w 159"/>
                  <a:gd name="T21" fmla="*/ 128 h 128"/>
                  <a:gd name="T22" fmla="*/ 74 w 159"/>
                  <a:gd name="T23" fmla="*/ 128 h 128"/>
                  <a:gd name="T24" fmla="*/ 74 w 159"/>
                  <a:gd name="T25" fmla="*/ 99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128">
                    <a:moveTo>
                      <a:pt x="74" y="99"/>
                    </a:moveTo>
                    <a:cubicBezTo>
                      <a:pt x="74" y="94"/>
                      <a:pt x="94" y="89"/>
                      <a:pt x="94" y="84"/>
                    </a:cubicBezTo>
                    <a:cubicBezTo>
                      <a:pt x="94" y="80"/>
                      <a:pt x="94" y="34"/>
                      <a:pt x="94" y="34"/>
                    </a:cubicBezTo>
                    <a:cubicBezTo>
                      <a:pt x="94" y="34"/>
                      <a:pt x="155" y="35"/>
                      <a:pt x="157" y="34"/>
                    </a:cubicBezTo>
                    <a:cubicBezTo>
                      <a:pt x="158" y="33"/>
                      <a:pt x="158" y="20"/>
                      <a:pt x="158" y="7"/>
                    </a:cubicBezTo>
                    <a:cubicBezTo>
                      <a:pt x="155" y="3"/>
                      <a:pt x="159" y="0"/>
                      <a:pt x="144" y="0"/>
                    </a:cubicBezTo>
                    <a:cubicBezTo>
                      <a:pt x="132" y="0"/>
                      <a:pt x="97" y="0"/>
                      <a:pt x="74" y="0"/>
                    </a:cubicBezTo>
                    <a:cubicBezTo>
                      <a:pt x="68" y="5"/>
                      <a:pt x="66" y="11"/>
                      <a:pt x="63" y="17"/>
                    </a:cubicBezTo>
                    <a:cubicBezTo>
                      <a:pt x="60" y="26"/>
                      <a:pt x="39" y="39"/>
                      <a:pt x="38" y="51"/>
                    </a:cubicBezTo>
                    <a:cubicBezTo>
                      <a:pt x="38" y="64"/>
                      <a:pt x="18" y="84"/>
                      <a:pt x="5" y="110"/>
                    </a:cubicBezTo>
                    <a:cubicBezTo>
                      <a:pt x="2" y="118"/>
                      <a:pt x="0" y="123"/>
                      <a:pt x="0" y="128"/>
                    </a:cubicBezTo>
                    <a:cubicBezTo>
                      <a:pt x="74" y="128"/>
                      <a:pt x="74" y="128"/>
                      <a:pt x="74" y="128"/>
                    </a:cubicBezTo>
                    <a:cubicBezTo>
                      <a:pt x="74" y="128"/>
                      <a:pt x="74" y="103"/>
                      <a:pt x="74" y="9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5" name="Freeform 33">
                <a:extLst>
                  <a:ext uri="{FF2B5EF4-FFF2-40B4-BE49-F238E27FC236}">
                    <a16:creationId xmlns:a16="http://schemas.microsoft.com/office/drawing/2014/main" id="{F864238F-7A11-4C07-9170-CFFF2D10B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225" y="3750242"/>
                <a:ext cx="177800" cy="195263"/>
              </a:xfrm>
              <a:custGeom>
                <a:avLst/>
                <a:gdLst>
                  <a:gd name="T0" fmla="*/ 18 w 229"/>
                  <a:gd name="T1" fmla="*/ 217 h 251"/>
                  <a:gd name="T2" fmla="*/ 35 w 229"/>
                  <a:gd name="T3" fmla="*/ 217 h 251"/>
                  <a:gd name="T4" fmla="*/ 49 w 229"/>
                  <a:gd name="T5" fmla="*/ 216 h 251"/>
                  <a:gd name="T6" fmla="*/ 60 w 229"/>
                  <a:gd name="T7" fmla="*/ 225 h 251"/>
                  <a:gd name="T8" fmla="*/ 67 w 229"/>
                  <a:gd name="T9" fmla="*/ 225 h 251"/>
                  <a:gd name="T10" fmla="*/ 80 w 229"/>
                  <a:gd name="T11" fmla="*/ 242 h 251"/>
                  <a:gd name="T12" fmla="*/ 89 w 229"/>
                  <a:gd name="T13" fmla="*/ 251 h 251"/>
                  <a:gd name="T14" fmla="*/ 99 w 229"/>
                  <a:gd name="T15" fmla="*/ 245 h 251"/>
                  <a:gd name="T16" fmla="*/ 110 w 229"/>
                  <a:gd name="T17" fmla="*/ 241 h 251"/>
                  <a:gd name="T18" fmla="*/ 120 w 229"/>
                  <a:gd name="T19" fmla="*/ 239 h 251"/>
                  <a:gd name="T20" fmla="*/ 133 w 229"/>
                  <a:gd name="T21" fmla="*/ 240 h 251"/>
                  <a:gd name="T22" fmla="*/ 145 w 229"/>
                  <a:gd name="T23" fmla="*/ 236 h 251"/>
                  <a:gd name="T24" fmla="*/ 218 w 229"/>
                  <a:gd name="T25" fmla="*/ 236 h 251"/>
                  <a:gd name="T26" fmla="*/ 221 w 229"/>
                  <a:gd name="T27" fmla="*/ 219 h 251"/>
                  <a:gd name="T28" fmla="*/ 215 w 229"/>
                  <a:gd name="T29" fmla="*/ 214 h 251"/>
                  <a:gd name="T30" fmla="*/ 197 w 229"/>
                  <a:gd name="T31" fmla="*/ 47 h 251"/>
                  <a:gd name="T32" fmla="*/ 229 w 229"/>
                  <a:gd name="T33" fmla="*/ 47 h 251"/>
                  <a:gd name="T34" fmla="*/ 162 w 229"/>
                  <a:gd name="T35" fmla="*/ 3 h 251"/>
                  <a:gd name="T36" fmla="*/ 159 w 229"/>
                  <a:gd name="T37" fmla="*/ 0 h 251"/>
                  <a:gd name="T38" fmla="*/ 158 w 229"/>
                  <a:gd name="T39" fmla="*/ 27 h 251"/>
                  <a:gd name="T40" fmla="*/ 95 w 229"/>
                  <a:gd name="T41" fmla="*/ 27 h 251"/>
                  <a:gd name="T42" fmla="*/ 95 w 229"/>
                  <a:gd name="T43" fmla="*/ 77 h 251"/>
                  <a:gd name="T44" fmla="*/ 75 w 229"/>
                  <a:gd name="T45" fmla="*/ 92 h 251"/>
                  <a:gd name="T46" fmla="*/ 75 w 229"/>
                  <a:gd name="T47" fmla="*/ 121 h 251"/>
                  <a:gd name="T48" fmla="*/ 1 w 229"/>
                  <a:gd name="T49" fmla="*/ 121 h 251"/>
                  <a:gd name="T50" fmla="*/ 11 w 229"/>
                  <a:gd name="T51" fmla="*/ 142 h 251"/>
                  <a:gd name="T52" fmla="*/ 15 w 229"/>
                  <a:gd name="T53" fmla="*/ 173 h 251"/>
                  <a:gd name="T54" fmla="*/ 9 w 229"/>
                  <a:gd name="T55" fmla="*/ 210 h 251"/>
                  <a:gd name="T56" fmla="*/ 6 w 229"/>
                  <a:gd name="T57" fmla="*/ 226 h 251"/>
                  <a:gd name="T58" fmla="*/ 7 w 229"/>
                  <a:gd name="T59" fmla="*/ 226 h 251"/>
                  <a:gd name="T60" fmla="*/ 18 w 229"/>
                  <a:gd name="T61" fmla="*/ 217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29" h="251">
                    <a:moveTo>
                      <a:pt x="18" y="217"/>
                    </a:moveTo>
                    <a:cubicBezTo>
                      <a:pt x="24" y="218"/>
                      <a:pt x="35" y="217"/>
                      <a:pt x="35" y="217"/>
                    </a:cubicBezTo>
                    <a:cubicBezTo>
                      <a:pt x="35" y="217"/>
                      <a:pt x="44" y="213"/>
                      <a:pt x="49" y="216"/>
                    </a:cubicBezTo>
                    <a:cubicBezTo>
                      <a:pt x="55" y="218"/>
                      <a:pt x="60" y="225"/>
                      <a:pt x="60" y="225"/>
                    </a:cubicBezTo>
                    <a:cubicBezTo>
                      <a:pt x="67" y="225"/>
                      <a:pt x="67" y="225"/>
                      <a:pt x="67" y="225"/>
                    </a:cubicBezTo>
                    <a:cubicBezTo>
                      <a:pt x="67" y="225"/>
                      <a:pt x="72" y="239"/>
                      <a:pt x="80" y="242"/>
                    </a:cubicBezTo>
                    <a:cubicBezTo>
                      <a:pt x="85" y="244"/>
                      <a:pt x="87" y="248"/>
                      <a:pt x="89" y="251"/>
                    </a:cubicBezTo>
                    <a:cubicBezTo>
                      <a:pt x="95" y="251"/>
                      <a:pt x="99" y="249"/>
                      <a:pt x="99" y="245"/>
                    </a:cubicBezTo>
                    <a:cubicBezTo>
                      <a:pt x="99" y="240"/>
                      <a:pt x="102" y="233"/>
                      <a:pt x="110" y="241"/>
                    </a:cubicBezTo>
                    <a:cubicBezTo>
                      <a:pt x="118" y="248"/>
                      <a:pt x="118" y="242"/>
                      <a:pt x="120" y="239"/>
                    </a:cubicBezTo>
                    <a:cubicBezTo>
                      <a:pt x="122" y="236"/>
                      <a:pt x="128" y="240"/>
                      <a:pt x="133" y="240"/>
                    </a:cubicBezTo>
                    <a:cubicBezTo>
                      <a:pt x="138" y="240"/>
                      <a:pt x="145" y="236"/>
                      <a:pt x="145" y="236"/>
                    </a:cubicBezTo>
                    <a:cubicBezTo>
                      <a:pt x="145" y="236"/>
                      <a:pt x="215" y="237"/>
                      <a:pt x="218" y="236"/>
                    </a:cubicBezTo>
                    <a:cubicBezTo>
                      <a:pt x="222" y="234"/>
                      <a:pt x="221" y="219"/>
                      <a:pt x="221" y="219"/>
                    </a:cubicBezTo>
                    <a:cubicBezTo>
                      <a:pt x="215" y="214"/>
                      <a:pt x="215" y="214"/>
                      <a:pt x="215" y="214"/>
                    </a:cubicBezTo>
                    <a:cubicBezTo>
                      <a:pt x="197" y="47"/>
                      <a:pt x="197" y="47"/>
                      <a:pt x="197" y="47"/>
                    </a:cubicBezTo>
                    <a:cubicBezTo>
                      <a:pt x="229" y="47"/>
                      <a:pt x="229" y="47"/>
                      <a:pt x="229" y="47"/>
                    </a:cubicBezTo>
                    <a:cubicBezTo>
                      <a:pt x="195" y="24"/>
                      <a:pt x="166" y="5"/>
                      <a:pt x="162" y="3"/>
                    </a:cubicBezTo>
                    <a:cubicBezTo>
                      <a:pt x="160" y="2"/>
                      <a:pt x="159" y="1"/>
                      <a:pt x="159" y="0"/>
                    </a:cubicBezTo>
                    <a:cubicBezTo>
                      <a:pt x="159" y="13"/>
                      <a:pt x="159" y="26"/>
                      <a:pt x="158" y="27"/>
                    </a:cubicBezTo>
                    <a:cubicBezTo>
                      <a:pt x="156" y="28"/>
                      <a:pt x="95" y="27"/>
                      <a:pt x="95" y="27"/>
                    </a:cubicBezTo>
                    <a:cubicBezTo>
                      <a:pt x="95" y="27"/>
                      <a:pt x="95" y="73"/>
                      <a:pt x="95" y="77"/>
                    </a:cubicBezTo>
                    <a:cubicBezTo>
                      <a:pt x="95" y="82"/>
                      <a:pt x="75" y="87"/>
                      <a:pt x="75" y="92"/>
                    </a:cubicBezTo>
                    <a:cubicBezTo>
                      <a:pt x="75" y="96"/>
                      <a:pt x="75" y="121"/>
                      <a:pt x="75" y="121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0" y="133"/>
                      <a:pt x="7" y="138"/>
                      <a:pt x="11" y="142"/>
                    </a:cubicBezTo>
                    <a:cubicBezTo>
                      <a:pt x="17" y="149"/>
                      <a:pt x="7" y="161"/>
                      <a:pt x="15" y="173"/>
                    </a:cubicBezTo>
                    <a:cubicBezTo>
                      <a:pt x="24" y="185"/>
                      <a:pt x="13" y="203"/>
                      <a:pt x="9" y="210"/>
                    </a:cubicBezTo>
                    <a:cubicBezTo>
                      <a:pt x="7" y="214"/>
                      <a:pt x="7" y="220"/>
                      <a:pt x="6" y="226"/>
                    </a:cubicBezTo>
                    <a:cubicBezTo>
                      <a:pt x="6" y="226"/>
                      <a:pt x="7" y="226"/>
                      <a:pt x="7" y="226"/>
                    </a:cubicBezTo>
                    <a:cubicBezTo>
                      <a:pt x="12" y="225"/>
                      <a:pt x="11" y="216"/>
                      <a:pt x="18" y="21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6" name="Freeform 34">
                <a:extLst>
                  <a:ext uri="{FF2B5EF4-FFF2-40B4-BE49-F238E27FC236}">
                    <a16:creationId xmlns:a16="http://schemas.microsoft.com/office/drawing/2014/main" id="{4FCEBDAF-4EF7-416D-B040-A1B761BA0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8488" y="3786754"/>
                <a:ext cx="246063" cy="230188"/>
              </a:xfrm>
              <a:custGeom>
                <a:avLst/>
                <a:gdLst>
                  <a:gd name="T0" fmla="*/ 299 w 316"/>
                  <a:gd name="T1" fmla="*/ 122 h 295"/>
                  <a:gd name="T2" fmla="*/ 290 w 316"/>
                  <a:gd name="T3" fmla="*/ 102 h 295"/>
                  <a:gd name="T4" fmla="*/ 268 w 316"/>
                  <a:gd name="T5" fmla="*/ 96 h 295"/>
                  <a:gd name="T6" fmla="*/ 256 w 316"/>
                  <a:gd name="T7" fmla="*/ 78 h 295"/>
                  <a:gd name="T8" fmla="*/ 140 w 316"/>
                  <a:gd name="T9" fmla="*/ 0 h 295"/>
                  <a:gd name="T10" fmla="*/ 108 w 316"/>
                  <a:gd name="T11" fmla="*/ 0 h 295"/>
                  <a:gd name="T12" fmla="*/ 126 w 316"/>
                  <a:gd name="T13" fmla="*/ 167 h 295"/>
                  <a:gd name="T14" fmla="*/ 132 w 316"/>
                  <a:gd name="T15" fmla="*/ 172 h 295"/>
                  <a:gd name="T16" fmla="*/ 129 w 316"/>
                  <a:gd name="T17" fmla="*/ 189 h 295"/>
                  <a:gd name="T18" fmla="*/ 56 w 316"/>
                  <a:gd name="T19" fmla="*/ 189 h 295"/>
                  <a:gd name="T20" fmla="*/ 44 w 316"/>
                  <a:gd name="T21" fmla="*/ 193 h 295"/>
                  <a:gd name="T22" fmla="*/ 31 w 316"/>
                  <a:gd name="T23" fmla="*/ 192 h 295"/>
                  <a:gd name="T24" fmla="*/ 21 w 316"/>
                  <a:gd name="T25" fmla="*/ 194 h 295"/>
                  <a:gd name="T26" fmla="*/ 10 w 316"/>
                  <a:gd name="T27" fmla="*/ 198 h 295"/>
                  <a:gd name="T28" fmla="*/ 0 w 316"/>
                  <a:gd name="T29" fmla="*/ 204 h 295"/>
                  <a:gd name="T30" fmla="*/ 2 w 316"/>
                  <a:gd name="T31" fmla="*/ 208 h 295"/>
                  <a:gd name="T32" fmla="*/ 5 w 316"/>
                  <a:gd name="T33" fmla="*/ 213 h 295"/>
                  <a:gd name="T34" fmla="*/ 8 w 316"/>
                  <a:gd name="T35" fmla="*/ 225 h 295"/>
                  <a:gd name="T36" fmla="*/ 18 w 316"/>
                  <a:gd name="T37" fmla="*/ 237 h 295"/>
                  <a:gd name="T38" fmla="*/ 18 w 316"/>
                  <a:gd name="T39" fmla="*/ 253 h 295"/>
                  <a:gd name="T40" fmla="*/ 24 w 316"/>
                  <a:gd name="T41" fmla="*/ 258 h 295"/>
                  <a:gd name="T42" fmla="*/ 34 w 316"/>
                  <a:gd name="T43" fmla="*/ 256 h 295"/>
                  <a:gd name="T44" fmla="*/ 47 w 316"/>
                  <a:gd name="T45" fmla="*/ 257 h 295"/>
                  <a:gd name="T46" fmla="*/ 60 w 316"/>
                  <a:gd name="T47" fmla="*/ 248 h 295"/>
                  <a:gd name="T48" fmla="*/ 68 w 316"/>
                  <a:gd name="T49" fmla="*/ 261 h 295"/>
                  <a:gd name="T50" fmla="*/ 74 w 316"/>
                  <a:gd name="T51" fmla="*/ 270 h 295"/>
                  <a:gd name="T52" fmla="*/ 74 w 316"/>
                  <a:gd name="T53" fmla="*/ 277 h 295"/>
                  <a:gd name="T54" fmla="*/ 79 w 316"/>
                  <a:gd name="T55" fmla="*/ 288 h 295"/>
                  <a:gd name="T56" fmla="*/ 88 w 316"/>
                  <a:gd name="T57" fmla="*/ 289 h 295"/>
                  <a:gd name="T58" fmla="*/ 97 w 316"/>
                  <a:gd name="T59" fmla="*/ 292 h 295"/>
                  <a:gd name="T60" fmla="*/ 108 w 316"/>
                  <a:gd name="T61" fmla="*/ 287 h 295"/>
                  <a:gd name="T62" fmla="*/ 117 w 316"/>
                  <a:gd name="T63" fmla="*/ 286 h 295"/>
                  <a:gd name="T64" fmla="*/ 124 w 316"/>
                  <a:gd name="T65" fmla="*/ 288 h 295"/>
                  <a:gd name="T66" fmla="*/ 129 w 316"/>
                  <a:gd name="T67" fmla="*/ 287 h 295"/>
                  <a:gd name="T68" fmla="*/ 135 w 316"/>
                  <a:gd name="T69" fmla="*/ 272 h 295"/>
                  <a:gd name="T70" fmla="*/ 133 w 316"/>
                  <a:gd name="T71" fmla="*/ 260 h 295"/>
                  <a:gd name="T72" fmla="*/ 149 w 316"/>
                  <a:gd name="T73" fmla="*/ 253 h 295"/>
                  <a:gd name="T74" fmla="*/ 155 w 316"/>
                  <a:gd name="T75" fmla="*/ 241 h 295"/>
                  <a:gd name="T76" fmla="*/ 161 w 316"/>
                  <a:gd name="T77" fmla="*/ 227 h 295"/>
                  <a:gd name="T78" fmla="*/ 173 w 316"/>
                  <a:gd name="T79" fmla="*/ 228 h 295"/>
                  <a:gd name="T80" fmla="*/ 181 w 316"/>
                  <a:gd name="T81" fmla="*/ 219 h 295"/>
                  <a:gd name="T82" fmla="*/ 190 w 316"/>
                  <a:gd name="T83" fmla="*/ 215 h 295"/>
                  <a:gd name="T84" fmla="*/ 197 w 316"/>
                  <a:gd name="T85" fmla="*/ 211 h 295"/>
                  <a:gd name="T86" fmla="*/ 213 w 316"/>
                  <a:gd name="T87" fmla="*/ 204 h 295"/>
                  <a:gd name="T88" fmla="*/ 227 w 316"/>
                  <a:gd name="T89" fmla="*/ 198 h 295"/>
                  <a:gd name="T90" fmla="*/ 251 w 316"/>
                  <a:gd name="T91" fmla="*/ 199 h 295"/>
                  <a:gd name="T92" fmla="*/ 266 w 316"/>
                  <a:gd name="T93" fmla="*/ 194 h 295"/>
                  <a:gd name="T94" fmla="*/ 296 w 316"/>
                  <a:gd name="T95" fmla="*/ 191 h 295"/>
                  <a:gd name="T96" fmla="*/ 308 w 316"/>
                  <a:gd name="T97" fmla="*/ 183 h 295"/>
                  <a:gd name="T98" fmla="*/ 314 w 316"/>
                  <a:gd name="T99" fmla="*/ 169 h 295"/>
                  <a:gd name="T100" fmla="*/ 315 w 316"/>
                  <a:gd name="T101" fmla="*/ 119 h 295"/>
                  <a:gd name="T102" fmla="*/ 299 w 316"/>
                  <a:gd name="T103" fmla="*/ 122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6" h="295">
                    <a:moveTo>
                      <a:pt x="299" y="122"/>
                    </a:moveTo>
                    <a:cubicBezTo>
                      <a:pt x="299" y="122"/>
                      <a:pt x="299" y="107"/>
                      <a:pt x="290" y="102"/>
                    </a:cubicBezTo>
                    <a:cubicBezTo>
                      <a:pt x="280" y="97"/>
                      <a:pt x="268" y="96"/>
                      <a:pt x="268" y="96"/>
                    </a:cubicBezTo>
                    <a:cubicBezTo>
                      <a:pt x="268" y="96"/>
                      <a:pt x="262" y="84"/>
                      <a:pt x="256" y="78"/>
                    </a:cubicBezTo>
                    <a:cubicBezTo>
                      <a:pt x="253" y="75"/>
                      <a:pt x="191" y="34"/>
                      <a:pt x="140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26" y="167"/>
                      <a:pt x="126" y="167"/>
                      <a:pt x="126" y="167"/>
                    </a:cubicBezTo>
                    <a:cubicBezTo>
                      <a:pt x="132" y="172"/>
                      <a:pt x="132" y="172"/>
                      <a:pt x="132" y="172"/>
                    </a:cubicBezTo>
                    <a:cubicBezTo>
                      <a:pt x="132" y="172"/>
                      <a:pt x="133" y="187"/>
                      <a:pt x="129" y="189"/>
                    </a:cubicBezTo>
                    <a:cubicBezTo>
                      <a:pt x="126" y="190"/>
                      <a:pt x="56" y="189"/>
                      <a:pt x="56" y="189"/>
                    </a:cubicBezTo>
                    <a:cubicBezTo>
                      <a:pt x="56" y="189"/>
                      <a:pt x="49" y="193"/>
                      <a:pt x="44" y="193"/>
                    </a:cubicBezTo>
                    <a:cubicBezTo>
                      <a:pt x="39" y="193"/>
                      <a:pt x="33" y="189"/>
                      <a:pt x="31" y="192"/>
                    </a:cubicBezTo>
                    <a:cubicBezTo>
                      <a:pt x="29" y="195"/>
                      <a:pt x="29" y="201"/>
                      <a:pt x="21" y="194"/>
                    </a:cubicBezTo>
                    <a:cubicBezTo>
                      <a:pt x="13" y="186"/>
                      <a:pt x="10" y="193"/>
                      <a:pt x="10" y="198"/>
                    </a:cubicBezTo>
                    <a:cubicBezTo>
                      <a:pt x="10" y="202"/>
                      <a:pt x="6" y="204"/>
                      <a:pt x="0" y="204"/>
                    </a:cubicBezTo>
                    <a:cubicBezTo>
                      <a:pt x="1" y="206"/>
                      <a:pt x="2" y="208"/>
                      <a:pt x="2" y="208"/>
                    </a:cubicBezTo>
                    <a:cubicBezTo>
                      <a:pt x="5" y="213"/>
                      <a:pt x="5" y="213"/>
                      <a:pt x="5" y="213"/>
                    </a:cubicBezTo>
                    <a:cubicBezTo>
                      <a:pt x="5" y="213"/>
                      <a:pt x="5" y="222"/>
                      <a:pt x="8" y="225"/>
                    </a:cubicBezTo>
                    <a:cubicBezTo>
                      <a:pt x="11" y="229"/>
                      <a:pt x="17" y="235"/>
                      <a:pt x="18" y="237"/>
                    </a:cubicBezTo>
                    <a:cubicBezTo>
                      <a:pt x="18" y="240"/>
                      <a:pt x="18" y="253"/>
                      <a:pt x="18" y="253"/>
                    </a:cubicBezTo>
                    <a:cubicBezTo>
                      <a:pt x="18" y="253"/>
                      <a:pt x="20" y="262"/>
                      <a:pt x="24" y="258"/>
                    </a:cubicBezTo>
                    <a:cubicBezTo>
                      <a:pt x="27" y="253"/>
                      <a:pt x="32" y="261"/>
                      <a:pt x="34" y="256"/>
                    </a:cubicBezTo>
                    <a:cubicBezTo>
                      <a:pt x="36" y="250"/>
                      <a:pt x="44" y="257"/>
                      <a:pt x="47" y="257"/>
                    </a:cubicBezTo>
                    <a:cubicBezTo>
                      <a:pt x="50" y="257"/>
                      <a:pt x="58" y="247"/>
                      <a:pt x="60" y="248"/>
                    </a:cubicBezTo>
                    <a:cubicBezTo>
                      <a:pt x="63" y="248"/>
                      <a:pt x="68" y="258"/>
                      <a:pt x="68" y="261"/>
                    </a:cubicBezTo>
                    <a:cubicBezTo>
                      <a:pt x="68" y="265"/>
                      <a:pt x="78" y="269"/>
                      <a:pt x="74" y="270"/>
                    </a:cubicBezTo>
                    <a:cubicBezTo>
                      <a:pt x="71" y="272"/>
                      <a:pt x="70" y="277"/>
                      <a:pt x="74" y="277"/>
                    </a:cubicBezTo>
                    <a:cubicBezTo>
                      <a:pt x="78" y="277"/>
                      <a:pt x="77" y="284"/>
                      <a:pt x="79" y="288"/>
                    </a:cubicBezTo>
                    <a:cubicBezTo>
                      <a:pt x="81" y="291"/>
                      <a:pt x="85" y="294"/>
                      <a:pt x="88" y="289"/>
                    </a:cubicBezTo>
                    <a:cubicBezTo>
                      <a:pt x="90" y="284"/>
                      <a:pt x="95" y="288"/>
                      <a:pt x="97" y="292"/>
                    </a:cubicBezTo>
                    <a:cubicBezTo>
                      <a:pt x="99" y="295"/>
                      <a:pt x="107" y="291"/>
                      <a:pt x="108" y="287"/>
                    </a:cubicBezTo>
                    <a:cubicBezTo>
                      <a:pt x="109" y="282"/>
                      <a:pt x="118" y="280"/>
                      <a:pt x="117" y="286"/>
                    </a:cubicBezTo>
                    <a:cubicBezTo>
                      <a:pt x="117" y="291"/>
                      <a:pt x="118" y="292"/>
                      <a:pt x="124" y="288"/>
                    </a:cubicBezTo>
                    <a:cubicBezTo>
                      <a:pt x="126" y="287"/>
                      <a:pt x="128" y="286"/>
                      <a:pt x="129" y="287"/>
                    </a:cubicBezTo>
                    <a:cubicBezTo>
                      <a:pt x="131" y="280"/>
                      <a:pt x="134" y="274"/>
                      <a:pt x="135" y="272"/>
                    </a:cubicBezTo>
                    <a:cubicBezTo>
                      <a:pt x="136" y="269"/>
                      <a:pt x="131" y="261"/>
                      <a:pt x="133" y="260"/>
                    </a:cubicBezTo>
                    <a:cubicBezTo>
                      <a:pt x="136" y="259"/>
                      <a:pt x="146" y="261"/>
                      <a:pt x="149" y="253"/>
                    </a:cubicBezTo>
                    <a:cubicBezTo>
                      <a:pt x="151" y="245"/>
                      <a:pt x="155" y="241"/>
                      <a:pt x="155" y="241"/>
                    </a:cubicBezTo>
                    <a:cubicBezTo>
                      <a:pt x="155" y="241"/>
                      <a:pt x="156" y="225"/>
                      <a:pt x="161" y="227"/>
                    </a:cubicBezTo>
                    <a:cubicBezTo>
                      <a:pt x="166" y="230"/>
                      <a:pt x="172" y="235"/>
                      <a:pt x="173" y="228"/>
                    </a:cubicBezTo>
                    <a:cubicBezTo>
                      <a:pt x="173" y="221"/>
                      <a:pt x="179" y="225"/>
                      <a:pt x="181" y="219"/>
                    </a:cubicBezTo>
                    <a:cubicBezTo>
                      <a:pt x="183" y="213"/>
                      <a:pt x="186" y="213"/>
                      <a:pt x="190" y="215"/>
                    </a:cubicBezTo>
                    <a:cubicBezTo>
                      <a:pt x="194" y="216"/>
                      <a:pt x="197" y="214"/>
                      <a:pt x="197" y="211"/>
                    </a:cubicBezTo>
                    <a:cubicBezTo>
                      <a:pt x="197" y="207"/>
                      <a:pt x="206" y="209"/>
                      <a:pt x="213" y="204"/>
                    </a:cubicBezTo>
                    <a:cubicBezTo>
                      <a:pt x="221" y="199"/>
                      <a:pt x="224" y="195"/>
                      <a:pt x="227" y="198"/>
                    </a:cubicBezTo>
                    <a:cubicBezTo>
                      <a:pt x="230" y="201"/>
                      <a:pt x="248" y="200"/>
                      <a:pt x="251" y="199"/>
                    </a:cubicBezTo>
                    <a:cubicBezTo>
                      <a:pt x="254" y="198"/>
                      <a:pt x="260" y="193"/>
                      <a:pt x="266" y="194"/>
                    </a:cubicBezTo>
                    <a:cubicBezTo>
                      <a:pt x="273" y="195"/>
                      <a:pt x="289" y="191"/>
                      <a:pt x="296" y="191"/>
                    </a:cubicBezTo>
                    <a:cubicBezTo>
                      <a:pt x="303" y="191"/>
                      <a:pt x="305" y="185"/>
                      <a:pt x="308" y="183"/>
                    </a:cubicBezTo>
                    <a:cubicBezTo>
                      <a:pt x="310" y="181"/>
                      <a:pt x="312" y="170"/>
                      <a:pt x="314" y="169"/>
                    </a:cubicBezTo>
                    <a:cubicBezTo>
                      <a:pt x="316" y="167"/>
                      <a:pt x="315" y="132"/>
                      <a:pt x="315" y="119"/>
                    </a:cubicBezTo>
                    <a:cubicBezTo>
                      <a:pt x="308" y="120"/>
                      <a:pt x="299" y="122"/>
                      <a:pt x="299" y="12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7" name="Freeform 35">
                <a:extLst>
                  <a:ext uri="{FF2B5EF4-FFF2-40B4-BE49-F238E27FC236}">
                    <a16:creationId xmlns:a16="http://schemas.microsoft.com/office/drawing/2014/main" id="{3FA8174F-43C9-409E-B560-AF4547442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8500" y="3939154"/>
                <a:ext cx="120650" cy="85725"/>
              </a:xfrm>
              <a:custGeom>
                <a:avLst/>
                <a:gdLst>
                  <a:gd name="T0" fmla="*/ 155 w 156"/>
                  <a:gd name="T1" fmla="*/ 62 h 111"/>
                  <a:gd name="T2" fmla="*/ 147 w 156"/>
                  <a:gd name="T3" fmla="*/ 59 h 111"/>
                  <a:gd name="T4" fmla="*/ 146 w 156"/>
                  <a:gd name="T5" fmla="*/ 48 h 111"/>
                  <a:gd name="T6" fmla="*/ 136 w 156"/>
                  <a:gd name="T7" fmla="*/ 50 h 111"/>
                  <a:gd name="T8" fmla="*/ 129 w 156"/>
                  <a:gd name="T9" fmla="*/ 43 h 111"/>
                  <a:gd name="T10" fmla="*/ 125 w 156"/>
                  <a:gd name="T11" fmla="*/ 36 h 111"/>
                  <a:gd name="T12" fmla="*/ 116 w 156"/>
                  <a:gd name="T13" fmla="*/ 26 h 111"/>
                  <a:gd name="T14" fmla="*/ 110 w 156"/>
                  <a:gd name="T15" fmla="*/ 15 h 111"/>
                  <a:gd name="T16" fmla="*/ 110 w 156"/>
                  <a:gd name="T17" fmla="*/ 5 h 111"/>
                  <a:gd name="T18" fmla="*/ 98 w 156"/>
                  <a:gd name="T19" fmla="*/ 3 h 111"/>
                  <a:gd name="T20" fmla="*/ 84 w 156"/>
                  <a:gd name="T21" fmla="*/ 9 h 111"/>
                  <a:gd name="T22" fmla="*/ 68 w 156"/>
                  <a:gd name="T23" fmla="*/ 16 h 111"/>
                  <a:gd name="T24" fmla="*/ 61 w 156"/>
                  <a:gd name="T25" fmla="*/ 20 h 111"/>
                  <a:gd name="T26" fmla="*/ 52 w 156"/>
                  <a:gd name="T27" fmla="*/ 24 h 111"/>
                  <a:gd name="T28" fmla="*/ 44 w 156"/>
                  <a:gd name="T29" fmla="*/ 33 h 111"/>
                  <a:gd name="T30" fmla="*/ 32 w 156"/>
                  <a:gd name="T31" fmla="*/ 32 h 111"/>
                  <a:gd name="T32" fmla="*/ 26 w 156"/>
                  <a:gd name="T33" fmla="*/ 46 h 111"/>
                  <a:gd name="T34" fmla="*/ 20 w 156"/>
                  <a:gd name="T35" fmla="*/ 58 h 111"/>
                  <a:gd name="T36" fmla="*/ 4 w 156"/>
                  <a:gd name="T37" fmla="*/ 65 h 111"/>
                  <a:gd name="T38" fmla="*/ 6 w 156"/>
                  <a:gd name="T39" fmla="*/ 77 h 111"/>
                  <a:gd name="T40" fmla="*/ 0 w 156"/>
                  <a:gd name="T41" fmla="*/ 92 h 111"/>
                  <a:gd name="T42" fmla="*/ 10 w 156"/>
                  <a:gd name="T43" fmla="*/ 98 h 111"/>
                  <a:gd name="T44" fmla="*/ 26 w 156"/>
                  <a:gd name="T45" fmla="*/ 106 h 111"/>
                  <a:gd name="T46" fmla="*/ 49 w 156"/>
                  <a:gd name="T47" fmla="*/ 103 h 111"/>
                  <a:gd name="T48" fmla="*/ 55 w 156"/>
                  <a:gd name="T49" fmla="*/ 101 h 111"/>
                  <a:gd name="T50" fmla="*/ 51 w 156"/>
                  <a:gd name="T51" fmla="*/ 82 h 111"/>
                  <a:gd name="T52" fmla="*/ 99 w 156"/>
                  <a:gd name="T53" fmla="*/ 83 h 111"/>
                  <a:gd name="T54" fmla="*/ 106 w 156"/>
                  <a:gd name="T55" fmla="*/ 78 h 111"/>
                  <a:gd name="T56" fmla="*/ 123 w 156"/>
                  <a:gd name="T57" fmla="*/ 80 h 111"/>
                  <a:gd name="T58" fmla="*/ 134 w 156"/>
                  <a:gd name="T59" fmla="*/ 73 h 111"/>
                  <a:gd name="T60" fmla="*/ 150 w 156"/>
                  <a:gd name="T61" fmla="*/ 70 h 111"/>
                  <a:gd name="T62" fmla="*/ 155 w 156"/>
                  <a:gd name="T63" fmla="*/ 63 h 111"/>
                  <a:gd name="T64" fmla="*/ 155 w 156"/>
                  <a:gd name="T65" fmla="*/ 6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6" h="111">
                    <a:moveTo>
                      <a:pt x="155" y="62"/>
                    </a:moveTo>
                    <a:cubicBezTo>
                      <a:pt x="152" y="60"/>
                      <a:pt x="148" y="59"/>
                      <a:pt x="147" y="59"/>
                    </a:cubicBezTo>
                    <a:cubicBezTo>
                      <a:pt x="145" y="59"/>
                      <a:pt x="147" y="50"/>
                      <a:pt x="146" y="48"/>
                    </a:cubicBezTo>
                    <a:cubicBezTo>
                      <a:pt x="145" y="47"/>
                      <a:pt x="139" y="51"/>
                      <a:pt x="136" y="50"/>
                    </a:cubicBezTo>
                    <a:cubicBezTo>
                      <a:pt x="133" y="48"/>
                      <a:pt x="131" y="43"/>
                      <a:pt x="129" y="43"/>
                    </a:cubicBezTo>
                    <a:cubicBezTo>
                      <a:pt x="126" y="43"/>
                      <a:pt x="125" y="40"/>
                      <a:pt x="125" y="36"/>
                    </a:cubicBezTo>
                    <a:cubicBezTo>
                      <a:pt x="125" y="32"/>
                      <a:pt x="120" y="28"/>
                      <a:pt x="116" y="26"/>
                    </a:cubicBezTo>
                    <a:cubicBezTo>
                      <a:pt x="113" y="23"/>
                      <a:pt x="112" y="16"/>
                      <a:pt x="110" y="15"/>
                    </a:cubicBezTo>
                    <a:cubicBezTo>
                      <a:pt x="109" y="14"/>
                      <a:pt x="109" y="9"/>
                      <a:pt x="110" y="5"/>
                    </a:cubicBezTo>
                    <a:cubicBezTo>
                      <a:pt x="105" y="5"/>
                      <a:pt x="100" y="4"/>
                      <a:pt x="98" y="3"/>
                    </a:cubicBezTo>
                    <a:cubicBezTo>
                      <a:pt x="95" y="0"/>
                      <a:pt x="92" y="4"/>
                      <a:pt x="84" y="9"/>
                    </a:cubicBezTo>
                    <a:cubicBezTo>
                      <a:pt x="77" y="14"/>
                      <a:pt x="68" y="12"/>
                      <a:pt x="68" y="16"/>
                    </a:cubicBezTo>
                    <a:cubicBezTo>
                      <a:pt x="68" y="19"/>
                      <a:pt x="65" y="21"/>
                      <a:pt x="61" y="20"/>
                    </a:cubicBezTo>
                    <a:cubicBezTo>
                      <a:pt x="57" y="18"/>
                      <a:pt x="54" y="18"/>
                      <a:pt x="52" y="24"/>
                    </a:cubicBezTo>
                    <a:cubicBezTo>
                      <a:pt x="50" y="30"/>
                      <a:pt x="44" y="26"/>
                      <a:pt x="44" y="33"/>
                    </a:cubicBezTo>
                    <a:cubicBezTo>
                      <a:pt x="43" y="40"/>
                      <a:pt x="37" y="35"/>
                      <a:pt x="32" y="32"/>
                    </a:cubicBezTo>
                    <a:cubicBezTo>
                      <a:pt x="27" y="30"/>
                      <a:pt x="26" y="46"/>
                      <a:pt x="26" y="46"/>
                    </a:cubicBezTo>
                    <a:cubicBezTo>
                      <a:pt x="26" y="46"/>
                      <a:pt x="22" y="50"/>
                      <a:pt x="20" y="58"/>
                    </a:cubicBezTo>
                    <a:cubicBezTo>
                      <a:pt x="17" y="66"/>
                      <a:pt x="7" y="64"/>
                      <a:pt x="4" y="65"/>
                    </a:cubicBezTo>
                    <a:cubicBezTo>
                      <a:pt x="2" y="66"/>
                      <a:pt x="7" y="74"/>
                      <a:pt x="6" y="77"/>
                    </a:cubicBezTo>
                    <a:cubicBezTo>
                      <a:pt x="5" y="79"/>
                      <a:pt x="2" y="85"/>
                      <a:pt x="0" y="92"/>
                    </a:cubicBezTo>
                    <a:cubicBezTo>
                      <a:pt x="4" y="92"/>
                      <a:pt x="8" y="96"/>
                      <a:pt x="10" y="98"/>
                    </a:cubicBezTo>
                    <a:cubicBezTo>
                      <a:pt x="11" y="101"/>
                      <a:pt x="21" y="111"/>
                      <a:pt x="26" y="106"/>
                    </a:cubicBezTo>
                    <a:cubicBezTo>
                      <a:pt x="31" y="100"/>
                      <a:pt x="45" y="99"/>
                      <a:pt x="49" y="103"/>
                    </a:cubicBezTo>
                    <a:cubicBezTo>
                      <a:pt x="52" y="106"/>
                      <a:pt x="54" y="104"/>
                      <a:pt x="55" y="101"/>
                    </a:cubicBezTo>
                    <a:cubicBezTo>
                      <a:pt x="55" y="98"/>
                      <a:pt x="49" y="85"/>
                      <a:pt x="51" y="82"/>
                    </a:cubicBezTo>
                    <a:cubicBezTo>
                      <a:pt x="54" y="79"/>
                      <a:pt x="97" y="80"/>
                      <a:pt x="99" y="83"/>
                    </a:cubicBezTo>
                    <a:cubicBezTo>
                      <a:pt x="101" y="86"/>
                      <a:pt x="101" y="78"/>
                      <a:pt x="106" y="78"/>
                    </a:cubicBezTo>
                    <a:cubicBezTo>
                      <a:pt x="112" y="79"/>
                      <a:pt x="120" y="82"/>
                      <a:pt x="123" y="80"/>
                    </a:cubicBezTo>
                    <a:cubicBezTo>
                      <a:pt x="127" y="79"/>
                      <a:pt x="131" y="73"/>
                      <a:pt x="134" y="73"/>
                    </a:cubicBezTo>
                    <a:cubicBezTo>
                      <a:pt x="137" y="73"/>
                      <a:pt x="147" y="73"/>
                      <a:pt x="150" y="70"/>
                    </a:cubicBezTo>
                    <a:cubicBezTo>
                      <a:pt x="152" y="67"/>
                      <a:pt x="156" y="67"/>
                      <a:pt x="155" y="63"/>
                    </a:cubicBezTo>
                    <a:cubicBezTo>
                      <a:pt x="155" y="63"/>
                      <a:pt x="155" y="62"/>
                      <a:pt x="155" y="6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8" name="Freeform 36">
                <a:extLst>
                  <a:ext uri="{FF2B5EF4-FFF2-40B4-BE49-F238E27FC236}">
                    <a16:creationId xmlns:a16="http://schemas.microsoft.com/office/drawing/2014/main" id="{BCAD5811-42BA-48B7-AC78-71AF23AA8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4225" y="3810567"/>
                <a:ext cx="227013" cy="179388"/>
              </a:xfrm>
              <a:custGeom>
                <a:avLst/>
                <a:gdLst>
                  <a:gd name="T0" fmla="*/ 280 w 294"/>
                  <a:gd name="T1" fmla="*/ 34 h 230"/>
                  <a:gd name="T2" fmla="*/ 279 w 294"/>
                  <a:gd name="T3" fmla="*/ 10 h 230"/>
                  <a:gd name="T4" fmla="*/ 264 w 294"/>
                  <a:gd name="T5" fmla="*/ 18 h 230"/>
                  <a:gd name="T6" fmla="*/ 252 w 294"/>
                  <a:gd name="T7" fmla="*/ 6 h 230"/>
                  <a:gd name="T8" fmla="*/ 224 w 294"/>
                  <a:gd name="T9" fmla="*/ 0 h 230"/>
                  <a:gd name="T10" fmla="*/ 143 w 294"/>
                  <a:gd name="T11" fmla="*/ 51 h 230"/>
                  <a:gd name="T12" fmla="*/ 109 w 294"/>
                  <a:gd name="T13" fmla="*/ 79 h 230"/>
                  <a:gd name="T14" fmla="*/ 80 w 294"/>
                  <a:gd name="T15" fmla="*/ 88 h 230"/>
                  <a:gd name="T16" fmla="*/ 77 w 294"/>
                  <a:gd name="T17" fmla="*/ 89 h 230"/>
                  <a:gd name="T18" fmla="*/ 76 w 294"/>
                  <a:gd name="T19" fmla="*/ 139 h 230"/>
                  <a:gd name="T20" fmla="*/ 70 w 294"/>
                  <a:gd name="T21" fmla="*/ 153 h 230"/>
                  <a:gd name="T22" fmla="*/ 58 w 294"/>
                  <a:gd name="T23" fmla="*/ 161 h 230"/>
                  <a:gd name="T24" fmla="*/ 28 w 294"/>
                  <a:gd name="T25" fmla="*/ 164 h 230"/>
                  <a:gd name="T26" fmla="*/ 13 w 294"/>
                  <a:gd name="T27" fmla="*/ 169 h 230"/>
                  <a:gd name="T28" fmla="*/ 1 w 294"/>
                  <a:gd name="T29" fmla="*/ 170 h 230"/>
                  <a:gd name="T30" fmla="*/ 1 w 294"/>
                  <a:gd name="T31" fmla="*/ 180 h 230"/>
                  <a:gd name="T32" fmla="*/ 7 w 294"/>
                  <a:gd name="T33" fmla="*/ 191 h 230"/>
                  <a:gd name="T34" fmla="*/ 16 w 294"/>
                  <a:gd name="T35" fmla="*/ 201 h 230"/>
                  <a:gd name="T36" fmla="*/ 20 w 294"/>
                  <a:gd name="T37" fmla="*/ 208 h 230"/>
                  <a:gd name="T38" fmla="*/ 27 w 294"/>
                  <a:gd name="T39" fmla="*/ 215 h 230"/>
                  <a:gd name="T40" fmla="*/ 37 w 294"/>
                  <a:gd name="T41" fmla="*/ 213 h 230"/>
                  <a:gd name="T42" fmla="*/ 38 w 294"/>
                  <a:gd name="T43" fmla="*/ 224 h 230"/>
                  <a:gd name="T44" fmla="*/ 46 w 294"/>
                  <a:gd name="T45" fmla="*/ 227 h 230"/>
                  <a:gd name="T46" fmla="*/ 52 w 294"/>
                  <a:gd name="T47" fmla="*/ 219 h 230"/>
                  <a:gd name="T48" fmla="*/ 59 w 294"/>
                  <a:gd name="T49" fmla="*/ 228 h 230"/>
                  <a:gd name="T50" fmla="*/ 66 w 294"/>
                  <a:gd name="T51" fmla="*/ 224 h 230"/>
                  <a:gd name="T52" fmla="*/ 75 w 294"/>
                  <a:gd name="T53" fmla="*/ 211 h 230"/>
                  <a:gd name="T54" fmla="*/ 79 w 294"/>
                  <a:gd name="T55" fmla="*/ 196 h 230"/>
                  <a:gd name="T56" fmla="*/ 96 w 294"/>
                  <a:gd name="T57" fmla="*/ 196 h 230"/>
                  <a:gd name="T58" fmla="*/ 108 w 294"/>
                  <a:gd name="T59" fmla="*/ 192 h 230"/>
                  <a:gd name="T60" fmla="*/ 123 w 294"/>
                  <a:gd name="T61" fmla="*/ 196 h 230"/>
                  <a:gd name="T62" fmla="*/ 133 w 294"/>
                  <a:gd name="T63" fmla="*/ 206 h 230"/>
                  <a:gd name="T64" fmla="*/ 149 w 294"/>
                  <a:gd name="T65" fmla="*/ 202 h 230"/>
                  <a:gd name="T66" fmla="*/ 163 w 294"/>
                  <a:gd name="T67" fmla="*/ 210 h 230"/>
                  <a:gd name="T68" fmla="*/ 182 w 294"/>
                  <a:gd name="T69" fmla="*/ 210 h 230"/>
                  <a:gd name="T70" fmla="*/ 196 w 294"/>
                  <a:gd name="T71" fmla="*/ 201 h 230"/>
                  <a:gd name="T72" fmla="*/ 220 w 294"/>
                  <a:gd name="T73" fmla="*/ 201 h 230"/>
                  <a:gd name="T74" fmla="*/ 235 w 294"/>
                  <a:gd name="T75" fmla="*/ 205 h 230"/>
                  <a:gd name="T76" fmla="*/ 249 w 294"/>
                  <a:gd name="T77" fmla="*/ 193 h 230"/>
                  <a:gd name="T78" fmla="*/ 252 w 294"/>
                  <a:gd name="T79" fmla="*/ 193 h 230"/>
                  <a:gd name="T80" fmla="*/ 252 w 294"/>
                  <a:gd name="T81" fmla="*/ 187 h 230"/>
                  <a:gd name="T82" fmla="*/ 256 w 294"/>
                  <a:gd name="T83" fmla="*/ 171 h 230"/>
                  <a:gd name="T84" fmla="*/ 286 w 294"/>
                  <a:gd name="T85" fmla="*/ 133 h 230"/>
                  <a:gd name="T86" fmla="*/ 288 w 294"/>
                  <a:gd name="T87" fmla="*/ 86 h 230"/>
                  <a:gd name="T88" fmla="*/ 291 w 294"/>
                  <a:gd name="T89" fmla="*/ 66 h 230"/>
                  <a:gd name="T90" fmla="*/ 288 w 294"/>
                  <a:gd name="T91" fmla="*/ 51 h 230"/>
                  <a:gd name="T92" fmla="*/ 280 w 294"/>
                  <a:gd name="T93" fmla="*/ 34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4" h="230">
                    <a:moveTo>
                      <a:pt x="280" y="34"/>
                    </a:moveTo>
                    <a:cubicBezTo>
                      <a:pt x="280" y="31"/>
                      <a:pt x="280" y="19"/>
                      <a:pt x="279" y="10"/>
                    </a:cubicBezTo>
                    <a:cubicBezTo>
                      <a:pt x="264" y="18"/>
                      <a:pt x="264" y="18"/>
                      <a:pt x="264" y="18"/>
                    </a:cubicBezTo>
                    <a:cubicBezTo>
                      <a:pt x="264" y="18"/>
                      <a:pt x="260" y="11"/>
                      <a:pt x="252" y="6"/>
                    </a:cubicBezTo>
                    <a:cubicBezTo>
                      <a:pt x="244" y="0"/>
                      <a:pt x="224" y="0"/>
                      <a:pt x="224" y="0"/>
                    </a:cubicBezTo>
                    <a:cubicBezTo>
                      <a:pt x="143" y="51"/>
                      <a:pt x="143" y="51"/>
                      <a:pt x="143" y="51"/>
                    </a:cubicBezTo>
                    <a:cubicBezTo>
                      <a:pt x="109" y="79"/>
                      <a:pt x="109" y="79"/>
                      <a:pt x="109" y="79"/>
                    </a:cubicBezTo>
                    <a:cubicBezTo>
                      <a:pt x="109" y="79"/>
                      <a:pt x="86" y="87"/>
                      <a:pt x="80" y="88"/>
                    </a:cubicBezTo>
                    <a:cubicBezTo>
                      <a:pt x="79" y="88"/>
                      <a:pt x="78" y="88"/>
                      <a:pt x="77" y="89"/>
                    </a:cubicBezTo>
                    <a:cubicBezTo>
                      <a:pt x="77" y="102"/>
                      <a:pt x="78" y="137"/>
                      <a:pt x="76" y="139"/>
                    </a:cubicBezTo>
                    <a:cubicBezTo>
                      <a:pt x="74" y="140"/>
                      <a:pt x="72" y="151"/>
                      <a:pt x="70" y="153"/>
                    </a:cubicBezTo>
                    <a:cubicBezTo>
                      <a:pt x="67" y="155"/>
                      <a:pt x="65" y="161"/>
                      <a:pt x="58" y="161"/>
                    </a:cubicBezTo>
                    <a:cubicBezTo>
                      <a:pt x="51" y="161"/>
                      <a:pt x="35" y="165"/>
                      <a:pt x="28" y="164"/>
                    </a:cubicBezTo>
                    <a:cubicBezTo>
                      <a:pt x="22" y="163"/>
                      <a:pt x="16" y="168"/>
                      <a:pt x="13" y="169"/>
                    </a:cubicBezTo>
                    <a:cubicBezTo>
                      <a:pt x="12" y="170"/>
                      <a:pt x="6" y="170"/>
                      <a:pt x="1" y="170"/>
                    </a:cubicBezTo>
                    <a:cubicBezTo>
                      <a:pt x="0" y="174"/>
                      <a:pt x="0" y="179"/>
                      <a:pt x="1" y="180"/>
                    </a:cubicBezTo>
                    <a:cubicBezTo>
                      <a:pt x="3" y="181"/>
                      <a:pt x="4" y="188"/>
                      <a:pt x="7" y="191"/>
                    </a:cubicBezTo>
                    <a:cubicBezTo>
                      <a:pt x="11" y="193"/>
                      <a:pt x="16" y="197"/>
                      <a:pt x="16" y="201"/>
                    </a:cubicBezTo>
                    <a:cubicBezTo>
                      <a:pt x="16" y="205"/>
                      <a:pt x="17" y="208"/>
                      <a:pt x="20" y="208"/>
                    </a:cubicBezTo>
                    <a:cubicBezTo>
                      <a:pt x="22" y="208"/>
                      <a:pt x="24" y="213"/>
                      <a:pt x="27" y="215"/>
                    </a:cubicBezTo>
                    <a:cubicBezTo>
                      <a:pt x="30" y="216"/>
                      <a:pt x="36" y="212"/>
                      <a:pt x="37" y="213"/>
                    </a:cubicBezTo>
                    <a:cubicBezTo>
                      <a:pt x="38" y="215"/>
                      <a:pt x="36" y="224"/>
                      <a:pt x="38" y="224"/>
                    </a:cubicBezTo>
                    <a:cubicBezTo>
                      <a:pt x="39" y="224"/>
                      <a:pt x="43" y="225"/>
                      <a:pt x="46" y="227"/>
                    </a:cubicBezTo>
                    <a:cubicBezTo>
                      <a:pt x="45" y="223"/>
                      <a:pt x="47" y="217"/>
                      <a:pt x="52" y="219"/>
                    </a:cubicBezTo>
                    <a:cubicBezTo>
                      <a:pt x="58" y="220"/>
                      <a:pt x="53" y="225"/>
                      <a:pt x="59" y="228"/>
                    </a:cubicBezTo>
                    <a:cubicBezTo>
                      <a:pt x="64" y="230"/>
                      <a:pt x="66" y="228"/>
                      <a:pt x="66" y="224"/>
                    </a:cubicBezTo>
                    <a:cubicBezTo>
                      <a:pt x="66" y="220"/>
                      <a:pt x="73" y="213"/>
                      <a:pt x="75" y="211"/>
                    </a:cubicBezTo>
                    <a:cubicBezTo>
                      <a:pt x="76" y="209"/>
                      <a:pt x="76" y="199"/>
                      <a:pt x="79" y="196"/>
                    </a:cubicBezTo>
                    <a:cubicBezTo>
                      <a:pt x="83" y="193"/>
                      <a:pt x="93" y="195"/>
                      <a:pt x="96" y="196"/>
                    </a:cubicBezTo>
                    <a:cubicBezTo>
                      <a:pt x="100" y="196"/>
                      <a:pt x="103" y="188"/>
                      <a:pt x="108" y="192"/>
                    </a:cubicBezTo>
                    <a:cubicBezTo>
                      <a:pt x="112" y="196"/>
                      <a:pt x="119" y="192"/>
                      <a:pt x="123" y="196"/>
                    </a:cubicBezTo>
                    <a:cubicBezTo>
                      <a:pt x="126" y="200"/>
                      <a:pt x="128" y="210"/>
                      <a:pt x="133" y="206"/>
                    </a:cubicBezTo>
                    <a:cubicBezTo>
                      <a:pt x="139" y="203"/>
                      <a:pt x="146" y="202"/>
                      <a:pt x="149" y="202"/>
                    </a:cubicBezTo>
                    <a:cubicBezTo>
                      <a:pt x="152" y="202"/>
                      <a:pt x="160" y="209"/>
                      <a:pt x="163" y="210"/>
                    </a:cubicBezTo>
                    <a:cubicBezTo>
                      <a:pt x="167" y="211"/>
                      <a:pt x="178" y="212"/>
                      <a:pt x="182" y="210"/>
                    </a:cubicBezTo>
                    <a:cubicBezTo>
                      <a:pt x="186" y="207"/>
                      <a:pt x="191" y="200"/>
                      <a:pt x="196" y="201"/>
                    </a:cubicBezTo>
                    <a:cubicBezTo>
                      <a:pt x="201" y="201"/>
                      <a:pt x="216" y="200"/>
                      <a:pt x="220" y="201"/>
                    </a:cubicBezTo>
                    <a:cubicBezTo>
                      <a:pt x="223" y="203"/>
                      <a:pt x="230" y="207"/>
                      <a:pt x="235" y="205"/>
                    </a:cubicBezTo>
                    <a:cubicBezTo>
                      <a:pt x="240" y="204"/>
                      <a:pt x="245" y="194"/>
                      <a:pt x="249" y="193"/>
                    </a:cubicBezTo>
                    <a:cubicBezTo>
                      <a:pt x="250" y="193"/>
                      <a:pt x="251" y="193"/>
                      <a:pt x="252" y="193"/>
                    </a:cubicBezTo>
                    <a:cubicBezTo>
                      <a:pt x="252" y="191"/>
                      <a:pt x="252" y="189"/>
                      <a:pt x="252" y="187"/>
                    </a:cubicBezTo>
                    <a:cubicBezTo>
                      <a:pt x="252" y="177"/>
                      <a:pt x="254" y="181"/>
                      <a:pt x="256" y="171"/>
                    </a:cubicBezTo>
                    <a:cubicBezTo>
                      <a:pt x="257" y="161"/>
                      <a:pt x="283" y="134"/>
                      <a:pt x="286" y="133"/>
                    </a:cubicBezTo>
                    <a:cubicBezTo>
                      <a:pt x="288" y="131"/>
                      <a:pt x="288" y="91"/>
                      <a:pt x="288" y="86"/>
                    </a:cubicBezTo>
                    <a:cubicBezTo>
                      <a:pt x="288" y="80"/>
                      <a:pt x="289" y="73"/>
                      <a:pt x="291" y="66"/>
                    </a:cubicBezTo>
                    <a:cubicBezTo>
                      <a:pt x="294" y="58"/>
                      <a:pt x="287" y="58"/>
                      <a:pt x="288" y="51"/>
                    </a:cubicBezTo>
                    <a:cubicBezTo>
                      <a:pt x="289" y="44"/>
                      <a:pt x="280" y="38"/>
                      <a:pt x="280" y="3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9" name="Freeform 37">
                <a:extLst>
                  <a:ext uri="{FF2B5EF4-FFF2-40B4-BE49-F238E27FC236}">
                    <a16:creationId xmlns:a16="http://schemas.microsoft.com/office/drawing/2014/main" id="{AA228F9C-6735-45D9-9ACB-00A4536EB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9488" y="3810567"/>
                <a:ext cx="146050" cy="244475"/>
              </a:xfrm>
              <a:custGeom>
                <a:avLst/>
                <a:gdLst>
                  <a:gd name="T0" fmla="*/ 188 w 189"/>
                  <a:gd name="T1" fmla="*/ 78 h 315"/>
                  <a:gd name="T2" fmla="*/ 44 w 189"/>
                  <a:gd name="T3" fmla="*/ 0 h 315"/>
                  <a:gd name="T4" fmla="*/ 27 w 189"/>
                  <a:gd name="T5" fmla="*/ 10 h 315"/>
                  <a:gd name="T6" fmla="*/ 28 w 189"/>
                  <a:gd name="T7" fmla="*/ 34 h 315"/>
                  <a:gd name="T8" fmla="*/ 36 w 189"/>
                  <a:gd name="T9" fmla="*/ 51 h 315"/>
                  <a:gd name="T10" fmla="*/ 39 w 189"/>
                  <a:gd name="T11" fmla="*/ 66 h 315"/>
                  <a:gd name="T12" fmla="*/ 36 w 189"/>
                  <a:gd name="T13" fmla="*/ 86 h 315"/>
                  <a:gd name="T14" fmla="*/ 34 w 189"/>
                  <a:gd name="T15" fmla="*/ 133 h 315"/>
                  <a:gd name="T16" fmla="*/ 4 w 189"/>
                  <a:gd name="T17" fmla="*/ 171 h 315"/>
                  <a:gd name="T18" fmla="*/ 0 w 189"/>
                  <a:gd name="T19" fmla="*/ 187 h 315"/>
                  <a:gd name="T20" fmla="*/ 0 w 189"/>
                  <a:gd name="T21" fmla="*/ 193 h 315"/>
                  <a:gd name="T22" fmla="*/ 4 w 189"/>
                  <a:gd name="T23" fmla="*/ 197 h 315"/>
                  <a:gd name="T24" fmla="*/ 12 w 189"/>
                  <a:gd name="T25" fmla="*/ 205 h 315"/>
                  <a:gd name="T26" fmla="*/ 24 w 189"/>
                  <a:gd name="T27" fmla="*/ 223 h 315"/>
                  <a:gd name="T28" fmla="*/ 26 w 189"/>
                  <a:gd name="T29" fmla="*/ 239 h 315"/>
                  <a:gd name="T30" fmla="*/ 34 w 189"/>
                  <a:gd name="T31" fmla="*/ 263 h 315"/>
                  <a:gd name="T32" fmla="*/ 26 w 189"/>
                  <a:gd name="T33" fmla="*/ 266 h 315"/>
                  <a:gd name="T34" fmla="*/ 10 w 189"/>
                  <a:gd name="T35" fmla="*/ 268 h 315"/>
                  <a:gd name="T36" fmla="*/ 14 w 189"/>
                  <a:gd name="T37" fmla="*/ 281 h 315"/>
                  <a:gd name="T38" fmla="*/ 30 w 189"/>
                  <a:gd name="T39" fmla="*/ 297 h 315"/>
                  <a:gd name="T40" fmla="*/ 37 w 189"/>
                  <a:gd name="T41" fmla="*/ 313 h 315"/>
                  <a:gd name="T42" fmla="*/ 48 w 189"/>
                  <a:gd name="T43" fmla="*/ 309 h 315"/>
                  <a:gd name="T44" fmla="*/ 60 w 189"/>
                  <a:gd name="T45" fmla="*/ 309 h 315"/>
                  <a:gd name="T46" fmla="*/ 81 w 189"/>
                  <a:gd name="T47" fmla="*/ 302 h 315"/>
                  <a:gd name="T48" fmla="*/ 97 w 189"/>
                  <a:gd name="T49" fmla="*/ 293 h 315"/>
                  <a:gd name="T50" fmla="*/ 98 w 189"/>
                  <a:gd name="T51" fmla="*/ 283 h 315"/>
                  <a:gd name="T52" fmla="*/ 125 w 189"/>
                  <a:gd name="T53" fmla="*/ 278 h 315"/>
                  <a:gd name="T54" fmla="*/ 144 w 189"/>
                  <a:gd name="T55" fmla="*/ 259 h 315"/>
                  <a:gd name="T56" fmla="*/ 148 w 189"/>
                  <a:gd name="T57" fmla="*/ 250 h 315"/>
                  <a:gd name="T58" fmla="*/ 163 w 189"/>
                  <a:gd name="T59" fmla="*/ 244 h 315"/>
                  <a:gd name="T60" fmla="*/ 167 w 189"/>
                  <a:gd name="T61" fmla="*/ 245 h 315"/>
                  <a:gd name="T62" fmla="*/ 166 w 189"/>
                  <a:gd name="T63" fmla="*/ 244 h 315"/>
                  <a:gd name="T64" fmla="*/ 168 w 189"/>
                  <a:gd name="T65" fmla="*/ 236 h 315"/>
                  <a:gd name="T66" fmla="*/ 159 w 189"/>
                  <a:gd name="T67" fmla="*/ 224 h 315"/>
                  <a:gd name="T68" fmla="*/ 155 w 189"/>
                  <a:gd name="T69" fmla="*/ 210 h 315"/>
                  <a:gd name="T70" fmla="*/ 153 w 189"/>
                  <a:gd name="T71" fmla="*/ 200 h 315"/>
                  <a:gd name="T72" fmla="*/ 154 w 189"/>
                  <a:gd name="T73" fmla="*/ 186 h 315"/>
                  <a:gd name="T74" fmla="*/ 162 w 189"/>
                  <a:gd name="T75" fmla="*/ 172 h 315"/>
                  <a:gd name="T76" fmla="*/ 169 w 189"/>
                  <a:gd name="T77" fmla="*/ 160 h 315"/>
                  <a:gd name="T78" fmla="*/ 186 w 189"/>
                  <a:gd name="T79" fmla="*/ 149 h 315"/>
                  <a:gd name="T80" fmla="*/ 188 w 189"/>
                  <a:gd name="T81" fmla="*/ 130 h 315"/>
                  <a:gd name="T82" fmla="*/ 188 w 189"/>
                  <a:gd name="T83" fmla="*/ 78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9" h="315">
                    <a:moveTo>
                      <a:pt x="188" y="78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8" y="19"/>
                      <a:pt x="28" y="31"/>
                      <a:pt x="28" y="34"/>
                    </a:cubicBezTo>
                    <a:cubicBezTo>
                      <a:pt x="28" y="38"/>
                      <a:pt x="37" y="44"/>
                      <a:pt x="36" y="51"/>
                    </a:cubicBezTo>
                    <a:cubicBezTo>
                      <a:pt x="35" y="58"/>
                      <a:pt x="42" y="58"/>
                      <a:pt x="39" y="66"/>
                    </a:cubicBezTo>
                    <a:cubicBezTo>
                      <a:pt x="37" y="73"/>
                      <a:pt x="36" y="80"/>
                      <a:pt x="36" y="86"/>
                    </a:cubicBezTo>
                    <a:cubicBezTo>
                      <a:pt x="36" y="91"/>
                      <a:pt x="36" y="131"/>
                      <a:pt x="34" y="133"/>
                    </a:cubicBezTo>
                    <a:cubicBezTo>
                      <a:pt x="31" y="134"/>
                      <a:pt x="5" y="161"/>
                      <a:pt x="4" y="171"/>
                    </a:cubicBezTo>
                    <a:cubicBezTo>
                      <a:pt x="2" y="181"/>
                      <a:pt x="0" y="177"/>
                      <a:pt x="0" y="187"/>
                    </a:cubicBezTo>
                    <a:cubicBezTo>
                      <a:pt x="0" y="189"/>
                      <a:pt x="0" y="191"/>
                      <a:pt x="0" y="193"/>
                    </a:cubicBezTo>
                    <a:cubicBezTo>
                      <a:pt x="1" y="193"/>
                      <a:pt x="2" y="195"/>
                      <a:pt x="4" y="197"/>
                    </a:cubicBezTo>
                    <a:cubicBezTo>
                      <a:pt x="6" y="200"/>
                      <a:pt x="6" y="205"/>
                      <a:pt x="12" y="205"/>
                    </a:cubicBezTo>
                    <a:cubicBezTo>
                      <a:pt x="18" y="205"/>
                      <a:pt x="24" y="218"/>
                      <a:pt x="24" y="223"/>
                    </a:cubicBezTo>
                    <a:cubicBezTo>
                      <a:pt x="23" y="228"/>
                      <a:pt x="26" y="230"/>
                      <a:pt x="26" y="239"/>
                    </a:cubicBezTo>
                    <a:cubicBezTo>
                      <a:pt x="25" y="248"/>
                      <a:pt x="31" y="261"/>
                      <a:pt x="34" y="263"/>
                    </a:cubicBezTo>
                    <a:cubicBezTo>
                      <a:pt x="37" y="264"/>
                      <a:pt x="33" y="266"/>
                      <a:pt x="26" y="266"/>
                    </a:cubicBezTo>
                    <a:cubicBezTo>
                      <a:pt x="19" y="265"/>
                      <a:pt x="10" y="265"/>
                      <a:pt x="10" y="268"/>
                    </a:cubicBezTo>
                    <a:cubicBezTo>
                      <a:pt x="10" y="271"/>
                      <a:pt x="7" y="274"/>
                      <a:pt x="14" y="281"/>
                    </a:cubicBezTo>
                    <a:cubicBezTo>
                      <a:pt x="21" y="288"/>
                      <a:pt x="28" y="290"/>
                      <a:pt x="30" y="297"/>
                    </a:cubicBezTo>
                    <a:cubicBezTo>
                      <a:pt x="32" y="305"/>
                      <a:pt x="35" y="311"/>
                      <a:pt x="37" y="313"/>
                    </a:cubicBezTo>
                    <a:cubicBezTo>
                      <a:pt x="39" y="315"/>
                      <a:pt x="44" y="314"/>
                      <a:pt x="48" y="309"/>
                    </a:cubicBezTo>
                    <a:cubicBezTo>
                      <a:pt x="52" y="303"/>
                      <a:pt x="56" y="314"/>
                      <a:pt x="60" y="309"/>
                    </a:cubicBezTo>
                    <a:cubicBezTo>
                      <a:pt x="64" y="304"/>
                      <a:pt x="77" y="304"/>
                      <a:pt x="81" y="302"/>
                    </a:cubicBezTo>
                    <a:cubicBezTo>
                      <a:pt x="84" y="301"/>
                      <a:pt x="94" y="296"/>
                      <a:pt x="97" y="293"/>
                    </a:cubicBezTo>
                    <a:cubicBezTo>
                      <a:pt x="101" y="291"/>
                      <a:pt x="93" y="286"/>
                      <a:pt x="98" y="283"/>
                    </a:cubicBezTo>
                    <a:cubicBezTo>
                      <a:pt x="104" y="281"/>
                      <a:pt x="119" y="286"/>
                      <a:pt x="125" y="278"/>
                    </a:cubicBezTo>
                    <a:cubicBezTo>
                      <a:pt x="131" y="270"/>
                      <a:pt x="141" y="262"/>
                      <a:pt x="144" y="259"/>
                    </a:cubicBezTo>
                    <a:cubicBezTo>
                      <a:pt x="146" y="256"/>
                      <a:pt x="144" y="254"/>
                      <a:pt x="148" y="250"/>
                    </a:cubicBezTo>
                    <a:cubicBezTo>
                      <a:pt x="152" y="246"/>
                      <a:pt x="159" y="242"/>
                      <a:pt x="163" y="244"/>
                    </a:cubicBezTo>
                    <a:cubicBezTo>
                      <a:pt x="164" y="244"/>
                      <a:pt x="165" y="244"/>
                      <a:pt x="167" y="245"/>
                    </a:cubicBezTo>
                    <a:cubicBezTo>
                      <a:pt x="166" y="244"/>
                      <a:pt x="166" y="244"/>
                      <a:pt x="166" y="244"/>
                    </a:cubicBezTo>
                    <a:cubicBezTo>
                      <a:pt x="168" y="236"/>
                      <a:pt x="168" y="236"/>
                      <a:pt x="168" y="236"/>
                    </a:cubicBezTo>
                    <a:cubicBezTo>
                      <a:pt x="168" y="236"/>
                      <a:pt x="159" y="231"/>
                      <a:pt x="159" y="224"/>
                    </a:cubicBezTo>
                    <a:cubicBezTo>
                      <a:pt x="159" y="217"/>
                      <a:pt x="161" y="210"/>
                      <a:pt x="155" y="210"/>
                    </a:cubicBezTo>
                    <a:cubicBezTo>
                      <a:pt x="150" y="210"/>
                      <a:pt x="148" y="204"/>
                      <a:pt x="153" y="200"/>
                    </a:cubicBezTo>
                    <a:cubicBezTo>
                      <a:pt x="158" y="195"/>
                      <a:pt x="146" y="186"/>
                      <a:pt x="154" y="186"/>
                    </a:cubicBezTo>
                    <a:cubicBezTo>
                      <a:pt x="162" y="186"/>
                      <a:pt x="157" y="173"/>
                      <a:pt x="162" y="172"/>
                    </a:cubicBezTo>
                    <a:cubicBezTo>
                      <a:pt x="168" y="170"/>
                      <a:pt x="169" y="166"/>
                      <a:pt x="169" y="160"/>
                    </a:cubicBezTo>
                    <a:cubicBezTo>
                      <a:pt x="169" y="154"/>
                      <a:pt x="182" y="151"/>
                      <a:pt x="186" y="149"/>
                    </a:cubicBezTo>
                    <a:cubicBezTo>
                      <a:pt x="189" y="148"/>
                      <a:pt x="188" y="130"/>
                      <a:pt x="188" y="130"/>
                    </a:cubicBezTo>
                    <a:lnTo>
                      <a:pt x="188" y="78"/>
                    </a:ln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0" name="Freeform 38">
                <a:extLst>
                  <a:ext uri="{FF2B5EF4-FFF2-40B4-BE49-F238E27FC236}">
                    <a16:creationId xmlns:a16="http://schemas.microsoft.com/office/drawing/2014/main" id="{696CCA67-7259-435B-9A3A-63FC7A3F2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3475" y="3677217"/>
                <a:ext cx="160338" cy="158750"/>
              </a:xfrm>
              <a:custGeom>
                <a:avLst/>
                <a:gdLst>
                  <a:gd name="T0" fmla="*/ 193 w 206"/>
                  <a:gd name="T1" fmla="*/ 45 h 206"/>
                  <a:gd name="T2" fmla="*/ 179 w 206"/>
                  <a:gd name="T3" fmla="*/ 11 h 206"/>
                  <a:gd name="T4" fmla="*/ 177 w 206"/>
                  <a:gd name="T5" fmla="*/ 14 h 206"/>
                  <a:gd name="T6" fmla="*/ 157 w 206"/>
                  <a:gd name="T7" fmla="*/ 13 h 206"/>
                  <a:gd name="T8" fmla="*/ 133 w 206"/>
                  <a:gd name="T9" fmla="*/ 8 h 206"/>
                  <a:gd name="T10" fmla="*/ 94 w 206"/>
                  <a:gd name="T11" fmla="*/ 15 h 206"/>
                  <a:gd name="T12" fmla="*/ 73 w 206"/>
                  <a:gd name="T13" fmla="*/ 16 h 206"/>
                  <a:gd name="T14" fmla="*/ 38 w 206"/>
                  <a:gd name="T15" fmla="*/ 7 h 206"/>
                  <a:gd name="T16" fmla="*/ 10 w 206"/>
                  <a:gd name="T17" fmla="*/ 0 h 206"/>
                  <a:gd name="T18" fmla="*/ 8 w 206"/>
                  <a:gd name="T19" fmla="*/ 5 h 206"/>
                  <a:gd name="T20" fmla="*/ 5 w 206"/>
                  <a:gd name="T21" fmla="*/ 28 h 206"/>
                  <a:gd name="T22" fmla="*/ 5 w 206"/>
                  <a:gd name="T23" fmla="*/ 56 h 206"/>
                  <a:gd name="T24" fmla="*/ 5 w 206"/>
                  <a:gd name="T25" fmla="*/ 201 h 206"/>
                  <a:gd name="T26" fmla="*/ 121 w 206"/>
                  <a:gd name="T27" fmla="*/ 201 h 206"/>
                  <a:gd name="T28" fmla="*/ 127 w 206"/>
                  <a:gd name="T29" fmla="*/ 197 h 206"/>
                  <a:gd name="T30" fmla="*/ 136 w 206"/>
                  <a:gd name="T31" fmla="*/ 200 h 206"/>
                  <a:gd name="T32" fmla="*/ 161 w 206"/>
                  <a:gd name="T33" fmla="*/ 200 h 206"/>
                  <a:gd name="T34" fmla="*/ 171 w 206"/>
                  <a:gd name="T35" fmla="*/ 206 h 206"/>
                  <a:gd name="T36" fmla="*/ 182 w 206"/>
                  <a:gd name="T37" fmla="*/ 197 h 206"/>
                  <a:gd name="T38" fmla="*/ 194 w 206"/>
                  <a:gd name="T39" fmla="*/ 183 h 206"/>
                  <a:gd name="T40" fmla="*/ 204 w 206"/>
                  <a:gd name="T41" fmla="*/ 177 h 206"/>
                  <a:gd name="T42" fmla="*/ 205 w 206"/>
                  <a:gd name="T43" fmla="*/ 176 h 206"/>
                  <a:gd name="T44" fmla="*/ 205 w 206"/>
                  <a:gd name="T45" fmla="*/ 168 h 206"/>
                  <a:gd name="T46" fmla="*/ 196 w 206"/>
                  <a:gd name="T47" fmla="*/ 147 h 206"/>
                  <a:gd name="T48" fmla="*/ 176 w 206"/>
                  <a:gd name="T49" fmla="*/ 109 h 206"/>
                  <a:gd name="T50" fmla="*/ 167 w 206"/>
                  <a:gd name="T51" fmla="*/ 90 h 206"/>
                  <a:gd name="T52" fmla="*/ 154 w 206"/>
                  <a:gd name="T53" fmla="*/ 69 h 206"/>
                  <a:gd name="T54" fmla="*/ 146 w 206"/>
                  <a:gd name="T55" fmla="*/ 34 h 206"/>
                  <a:gd name="T56" fmla="*/ 158 w 206"/>
                  <a:gd name="T57" fmla="*/ 58 h 206"/>
                  <a:gd name="T58" fmla="*/ 177 w 206"/>
                  <a:gd name="T59" fmla="*/ 83 h 206"/>
                  <a:gd name="T60" fmla="*/ 189 w 206"/>
                  <a:gd name="T61" fmla="*/ 56 h 206"/>
                  <a:gd name="T62" fmla="*/ 189 w 206"/>
                  <a:gd name="T63" fmla="*/ 57 h 206"/>
                  <a:gd name="T64" fmla="*/ 190 w 206"/>
                  <a:gd name="T65" fmla="*/ 52 h 206"/>
                  <a:gd name="T66" fmla="*/ 193 w 206"/>
                  <a:gd name="T67" fmla="*/ 45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6" h="206">
                    <a:moveTo>
                      <a:pt x="193" y="45"/>
                    </a:moveTo>
                    <a:cubicBezTo>
                      <a:pt x="179" y="11"/>
                      <a:pt x="179" y="11"/>
                      <a:pt x="179" y="11"/>
                    </a:cubicBezTo>
                    <a:cubicBezTo>
                      <a:pt x="178" y="13"/>
                      <a:pt x="177" y="14"/>
                      <a:pt x="177" y="14"/>
                    </a:cubicBezTo>
                    <a:cubicBezTo>
                      <a:pt x="175" y="16"/>
                      <a:pt x="166" y="11"/>
                      <a:pt x="157" y="13"/>
                    </a:cubicBezTo>
                    <a:cubicBezTo>
                      <a:pt x="148" y="15"/>
                      <a:pt x="142" y="12"/>
                      <a:pt x="133" y="8"/>
                    </a:cubicBezTo>
                    <a:cubicBezTo>
                      <a:pt x="125" y="4"/>
                      <a:pt x="98" y="9"/>
                      <a:pt x="94" y="15"/>
                    </a:cubicBezTo>
                    <a:cubicBezTo>
                      <a:pt x="90" y="20"/>
                      <a:pt x="81" y="20"/>
                      <a:pt x="73" y="16"/>
                    </a:cubicBezTo>
                    <a:cubicBezTo>
                      <a:pt x="64" y="13"/>
                      <a:pt x="53" y="8"/>
                      <a:pt x="38" y="7"/>
                    </a:cubicBezTo>
                    <a:cubicBezTo>
                      <a:pt x="24" y="5"/>
                      <a:pt x="12" y="3"/>
                      <a:pt x="10" y="0"/>
                    </a:cubicBezTo>
                    <a:cubicBezTo>
                      <a:pt x="9" y="2"/>
                      <a:pt x="8" y="3"/>
                      <a:pt x="8" y="5"/>
                    </a:cubicBezTo>
                    <a:cubicBezTo>
                      <a:pt x="3" y="17"/>
                      <a:pt x="11" y="21"/>
                      <a:pt x="5" y="28"/>
                    </a:cubicBezTo>
                    <a:cubicBezTo>
                      <a:pt x="0" y="35"/>
                      <a:pt x="5" y="43"/>
                      <a:pt x="5" y="56"/>
                    </a:cubicBezTo>
                    <a:cubicBezTo>
                      <a:pt x="5" y="65"/>
                      <a:pt x="5" y="150"/>
                      <a:pt x="5" y="201"/>
                    </a:cubicBezTo>
                    <a:cubicBezTo>
                      <a:pt x="121" y="201"/>
                      <a:pt x="121" y="201"/>
                      <a:pt x="121" y="201"/>
                    </a:cubicBezTo>
                    <a:cubicBezTo>
                      <a:pt x="121" y="201"/>
                      <a:pt x="124" y="199"/>
                      <a:pt x="127" y="197"/>
                    </a:cubicBezTo>
                    <a:cubicBezTo>
                      <a:pt x="131" y="195"/>
                      <a:pt x="136" y="200"/>
                      <a:pt x="136" y="200"/>
                    </a:cubicBezTo>
                    <a:cubicBezTo>
                      <a:pt x="161" y="200"/>
                      <a:pt x="161" y="200"/>
                      <a:pt x="161" y="200"/>
                    </a:cubicBezTo>
                    <a:cubicBezTo>
                      <a:pt x="161" y="200"/>
                      <a:pt x="165" y="206"/>
                      <a:pt x="171" y="206"/>
                    </a:cubicBezTo>
                    <a:cubicBezTo>
                      <a:pt x="177" y="206"/>
                      <a:pt x="173" y="197"/>
                      <a:pt x="182" y="197"/>
                    </a:cubicBezTo>
                    <a:cubicBezTo>
                      <a:pt x="191" y="197"/>
                      <a:pt x="189" y="183"/>
                      <a:pt x="194" y="183"/>
                    </a:cubicBezTo>
                    <a:cubicBezTo>
                      <a:pt x="200" y="183"/>
                      <a:pt x="199" y="185"/>
                      <a:pt x="204" y="177"/>
                    </a:cubicBezTo>
                    <a:cubicBezTo>
                      <a:pt x="205" y="176"/>
                      <a:pt x="205" y="176"/>
                      <a:pt x="205" y="176"/>
                    </a:cubicBezTo>
                    <a:cubicBezTo>
                      <a:pt x="205" y="174"/>
                      <a:pt x="205" y="171"/>
                      <a:pt x="205" y="168"/>
                    </a:cubicBezTo>
                    <a:cubicBezTo>
                      <a:pt x="206" y="159"/>
                      <a:pt x="200" y="160"/>
                      <a:pt x="196" y="147"/>
                    </a:cubicBezTo>
                    <a:cubicBezTo>
                      <a:pt x="192" y="135"/>
                      <a:pt x="177" y="116"/>
                      <a:pt x="176" y="109"/>
                    </a:cubicBezTo>
                    <a:cubicBezTo>
                      <a:pt x="176" y="102"/>
                      <a:pt x="167" y="97"/>
                      <a:pt x="167" y="90"/>
                    </a:cubicBezTo>
                    <a:cubicBezTo>
                      <a:pt x="168" y="82"/>
                      <a:pt x="163" y="81"/>
                      <a:pt x="154" y="69"/>
                    </a:cubicBezTo>
                    <a:cubicBezTo>
                      <a:pt x="146" y="56"/>
                      <a:pt x="143" y="35"/>
                      <a:pt x="146" y="34"/>
                    </a:cubicBezTo>
                    <a:cubicBezTo>
                      <a:pt x="148" y="33"/>
                      <a:pt x="156" y="52"/>
                      <a:pt x="158" y="58"/>
                    </a:cubicBezTo>
                    <a:cubicBezTo>
                      <a:pt x="161" y="65"/>
                      <a:pt x="171" y="83"/>
                      <a:pt x="177" y="83"/>
                    </a:cubicBezTo>
                    <a:cubicBezTo>
                      <a:pt x="184" y="83"/>
                      <a:pt x="187" y="55"/>
                      <a:pt x="189" y="56"/>
                    </a:cubicBezTo>
                    <a:cubicBezTo>
                      <a:pt x="189" y="57"/>
                      <a:pt x="189" y="57"/>
                      <a:pt x="189" y="57"/>
                    </a:cubicBezTo>
                    <a:cubicBezTo>
                      <a:pt x="190" y="52"/>
                      <a:pt x="190" y="52"/>
                      <a:pt x="190" y="52"/>
                    </a:cubicBezTo>
                    <a:lnTo>
                      <a:pt x="193" y="45"/>
                    </a:ln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1" name="Freeform 39">
                <a:extLst>
                  <a:ext uri="{FF2B5EF4-FFF2-40B4-BE49-F238E27FC236}">
                    <a16:creationId xmlns:a16="http://schemas.microsoft.com/office/drawing/2014/main" id="{3B26174E-9E6E-4BAC-B3DD-A35EE0799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9638" y="4129654"/>
                <a:ext cx="82550" cy="92075"/>
              </a:xfrm>
              <a:custGeom>
                <a:avLst/>
                <a:gdLst>
                  <a:gd name="T0" fmla="*/ 54 w 107"/>
                  <a:gd name="T1" fmla="*/ 113 h 119"/>
                  <a:gd name="T2" fmla="*/ 56 w 107"/>
                  <a:gd name="T3" fmla="*/ 98 h 119"/>
                  <a:gd name="T4" fmla="*/ 68 w 107"/>
                  <a:gd name="T5" fmla="*/ 90 h 119"/>
                  <a:gd name="T6" fmla="*/ 76 w 107"/>
                  <a:gd name="T7" fmla="*/ 79 h 119"/>
                  <a:gd name="T8" fmla="*/ 86 w 107"/>
                  <a:gd name="T9" fmla="*/ 91 h 119"/>
                  <a:gd name="T10" fmla="*/ 100 w 107"/>
                  <a:gd name="T11" fmla="*/ 93 h 119"/>
                  <a:gd name="T12" fmla="*/ 106 w 107"/>
                  <a:gd name="T13" fmla="*/ 71 h 119"/>
                  <a:gd name="T14" fmla="*/ 102 w 107"/>
                  <a:gd name="T15" fmla="*/ 51 h 119"/>
                  <a:gd name="T16" fmla="*/ 98 w 107"/>
                  <a:gd name="T17" fmla="*/ 36 h 119"/>
                  <a:gd name="T18" fmla="*/ 100 w 107"/>
                  <a:gd name="T19" fmla="*/ 21 h 119"/>
                  <a:gd name="T20" fmla="*/ 82 w 107"/>
                  <a:gd name="T21" fmla="*/ 21 h 119"/>
                  <a:gd name="T22" fmla="*/ 84 w 107"/>
                  <a:gd name="T23" fmla="*/ 2 h 119"/>
                  <a:gd name="T24" fmla="*/ 56 w 107"/>
                  <a:gd name="T25" fmla="*/ 0 h 119"/>
                  <a:gd name="T26" fmla="*/ 52 w 107"/>
                  <a:gd name="T27" fmla="*/ 1 h 119"/>
                  <a:gd name="T28" fmla="*/ 51 w 107"/>
                  <a:gd name="T29" fmla="*/ 26 h 119"/>
                  <a:gd name="T30" fmla="*/ 26 w 107"/>
                  <a:gd name="T31" fmla="*/ 27 h 119"/>
                  <a:gd name="T32" fmla="*/ 17 w 107"/>
                  <a:gd name="T33" fmla="*/ 28 h 119"/>
                  <a:gd name="T34" fmla="*/ 14 w 107"/>
                  <a:gd name="T35" fmla="*/ 32 h 119"/>
                  <a:gd name="T36" fmla="*/ 21 w 107"/>
                  <a:gd name="T37" fmla="*/ 42 h 119"/>
                  <a:gd name="T38" fmla="*/ 11 w 107"/>
                  <a:gd name="T39" fmla="*/ 49 h 119"/>
                  <a:gd name="T40" fmla="*/ 3 w 107"/>
                  <a:gd name="T41" fmla="*/ 61 h 119"/>
                  <a:gd name="T42" fmla="*/ 12 w 107"/>
                  <a:gd name="T43" fmla="*/ 78 h 119"/>
                  <a:gd name="T44" fmla="*/ 26 w 107"/>
                  <a:gd name="T45" fmla="*/ 95 h 119"/>
                  <a:gd name="T46" fmla="*/ 45 w 107"/>
                  <a:gd name="T47" fmla="*/ 119 h 119"/>
                  <a:gd name="T48" fmla="*/ 54 w 107"/>
                  <a:gd name="T49" fmla="*/ 11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7" h="119">
                    <a:moveTo>
                      <a:pt x="54" y="113"/>
                    </a:moveTo>
                    <a:cubicBezTo>
                      <a:pt x="63" y="113"/>
                      <a:pt x="60" y="107"/>
                      <a:pt x="56" y="98"/>
                    </a:cubicBezTo>
                    <a:cubicBezTo>
                      <a:pt x="53" y="89"/>
                      <a:pt x="62" y="90"/>
                      <a:pt x="68" y="90"/>
                    </a:cubicBezTo>
                    <a:cubicBezTo>
                      <a:pt x="74" y="90"/>
                      <a:pt x="71" y="79"/>
                      <a:pt x="76" y="79"/>
                    </a:cubicBezTo>
                    <a:cubicBezTo>
                      <a:pt x="81" y="79"/>
                      <a:pt x="82" y="92"/>
                      <a:pt x="86" y="91"/>
                    </a:cubicBezTo>
                    <a:cubicBezTo>
                      <a:pt x="91" y="90"/>
                      <a:pt x="95" y="95"/>
                      <a:pt x="100" y="93"/>
                    </a:cubicBezTo>
                    <a:cubicBezTo>
                      <a:pt x="106" y="92"/>
                      <a:pt x="106" y="81"/>
                      <a:pt x="106" y="71"/>
                    </a:cubicBezTo>
                    <a:cubicBezTo>
                      <a:pt x="106" y="62"/>
                      <a:pt x="107" y="55"/>
                      <a:pt x="102" y="51"/>
                    </a:cubicBezTo>
                    <a:cubicBezTo>
                      <a:pt x="96" y="48"/>
                      <a:pt x="91" y="40"/>
                      <a:pt x="98" y="36"/>
                    </a:cubicBezTo>
                    <a:cubicBezTo>
                      <a:pt x="105" y="33"/>
                      <a:pt x="106" y="26"/>
                      <a:pt x="100" y="21"/>
                    </a:cubicBezTo>
                    <a:cubicBezTo>
                      <a:pt x="95" y="16"/>
                      <a:pt x="82" y="26"/>
                      <a:pt x="82" y="21"/>
                    </a:cubicBezTo>
                    <a:cubicBezTo>
                      <a:pt x="82" y="19"/>
                      <a:pt x="83" y="9"/>
                      <a:pt x="84" y="2"/>
                    </a:cubicBezTo>
                    <a:cubicBezTo>
                      <a:pt x="70" y="1"/>
                      <a:pt x="56" y="0"/>
                      <a:pt x="56" y="0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15"/>
                      <a:pt x="51" y="26"/>
                      <a:pt x="51" y="26"/>
                    </a:cubicBezTo>
                    <a:cubicBezTo>
                      <a:pt x="51" y="26"/>
                      <a:pt x="30" y="27"/>
                      <a:pt x="26" y="27"/>
                    </a:cubicBezTo>
                    <a:cubicBezTo>
                      <a:pt x="25" y="27"/>
                      <a:pt x="21" y="27"/>
                      <a:pt x="17" y="28"/>
                    </a:cubicBezTo>
                    <a:cubicBezTo>
                      <a:pt x="16" y="30"/>
                      <a:pt x="15" y="31"/>
                      <a:pt x="14" y="32"/>
                    </a:cubicBezTo>
                    <a:cubicBezTo>
                      <a:pt x="11" y="35"/>
                      <a:pt x="20" y="38"/>
                      <a:pt x="21" y="42"/>
                    </a:cubicBezTo>
                    <a:cubicBezTo>
                      <a:pt x="22" y="45"/>
                      <a:pt x="10" y="44"/>
                      <a:pt x="11" y="49"/>
                    </a:cubicBezTo>
                    <a:cubicBezTo>
                      <a:pt x="11" y="55"/>
                      <a:pt x="6" y="59"/>
                      <a:pt x="3" y="61"/>
                    </a:cubicBezTo>
                    <a:cubicBezTo>
                      <a:pt x="0" y="64"/>
                      <a:pt x="12" y="75"/>
                      <a:pt x="12" y="78"/>
                    </a:cubicBezTo>
                    <a:cubicBezTo>
                      <a:pt x="13" y="82"/>
                      <a:pt x="15" y="85"/>
                      <a:pt x="26" y="95"/>
                    </a:cubicBezTo>
                    <a:cubicBezTo>
                      <a:pt x="36" y="105"/>
                      <a:pt x="31" y="108"/>
                      <a:pt x="45" y="119"/>
                    </a:cubicBezTo>
                    <a:cubicBezTo>
                      <a:pt x="46" y="116"/>
                      <a:pt x="49" y="113"/>
                      <a:pt x="54" y="11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C0737108-7165-4C04-A1CF-144D00A31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7575" y="4129654"/>
                <a:ext cx="33338" cy="22225"/>
              </a:xfrm>
              <a:custGeom>
                <a:avLst/>
                <a:gdLst>
                  <a:gd name="T0" fmla="*/ 40 w 42"/>
                  <a:gd name="T1" fmla="*/ 25 h 27"/>
                  <a:gd name="T2" fmla="*/ 41 w 42"/>
                  <a:gd name="T3" fmla="*/ 0 h 27"/>
                  <a:gd name="T4" fmla="*/ 36 w 42"/>
                  <a:gd name="T5" fmla="*/ 2 h 27"/>
                  <a:gd name="T6" fmla="*/ 10 w 42"/>
                  <a:gd name="T7" fmla="*/ 2 h 27"/>
                  <a:gd name="T8" fmla="*/ 11 w 42"/>
                  <a:gd name="T9" fmla="*/ 2 h 27"/>
                  <a:gd name="T10" fmla="*/ 6 w 42"/>
                  <a:gd name="T11" fmla="*/ 15 h 27"/>
                  <a:gd name="T12" fmla="*/ 5 w 42"/>
                  <a:gd name="T13" fmla="*/ 22 h 27"/>
                  <a:gd name="T14" fmla="*/ 6 w 42"/>
                  <a:gd name="T15" fmla="*/ 27 h 27"/>
                  <a:gd name="T16" fmla="*/ 15 w 42"/>
                  <a:gd name="T17" fmla="*/ 26 h 27"/>
                  <a:gd name="T18" fmla="*/ 40 w 42"/>
                  <a:gd name="T19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27">
                    <a:moveTo>
                      <a:pt x="40" y="25"/>
                    </a:moveTo>
                    <a:cubicBezTo>
                      <a:pt x="40" y="25"/>
                      <a:pt x="42" y="14"/>
                      <a:pt x="41" y="0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1" y="2"/>
                    </a:cubicBezTo>
                    <a:cubicBezTo>
                      <a:pt x="13" y="7"/>
                      <a:pt x="12" y="13"/>
                      <a:pt x="6" y="15"/>
                    </a:cubicBezTo>
                    <a:cubicBezTo>
                      <a:pt x="0" y="17"/>
                      <a:pt x="1" y="22"/>
                      <a:pt x="5" y="22"/>
                    </a:cubicBezTo>
                    <a:cubicBezTo>
                      <a:pt x="8" y="22"/>
                      <a:pt x="7" y="25"/>
                      <a:pt x="6" y="27"/>
                    </a:cubicBezTo>
                    <a:cubicBezTo>
                      <a:pt x="10" y="26"/>
                      <a:pt x="14" y="26"/>
                      <a:pt x="15" y="26"/>
                    </a:cubicBezTo>
                    <a:cubicBezTo>
                      <a:pt x="19" y="26"/>
                      <a:pt x="40" y="25"/>
                      <a:pt x="40" y="2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3" name="Freeform 41">
                <a:extLst>
                  <a:ext uri="{FF2B5EF4-FFF2-40B4-BE49-F238E27FC236}">
                    <a16:creationId xmlns:a16="http://schemas.microsoft.com/office/drawing/2014/main" id="{E5E716D9-A0D1-4350-8269-012CCF68B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4563" y="4109017"/>
                <a:ext cx="103188" cy="128588"/>
              </a:xfrm>
              <a:custGeom>
                <a:avLst/>
                <a:gdLst>
                  <a:gd name="T0" fmla="*/ 36 w 133"/>
                  <a:gd name="T1" fmla="*/ 157 h 166"/>
                  <a:gd name="T2" fmla="*/ 48 w 133"/>
                  <a:gd name="T3" fmla="*/ 158 h 166"/>
                  <a:gd name="T4" fmla="*/ 64 w 133"/>
                  <a:gd name="T5" fmla="*/ 159 h 166"/>
                  <a:gd name="T6" fmla="*/ 72 w 133"/>
                  <a:gd name="T7" fmla="*/ 158 h 166"/>
                  <a:gd name="T8" fmla="*/ 83 w 133"/>
                  <a:gd name="T9" fmla="*/ 147 h 166"/>
                  <a:gd name="T10" fmla="*/ 90 w 133"/>
                  <a:gd name="T11" fmla="*/ 133 h 166"/>
                  <a:gd name="T12" fmla="*/ 92 w 133"/>
                  <a:gd name="T13" fmla="*/ 102 h 166"/>
                  <a:gd name="T14" fmla="*/ 108 w 133"/>
                  <a:gd name="T15" fmla="*/ 81 h 166"/>
                  <a:gd name="T16" fmla="*/ 122 w 133"/>
                  <a:gd name="T17" fmla="*/ 41 h 166"/>
                  <a:gd name="T18" fmla="*/ 129 w 133"/>
                  <a:gd name="T19" fmla="*/ 21 h 166"/>
                  <a:gd name="T20" fmla="*/ 132 w 133"/>
                  <a:gd name="T21" fmla="*/ 2 h 166"/>
                  <a:gd name="T22" fmla="*/ 132 w 133"/>
                  <a:gd name="T23" fmla="*/ 2 h 166"/>
                  <a:gd name="T24" fmla="*/ 115 w 133"/>
                  <a:gd name="T25" fmla="*/ 0 h 166"/>
                  <a:gd name="T26" fmla="*/ 107 w 133"/>
                  <a:gd name="T27" fmla="*/ 2 h 166"/>
                  <a:gd name="T28" fmla="*/ 97 w 133"/>
                  <a:gd name="T29" fmla="*/ 4 h 166"/>
                  <a:gd name="T30" fmla="*/ 93 w 133"/>
                  <a:gd name="T31" fmla="*/ 18 h 166"/>
                  <a:gd name="T32" fmla="*/ 87 w 133"/>
                  <a:gd name="T33" fmla="*/ 37 h 166"/>
                  <a:gd name="T34" fmla="*/ 61 w 133"/>
                  <a:gd name="T35" fmla="*/ 28 h 166"/>
                  <a:gd name="T36" fmla="*/ 39 w 133"/>
                  <a:gd name="T37" fmla="*/ 28 h 166"/>
                  <a:gd name="T38" fmla="*/ 37 w 133"/>
                  <a:gd name="T39" fmla="*/ 47 h 166"/>
                  <a:gd name="T40" fmla="*/ 55 w 133"/>
                  <a:gd name="T41" fmla="*/ 47 h 166"/>
                  <a:gd name="T42" fmla="*/ 53 w 133"/>
                  <a:gd name="T43" fmla="*/ 62 h 166"/>
                  <a:gd name="T44" fmla="*/ 57 w 133"/>
                  <a:gd name="T45" fmla="*/ 77 h 166"/>
                  <a:gd name="T46" fmla="*/ 61 w 133"/>
                  <a:gd name="T47" fmla="*/ 97 h 166"/>
                  <a:gd name="T48" fmla="*/ 55 w 133"/>
                  <a:gd name="T49" fmla="*/ 119 h 166"/>
                  <a:gd name="T50" fmla="*/ 41 w 133"/>
                  <a:gd name="T51" fmla="*/ 117 h 166"/>
                  <a:gd name="T52" fmla="*/ 31 w 133"/>
                  <a:gd name="T53" fmla="*/ 105 h 166"/>
                  <a:gd name="T54" fmla="*/ 23 w 133"/>
                  <a:gd name="T55" fmla="*/ 116 h 166"/>
                  <a:gd name="T56" fmla="*/ 11 w 133"/>
                  <a:gd name="T57" fmla="*/ 124 h 166"/>
                  <a:gd name="T58" fmla="*/ 9 w 133"/>
                  <a:gd name="T59" fmla="*/ 139 h 166"/>
                  <a:gd name="T60" fmla="*/ 0 w 133"/>
                  <a:gd name="T61" fmla="*/ 145 h 166"/>
                  <a:gd name="T62" fmla="*/ 2 w 133"/>
                  <a:gd name="T63" fmla="*/ 146 h 166"/>
                  <a:gd name="T64" fmla="*/ 18 w 133"/>
                  <a:gd name="T65" fmla="*/ 166 h 166"/>
                  <a:gd name="T66" fmla="*/ 36 w 133"/>
                  <a:gd name="T67" fmla="*/ 15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3" h="166">
                    <a:moveTo>
                      <a:pt x="36" y="157"/>
                    </a:moveTo>
                    <a:cubicBezTo>
                      <a:pt x="39" y="158"/>
                      <a:pt x="41" y="164"/>
                      <a:pt x="48" y="158"/>
                    </a:cubicBezTo>
                    <a:cubicBezTo>
                      <a:pt x="55" y="152"/>
                      <a:pt x="64" y="153"/>
                      <a:pt x="64" y="159"/>
                    </a:cubicBezTo>
                    <a:cubicBezTo>
                      <a:pt x="64" y="165"/>
                      <a:pt x="66" y="164"/>
                      <a:pt x="72" y="158"/>
                    </a:cubicBezTo>
                    <a:cubicBezTo>
                      <a:pt x="78" y="152"/>
                      <a:pt x="83" y="159"/>
                      <a:pt x="83" y="147"/>
                    </a:cubicBezTo>
                    <a:cubicBezTo>
                      <a:pt x="83" y="136"/>
                      <a:pt x="90" y="146"/>
                      <a:pt x="90" y="133"/>
                    </a:cubicBezTo>
                    <a:cubicBezTo>
                      <a:pt x="90" y="121"/>
                      <a:pt x="92" y="108"/>
                      <a:pt x="92" y="102"/>
                    </a:cubicBezTo>
                    <a:cubicBezTo>
                      <a:pt x="92" y="96"/>
                      <a:pt x="108" y="90"/>
                      <a:pt x="108" y="81"/>
                    </a:cubicBezTo>
                    <a:cubicBezTo>
                      <a:pt x="108" y="72"/>
                      <a:pt x="122" y="53"/>
                      <a:pt x="122" y="41"/>
                    </a:cubicBezTo>
                    <a:cubicBezTo>
                      <a:pt x="122" y="30"/>
                      <a:pt x="125" y="27"/>
                      <a:pt x="129" y="21"/>
                    </a:cubicBezTo>
                    <a:cubicBezTo>
                      <a:pt x="131" y="17"/>
                      <a:pt x="133" y="9"/>
                      <a:pt x="132" y="2"/>
                    </a:cubicBezTo>
                    <a:cubicBezTo>
                      <a:pt x="132" y="2"/>
                      <a:pt x="132" y="2"/>
                      <a:pt x="132" y="2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07" y="2"/>
                      <a:pt x="107" y="2"/>
                      <a:pt x="107" y="2"/>
                    </a:cubicBezTo>
                    <a:cubicBezTo>
                      <a:pt x="97" y="4"/>
                      <a:pt x="97" y="4"/>
                      <a:pt x="97" y="4"/>
                    </a:cubicBezTo>
                    <a:cubicBezTo>
                      <a:pt x="97" y="4"/>
                      <a:pt x="98" y="12"/>
                      <a:pt x="93" y="18"/>
                    </a:cubicBezTo>
                    <a:cubicBezTo>
                      <a:pt x="89" y="24"/>
                      <a:pt x="87" y="37"/>
                      <a:pt x="87" y="37"/>
                    </a:cubicBezTo>
                    <a:cubicBezTo>
                      <a:pt x="87" y="37"/>
                      <a:pt x="67" y="26"/>
                      <a:pt x="61" y="28"/>
                    </a:cubicBezTo>
                    <a:cubicBezTo>
                      <a:pt x="58" y="28"/>
                      <a:pt x="49" y="28"/>
                      <a:pt x="39" y="28"/>
                    </a:cubicBezTo>
                    <a:cubicBezTo>
                      <a:pt x="38" y="35"/>
                      <a:pt x="37" y="45"/>
                      <a:pt x="37" y="47"/>
                    </a:cubicBezTo>
                    <a:cubicBezTo>
                      <a:pt x="37" y="52"/>
                      <a:pt x="50" y="42"/>
                      <a:pt x="55" y="47"/>
                    </a:cubicBezTo>
                    <a:cubicBezTo>
                      <a:pt x="61" y="52"/>
                      <a:pt x="60" y="59"/>
                      <a:pt x="53" y="62"/>
                    </a:cubicBezTo>
                    <a:cubicBezTo>
                      <a:pt x="46" y="66"/>
                      <a:pt x="51" y="74"/>
                      <a:pt x="57" y="77"/>
                    </a:cubicBezTo>
                    <a:cubicBezTo>
                      <a:pt x="62" y="81"/>
                      <a:pt x="61" y="88"/>
                      <a:pt x="61" y="97"/>
                    </a:cubicBezTo>
                    <a:cubicBezTo>
                      <a:pt x="61" y="107"/>
                      <a:pt x="61" y="118"/>
                      <a:pt x="55" y="119"/>
                    </a:cubicBezTo>
                    <a:cubicBezTo>
                      <a:pt x="50" y="121"/>
                      <a:pt x="46" y="116"/>
                      <a:pt x="41" y="117"/>
                    </a:cubicBezTo>
                    <a:cubicBezTo>
                      <a:pt x="37" y="118"/>
                      <a:pt x="36" y="105"/>
                      <a:pt x="31" y="105"/>
                    </a:cubicBezTo>
                    <a:cubicBezTo>
                      <a:pt x="26" y="105"/>
                      <a:pt x="29" y="116"/>
                      <a:pt x="23" y="116"/>
                    </a:cubicBezTo>
                    <a:cubicBezTo>
                      <a:pt x="17" y="116"/>
                      <a:pt x="8" y="115"/>
                      <a:pt x="11" y="124"/>
                    </a:cubicBezTo>
                    <a:cubicBezTo>
                      <a:pt x="15" y="133"/>
                      <a:pt x="18" y="139"/>
                      <a:pt x="9" y="139"/>
                    </a:cubicBezTo>
                    <a:cubicBezTo>
                      <a:pt x="4" y="139"/>
                      <a:pt x="1" y="142"/>
                      <a:pt x="0" y="145"/>
                    </a:cubicBezTo>
                    <a:cubicBezTo>
                      <a:pt x="0" y="145"/>
                      <a:pt x="1" y="146"/>
                      <a:pt x="2" y="146"/>
                    </a:cubicBezTo>
                    <a:cubicBezTo>
                      <a:pt x="10" y="152"/>
                      <a:pt x="14" y="159"/>
                      <a:pt x="18" y="166"/>
                    </a:cubicBezTo>
                    <a:cubicBezTo>
                      <a:pt x="26" y="161"/>
                      <a:pt x="34" y="156"/>
                      <a:pt x="36" y="15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4" name="Freeform 42">
                <a:extLst>
                  <a:ext uri="{FF2B5EF4-FFF2-40B4-BE49-F238E27FC236}">
                    <a16:creationId xmlns:a16="http://schemas.microsoft.com/office/drawing/2014/main" id="{3C763B70-0AB0-4AD0-B2B3-ACCA891E0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0" y="3813742"/>
                <a:ext cx="242888" cy="298450"/>
              </a:xfrm>
              <a:custGeom>
                <a:avLst/>
                <a:gdLst>
                  <a:gd name="T0" fmla="*/ 236 w 313"/>
                  <a:gd name="T1" fmla="*/ 21 h 386"/>
                  <a:gd name="T2" fmla="*/ 215 w 313"/>
                  <a:gd name="T3" fmla="*/ 24 h 386"/>
                  <a:gd name="T4" fmla="*/ 181 w 313"/>
                  <a:gd name="T5" fmla="*/ 21 h 386"/>
                  <a:gd name="T6" fmla="*/ 59 w 313"/>
                  <a:gd name="T7" fmla="*/ 25 h 386"/>
                  <a:gd name="T8" fmla="*/ 42 w 313"/>
                  <a:gd name="T9" fmla="*/ 65 h 386"/>
                  <a:gd name="T10" fmla="*/ 40 w 313"/>
                  <a:gd name="T11" fmla="*/ 146 h 386"/>
                  <a:gd name="T12" fmla="*/ 16 w 313"/>
                  <a:gd name="T13" fmla="*/ 169 h 386"/>
                  <a:gd name="T14" fmla="*/ 7 w 313"/>
                  <a:gd name="T15" fmla="*/ 197 h 386"/>
                  <a:gd name="T16" fmla="*/ 13 w 313"/>
                  <a:gd name="T17" fmla="*/ 221 h 386"/>
                  <a:gd name="T18" fmla="*/ 20 w 313"/>
                  <a:gd name="T19" fmla="*/ 241 h 386"/>
                  <a:gd name="T20" fmla="*/ 35 w 313"/>
                  <a:gd name="T21" fmla="*/ 276 h 386"/>
                  <a:gd name="T22" fmla="*/ 41 w 313"/>
                  <a:gd name="T23" fmla="*/ 284 h 386"/>
                  <a:gd name="T24" fmla="*/ 58 w 313"/>
                  <a:gd name="T25" fmla="*/ 297 h 386"/>
                  <a:gd name="T26" fmla="*/ 78 w 313"/>
                  <a:gd name="T27" fmla="*/ 319 h 386"/>
                  <a:gd name="T28" fmla="*/ 98 w 313"/>
                  <a:gd name="T29" fmla="*/ 341 h 386"/>
                  <a:gd name="T30" fmla="*/ 107 w 313"/>
                  <a:gd name="T31" fmla="*/ 357 h 386"/>
                  <a:gd name="T32" fmla="*/ 127 w 313"/>
                  <a:gd name="T33" fmla="*/ 366 h 386"/>
                  <a:gd name="T34" fmla="*/ 147 w 313"/>
                  <a:gd name="T35" fmla="*/ 365 h 386"/>
                  <a:gd name="T36" fmla="*/ 183 w 313"/>
                  <a:gd name="T37" fmla="*/ 379 h 386"/>
                  <a:gd name="T38" fmla="*/ 208 w 313"/>
                  <a:gd name="T39" fmla="*/ 379 h 386"/>
                  <a:gd name="T40" fmla="*/ 226 w 313"/>
                  <a:gd name="T41" fmla="*/ 372 h 386"/>
                  <a:gd name="T42" fmla="*/ 244 w 313"/>
                  <a:gd name="T43" fmla="*/ 359 h 386"/>
                  <a:gd name="T44" fmla="*/ 260 w 313"/>
                  <a:gd name="T45" fmla="*/ 363 h 386"/>
                  <a:gd name="T46" fmla="*/ 243 w 313"/>
                  <a:gd name="T47" fmla="*/ 332 h 386"/>
                  <a:gd name="T48" fmla="*/ 209 w 313"/>
                  <a:gd name="T49" fmla="*/ 302 h 386"/>
                  <a:gd name="T50" fmla="*/ 227 w 313"/>
                  <a:gd name="T51" fmla="*/ 288 h 386"/>
                  <a:gd name="T52" fmla="*/ 236 w 313"/>
                  <a:gd name="T53" fmla="*/ 249 h 386"/>
                  <a:gd name="T54" fmla="*/ 250 w 313"/>
                  <a:gd name="T55" fmla="*/ 223 h 386"/>
                  <a:gd name="T56" fmla="*/ 269 w 313"/>
                  <a:gd name="T57" fmla="*/ 199 h 386"/>
                  <a:gd name="T58" fmla="*/ 278 w 313"/>
                  <a:gd name="T59" fmla="*/ 151 h 386"/>
                  <a:gd name="T60" fmla="*/ 295 w 313"/>
                  <a:gd name="T61" fmla="*/ 122 h 386"/>
                  <a:gd name="T62" fmla="*/ 301 w 313"/>
                  <a:gd name="T63" fmla="*/ 95 h 386"/>
                  <a:gd name="T64" fmla="*/ 286 w 313"/>
                  <a:gd name="T65" fmla="*/ 34 h 386"/>
                  <a:gd name="T66" fmla="*/ 259 w 313"/>
                  <a:gd name="T67" fmla="*/ 0 h 386"/>
                  <a:gd name="T68" fmla="*/ 248 w 313"/>
                  <a:gd name="T69" fmla="*/ 7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13" h="386">
                    <a:moveTo>
                      <a:pt x="248" y="7"/>
                    </a:moveTo>
                    <a:cubicBezTo>
                      <a:pt x="243" y="7"/>
                      <a:pt x="245" y="21"/>
                      <a:pt x="236" y="21"/>
                    </a:cubicBezTo>
                    <a:cubicBezTo>
                      <a:pt x="227" y="21"/>
                      <a:pt x="231" y="30"/>
                      <a:pt x="225" y="30"/>
                    </a:cubicBezTo>
                    <a:cubicBezTo>
                      <a:pt x="219" y="30"/>
                      <a:pt x="215" y="24"/>
                      <a:pt x="215" y="24"/>
                    </a:cubicBezTo>
                    <a:cubicBezTo>
                      <a:pt x="190" y="24"/>
                      <a:pt x="190" y="24"/>
                      <a:pt x="190" y="24"/>
                    </a:cubicBezTo>
                    <a:cubicBezTo>
                      <a:pt x="190" y="24"/>
                      <a:pt x="185" y="19"/>
                      <a:pt x="181" y="21"/>
                    </a:cubicBezTo>
                    <a:cubicBezTo>
                      <a:pt x="178" y="23"/>
                      <a:pt x="175" y="25"/>
                      <a:pt x="175" y="25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9" y="48"/>
                      <a:pt x="59" y="65"/>
                      <a:pt x="59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127"/>
                      <a:pt x="42" y="127"/>
                      <a:pt x="42" y="127"/>
                    </a:cubicBezTo>
                    <a:cubicBezTo>
                      <a:pt x="42" y="127"/>
                      <a:pt x="43" y="145"/>
                      <a:pt x="40" y="146"/>
                    </a:cubicBezTo>
                    <a:cubicBezTo>
                      <a:pt x="36" y="148"/>
                      <a:pt x="23" y="151"/>
                      <a:pt x="23" y="157"/>
                    </a:cubicBezTo>
                    <a:cubicBezTo>
                      <a:pt x="23" y="163"/>
                      <a:pt x="22" y="167"/>
                      <a:pt x="16" y="169"/>
                    </a:cubicBezTo>
                    <a:cubicBezTo>
                      <a:pt x="11" y="170"/>
                      <a:pt x="16" y="183"/>
                      <a:pt x="8" y="183"/>
                    </a:cubicBezTo>
                    <a:cubicBezTo>
                      <a:pt x="0" y="183"/>
                      <a:pt x="12" y="192"/>
                      <a:pt x="7" y="197"/>
                    </a:cubicBezTo>
                    <a:cubicBezTo>
                      <a:pt x="2" y="201"/>
                      <a:pt x="4" y="207"/>
                      <a:pt x="9" y="207"/>
                    </a:cubicBezTo>
                    <a:cubicBezTo>
                      <a:pt x="15" y="207"/>
                      <a:pt x="13" y="214"/>
                      <a:pt x="13" y="221"/>
                    </a:cubicBezTo>
                    <a:cubicBezTo>
                      <a:pt x="13" y="228"/>
                      <a:pt x="22" y="233"/>
                      <a:pt x="22" y="233"/>
                    </a:cubicBezTo>
                    <a:cubicBezTo>
                      <a:pt x="20" y="241"/>
                      <a:pt x="20" y="241"/>
                      <a:pt x="20" y="241"/>
                    </a:cubicBezTo>
                    <a:cubicBezTo>
                      <a:pt x="20" y="241"/>
                      <a:pt x="33" y="256"/>
                      <a:pt x="34" y="259"/>
                    </a:cubicBezTo>
                    <a:cubicBezTo>
                      <a:pt x="35" y="263"/>
                      <a:pt x="42" y="272"/>
                      <a:pt x="35" y="276"/>
                    </a:cubicBezTo>
                    <a:cubicBezTo>
                      <a:pt x="28" y="279"/>
                      <a:pt x="33" y="283"/>
                      <a:pt x="33" y="283"/>
                    </a:cubicBezTo>
                    <a:cubicBezTo>
                      <a:pt x="41" y="284"/>
                      <a:pt x="41" y="284"/>
                      <a:pt x="41" y="284"/>
                    </a:cubicBezTo>
                    <a:cubicBezTo>
                      <a:pt x="43" y="290"/>
                      <a:pt x="43" y="290"/>
                      <a:pt x="43" y="290"/>
                    </a:cubicBezTo>
                    <a:cubicBezTo>
                      <a:pt x="43" y="290"/>
                      <a:pt x="53" y="290"/>
                      <a:pt x="58" y="297"/>
                    </a:cubicBezTo>
                    <a:cubicBezTo>
                      <a:pt x="64" y="304"/>
                      <a:pt x="66" y="305"/>
                      <a:pt x="66" y="308"/>
                    </a:cubicBezTo>
                    <a:cubicBezTo>
                      <a:pt x="66" y="312"/>
                      <a:pt x="71" y="313"/>
                      <a:pt x="78" y="319"/>
                    </a:cubicBezTo>
                    <a:cubicBezTo>
                      <a:pt x="85" y="325"/>
                      <a:pt x="85" y="328"/>
                      <a:pt x="85" y="332"/>
                    </a:cubicBezTo>
                    <a:cubicBezTo>
                      <a:pt x="85" y="335"/>
                      <a:pt x="98" y="341"/>
                      <a:pt x="98" y="341"/>
                    </a:cubicBezTo>
                    <a:cubicBezTo>
                      <a:pt x="102" y="352"/>
                      <a:pt x="102" y="352"/>
                      <a:pt x="102" y="352"/>
                    </a:cubicBezTo>
                    <a:cubicBezTo>
                      <a:pt x="104" y="353"/>
                      <a:pt x="106" y="354"/>
                      <a:pt x="107" y="357"/>
                    </a:cubicBezTo>
                    <a:cubicBezTo>
                      <a:pt x="110" y="363"/>
                      <a:pt x="115" y="366"/>
                      <a:pt x="115" y="366"/>
                    </a:cubicBezTo>
                    <a:cubicBezTo>
                      <a:pt x="115" y="366"/>
                      <a:pt x="122" y="371"/>
                      <a:pt x="127" y="366"/>
                    </a:cubicBezTo>
                    <a:cubicBezTo>
                      <a:pt x="132" y="361"/>
                      <a:pt x="138" y="367"/>
                      <a:pt x="138" y="367"/>
                    </a:cubicBezTo>
                    <a:cubicBezTo>
                      <a:pt x="138" y="367"/>
                      <a:pt x="143" y="363"/>
                      <a:pt x="147" y="365"/>
                    </a:cubicBezTo>
                    <a:cubicBezTo>
                      <a:pt x="149" y="367"/>
                      <a:pt x="160" y="375"/>
                      <a:pt x="169" y="383"/>
                    </a:cubicBezTo>
                    <a:cubicBezTo>
                      <a:pt x="170" y="383"/>
                      <a:pt x="179" y="380"/>
                      <a:pt x="183" y="379"/>
                    </a:cubicBezTo>
                    <a:cubicBezTo>
                      <a:pt x="187" y="379"/>
                      <a:pt x="193" y="386"/>
                      <a:pt x="194" y="383"/>
                    </a:cubicBezTo>
                    <a:cubicBezTo>
                      <a:pt x="196" y="381"/>
                      <a:pt x="205" y="377"/>
                      <a:pt x="208" y="379"/>
                    </a:cubicBezTo>
                    <a:cubicBezTo>
                      <a:pt x="212" y="380"/>
                      <a:pt x="219" y="381"/>
                      <a:pt x="220" y="378"/>
                    </a:cubicBezTo>
                    <a:cubicBezTo>
                      <a:pt x="220" y="376"/>
                      <a:pt x="224" y="374"/>
                      <a:pt x="226" y="372"/>
                    </a:cubicBezTo>
                    <a:cubicBezTo>
                      <a:pt x="227" y="371"/>
                      <a:pt x="228" y="370"/>
                      <a:pt x="229" y="369"/>
                    </a:cubicBezTo>
                    <a:cubicBezTo>
                      <a:pt x="230" y="365"/>
                      <a:pt x="240" y="360"/>
                      <a:pt x="244" y="359"/>
                    </a:cubicBezTo>
                    <a:cubicBezTo>
                      <a:pt x="248" y="358"/>
                      <a:pt x="253" y="357"/>
                      <a:pt x="255" y="360"/>
                    </a:cubicBezTo>
                    <a:cubicBezTo>
                      <a:pt x="256" y="361"/>
                      <a:pt x="258" y="362"/>
                      <a:pt x="260" y="363"/>
                    </a:cubicBezTo>
                    <a:cubicBezTo>
                      <a:pt x="261" y="352"/>
                      <a:pt x="264" y="346"/>
                      <a:pt x="260" y="346"/>
                    </a:cubicBezTo>
                    <a:cubicBezTo>
                      <a:pt x="255" y="346"/>
                      <a:pt x="246" y="342"/>
                      <a:pt x="243" y="332"/>
                    </a:cubicBezTo>
                    <a:cubicBezTo>
                      <a:pt x="239" y="323"/>
                      <a:pt x="229" y="317"/>
                      <a:pt x="226" y="311"/>
                    </a:cubicBezTo>
                    <a:cubicBezTo>
                      <a:pt x="224" y="305"/>
                      <a:pt x="211" y="307"/>
                      <a:pt x="209" y="302"/>
                    </a:cubicBezTo>
                    <a:cubicBezTo>
                      <a:pt x="206" y="297"/>
                      <a:pt x="212" y="297"/>
                      <a:pt x="212" y="291"/>
                    </a:cubicBezTo>
                    <a:cubicBezTo>
                      <a:pt x="212" y="286"/>
                      <a:pt x="226" y="289"/>
                      <a:pt x="227" y="288"/>
                    </a:cubicBezTo>
                    <a:cubicBezTo>
                      <a:pt x="229" y="287"/>
                      <a:pt x="230" y="274"/>
                      <a:pt x="230" y="267"/>
                    </a:cubicBezTo>
                    <a:cubicBezTo>
                      <a:pt x="230" y="260"/>
                      <a:pt x="239" y="253"/>
                      <a:pt x="236" y="249"/>
                    </a:cubicBezTo>
                    <a:cubicBezTo>
                      <a:pt x="232" y="246"/>
                      <a:pt x="239" y="245"/>
                      <a:pt x="244" y="241"/>
                    </a:cubicBezTo>
                    <a:cubicBezTo>
                      <a:pt x="248" y="238"/>
                      <a:pt x="245" y="227"/>
                      <a:pt x="250" y="223"/>
                    </a:cubicBezTo>
                    <a:cubicBezTo>
                      <a:pt x="254" y="218"/>
                      <a:pt x="258" y="209"/>
                      <a:pt x="261" y="209"/>
                    </a:cubicBezTo>
                    <a:cubicBezTo>
                      <a:pt x="265" y="209"/>
                      <a:pt x="269" y="204"/>
                      <a:pt x="269" y="199"/>
                    </a:cubicBezTo>
                    <a:cubicBezTo>
                      <a:pt x="269" y="195"/>
                      <a:pt x="278" y="185"/>
                      <a:pt x="276" y="177"/>
                    </a:cubicBezTo>
                    <a:cubicBezTo>
                      <a:pt x="275" y="169"/>
                      <a:pt x="272" y="158"/>
                      <a:pt x="278" y="151"/>
                    </a:cubicBezTo>
                    <a:cubicBezTo>
                      <a:pt x="283" y="144"/>
                      <a:pt x="286" y="138"/>
                      <a:pt x="285" y="133"/>
                    </a:cubicBezTo>
                    <a:cubicBezTo>
                      <a:pt x="283" y="127"/>
                      <a:pt x="292" y="126"/>
                      <a:pt x="295" y="122"/>
                    </a:cubicBezTo>
                    <a:cubicBezTo>
                      <a:pt x="298" y="120"/>
                      <a:pt x="306" y="116"/>
                      <a:pt x="313" y="105"/>
                    </a:cubicBezTo>
                    <a:cubicBezTo>
                      <a:pt x="309" y="100"/>
                      <a:pt x="304" y="96"/>
                      <a:pt x="301" y="95"/>
                    </a:cubicBezTo>
                    <a:cubicBezTo>
                      <a:pt x="295" y="91"/>
                      <a:pt x="290" y="80"/>
                      <a:pt x="290" y="65"/>
                    </a:cubicBezTo>
                    <a:cubicBezTo>
                      <a:pt x="290" y="50"/>
                      <a:pt x="287" y="38"/>
                      <a:pt x="286" y="34"/>
                    </a:cubicBezTo>
                    <a:cubicBezTo>
                      <a:pt x="285" y="29"/>
                      <a:pt x="278" y="19"/>
                      <a:pt x="270" y="14"/>
                    </a:cubicBezTo>
                    <a:cubicBezTo>
                      <a:pt x="263" y="11"/>
                      <a:pt x="260" y="6"/>
                      <a:pt x="259" y="0"/>
                    </a:cubicBezTo>
                    <a:cubicBezTo>
                      <a:pt x="259" y="0"/>
                      <a:pt x="259" y="0"/>
                      <a:pt x="258" y="1"/>
                    </a:cubicBezTo>
                    <a:cubicBezTo>
                      <a:pt x="253" y="9"/>
                      <a:pt x="254" y="7"/>
                      <a:pt x="248" y="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5" name="Freeform 43">
                <a:extLst>
                  <a:ext uri="{FF2B5EF4-FFF2-40B4-BE49-F238E27FC236}">
                    <a16:creationId xmlns:a16="http://schemas.microsoft.com/office/drawing/2014/main" id="{6A184A2E-2771-41A3-90EF-223319673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1125" y="3975667"/>
                <a:ext cx="28575" cy="26988"/>
              </a:xfrm>
              <a:custGeom>
                <a:avLst/>
                <a:gdLst>
                  <a:gd name="T0" fmla="*/ 14 w 37"/>
                  <a:gd name="T1" fmla="*/ 4 h 36"/>
                  <a:gd name="T2" fmla="*/ 4 w 37"/>
                  <a:gd name="T3" fmla="*/ 18 h 36"/>
                  <a:gd name="T4" fmla="*/ 4 w 37"/>
                  <a:gd name="T5" fmla="*/ 33 h 36"/>
                  <a:gd name="T6" fmla="*/ 14 w 37"/>
                  <a:gd name="T7" fmla="*/ 33 h 36"/>
                  <a:gd name="T8" fmla="*/ 23 w 37"/>
                  <a:gd name="T9" fmla="*/ 36 h 36"/>
                  <a:gd name="T10" fmla="*/ 31 w 37"/>
                  <a:gd name="T11" fmla="*/ 27 h 36"/>
                  <a:gd name="T12" fmla="*/ 21 w 37"/>
                  <a:gd name="T13" fmla="*/ 22 h 36"/>
                  <a:gd name="T14" fmla="*/ 32 w 37"/>
                  <a:gd name="T15" fmla="*/ 14 h 36"/>
                  <a:gd name="T16" fmla="*/ 30 w 37"/>
                  <a:gd name="T17" fmla="*/ 2 h 36"/>
                  <a:gd name="T18" fmla="*/ 28 w 37"/>
                  <a:gd name="T19" fmla="*/ 0 h 36"/>
                  <a:gd name="T20" fmla="*/ 23 w 37"/>
                  <a:gd name="T21" fmla="*/ 4 h 36"/>
                  <a:gd name="T22" fmla="*/ 14 w 37"/>
                  <a:gd name="T2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36">
                    <a:moveTo>
                      <a:pt x="14" y="4"/>
                    </a:moveTo>
                    <a:cubicBezTo>
                      <a:pt x="12" y="6"/>
                      <a:pt x="8" y="13"/>
                      <a:pt x="4" y="18"/>
                    </a:cubicBezTo>
                    <a:cubicBezTo>
                      <a:pt x="0" y="22"/>
                      <a:pt x="3" y="31"/>
                      <a:pt x="4" y="33"/>
                    </a:cubicBezTo>
                    <a:cubicBezTo>
                      <a:pt x="5" y="36"/>
                      <a:pt x="11" y="35"/>
                      <a:pt x="14" y="33"/>
                    </a:cubicBezTo>
                    <a:cubicBezTo>
                      <a:pt x="17" y="31"/>
                      <a:pt x="19" y="32"/>
                      <a:pt x="23" y="36"/>
                    </a:cubicBezTo>
                    <a:cubicBezTo>
                      <a:pt x="25" y="33"/>
                      <a:pt x="28" y="29"/>
                      <a:pt x="31" y="27"/>
                    </a:cubicBezTo>
                    <a:cubicBezTo>
                      <a:pt x="26" y="24"/>
                      <a:pt x="22" y="23"/>
                      <a:pt x="21" y="22"/>
                    </a:cubicBezTo>
                    <a:cubicBezTo>
                      <a:pt x="19" y="20"/>
                      <a:pt x="27" y="15"/>
                      <a:pt x="32" y="14"/>
                    </a:cubicBezTo>
                    <a:cubicBezTo>
                      <a:pt x="37" y="13"/>
                      <a:pt x="35" y="6"/>
                      <a:pt x="30" y="2"/>
                    </a:cubicBezTo>
                    <a:cubicBezTo>
                      <a:pt x="29" y="2"/>
                      <a:pt x="29" y="1"/>
                      <a:pt x="28" y="0"/>
                    </a:cubicBezTo>
                    <a:cubicBezTo>
                      <a:pt x="25" y="2"/>
                      <a:pt x="23" y="3"/>
                      <a:pt x="23" y="4"/>
                    </a:cubicBezTo>
                    <a:cubicBezTo>
                      <a:pt x="21" y="6"/>
                      <a:pt x="18" y="5"/>
                      <a:pt x="14" y="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6" name="Freeform 44">
                <a:extLst>
                  <a:ext uri="{FF2B5EF4-FFF2-40B4-BE49-F238E27FC236}">
                    <a16:creationId xmlns:a16="http://schemas.microsoft.com/office/drawing/2014/main" id="{1A5B8D0D-519C-47E6-80F0-257A29C93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3338" y="3894704"/>
                <a:ext cx="100013" cy="85725"/>
              </a:xfrm>
              <a:custGeom>
                <a:avLst/>
                <a:gdLst>
                  <a:gd name="T0" fmla="*/ 23 w 128"/>
                  <a:gd name="T1" fmla="*/ 17 h 110"/>
                  <a:gd name="T2" fmla="*/ 13 w 128"/>
                  <a:gd name="T3" fmla="*/ 28 h 110"/>
                  <a:gd name="T4" fmla="*/ 6 w 128"/>
                  <a:gd name="T5" fmla="*/ 46 h 110"/>
                  <a:gd name="T6" fmla="*/ 4 w 128"/>
                  <a:gd name="T7" fmla="*/ 72 h 110"/>
                  <a:gd name="T8" fmla="*/ 20 w 128"/>
                  <a:gd name="T9" fmla="*/ 73 h 110"/>
                  <a:gd name="T10" fmla="*/ 26 w 128"/>
                  <a:gd name="T11" fmla="*/ 67 h 110"/>
                  <a:gd name="T12" fmla="*/ 35 w 128"/>
                  <a:gd name="T13" fmla="*/ 64 h 110"/>
                  <a:gd name="T14" fmla="*/ 47 w 128"/>
                  <a:gd name="T15" fmla="*/ 69 h 110"/>
                  <a:gd name="T16" fmla="*/ 55 w 128"/>
                  <a:gd name="T17" fmla="*/ 69 h 110"/>
                  <a:gd name="T18" fmla="*/ 74 w 128"/>
                  <a:gd name="T19" fmla="*/ 69 h 110"/>
                  <a:gd name="T20" fmla="*/ 114 w 128"/>
                  <a:gd name="T21" fmla="*/ 108 h 110"/>
                  <a:gd name="T22" fmla="*/ 114 w 128"/>
                  <a:gd name="T23" fmla="*/ 108 h 110"/>
                  <a:gd name="T24" fmla="*/ 123 w 128"/>
                  <a:gd name="T25" fmla="*/ 108 h 110"/>
                  <a:gd name="T26" fmla="*/ 128 w 128"/>
                  <a:gd name="T27" fmla="*/ 104 h 110"/>
                  <a:gd name="T28" fmla="*/ 108 w 128"/>
                  <a:gd name="T29" fmla="*/ 82 h 110"/>
                  <a:gd name="T30" fmla="*/ 78 w 128"/>
                  <a:gd name="T31" fmla="*/ 61 h 110"/>
                  <a:gd name="T32" fmla="*/ 66 w 128"/>
                  <a:gd name="T33" fmla="*/ 49 h 110"/>
                  <a:gd name="T34" fmla="*/ 52 w 128"/>
                  <a:gd name="T35" fmla="*/ 21 h 110"/>
                  <a:gd name="T36" fmla="*/ 41 w 128"/>
                  <a:gd name="T37" fmla="*/ 0 h 110"/>
                  <a:gd name="T38" fmla="*/ 23 w 128"/>
                  <a:gd name="T39" fmla="*/ 1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" h="110">
                    <a:moveTo>
                      <a:pt x="23" y="17"/>
                    </a:moveTo>
                    <a:cubicBezTo>
                      <a:pt x="20" y="21"/>
                      <a:pt x="11" y="22"/>
                      <a:pt x="13" y="28"/>
                    </a:cubicBezTo>
                    <a:cubicBezTo>
                      <a:pt x="14" y="33"/>
                      <a:pt x="11" y="39"/>
                      <a:pt x="6" y="46"/>
                    </a:cubicBezTo>
                    <a:cubicBezTo>
                      <a:pt x="0" y="53"/>
                      <a:pt x="3" y="64"/>
                      <a:pt x="4" y="72"/>
                    </a:cubicBezTo>
                    <a:cubicBezTo>
                      <a:pt x="11" y="71"/>
                      <a:pt x="19" y="71"/>
                      <a:pt x="20" y="73"/>
                    </a:cubicBezTo>
                    <a:cubicBezTo>
                      <a:pt x="23" y="76"/>
                      <a:pt x="24" y="73"/>
                      <a:pt x="26" y="67"/>
                    </a:cubicBezTo>
                    <a:cubicBezTo>
                      <a:pt x="28" y="61"/>
                      <a:pt x="31" y="61"/>
                      <a:pt x="35" y="64"/>
                    </a:cubicBezTo>
                    <a:cubicBezTo>
                      <a:pt x="38" y="67"/>
                      <a:pt x="41" y="72"/>
                      <a:pt x="47" y="69"/>
                    </a:cubicBezTo>
                    <a:cubicBezTo>
                      <a:pt x="53" y="66"/>
                      <a:pt x="52" y="68"/>
                      <a:pt x="55" y="69"/>
                    </a:cubicBezTo>
                    <a:cubicBezTo>
                      <a:pt x="58" y="70"/>
                      <a:pt x="70" y="69"/>
                      <a:pt x="74" y="69"/>
                    </a:cubicBezTo>
                    <a:cubicBezTo>
                      <a:pt x="78" y="70"/>
                      <a:pt x="114" y="108"/>
                      <a:pt x="114" y="108"/>
                    </a:cubicBezTo>
                    <a:cubicBezTo>
                      <a:pt x="114" y="108"/>
                      <a:pt x="114" y="108"/>
                      <a:pt x="114" y="108"/>
                    </a:cubicBezTo>
                    <a:cubicBezTo>
                      <a:pt x="118" y="109"/>
                      <a:pt x="121" y="110"/>
                      <a:pt x="123" y="108"/>
                    </a:cubicBezTo>
                    <a:cubicBezTo>
                      <a:pt x="123" y="107"/>
                      <a:pt x="125" y="106"/>
                      <a:pt x="128" y="104"/>
                    </a:cubicBezTo>
                    <a:cubicBezTo>
                      <a:pt x="123" y="100"/>
                      <a:pt x="116" y="93"/>
                      <a:pt x="108" y="82"/>
                    </a:cubicBezTo>
                    <a:cubicBezTo>
                      <a:pt x="97" y="68"/>
                      <a:pt x="84" y="61"/>
                      <a:pt x="78" y="61"/>
                    </a:cubicBezTo>
                    <a:cubicBezTo>
                      <a:pt x="71" y="61"/>
                      <a:pt x="70" y="50"/>
                      <a:pt x="66" y="49"/>
                    </a:cubicBezTo>
                    <a:cubicBezTo>
                      <a:pt x="62" y="48"/>
                      <a:pt x="52" y="32"/>
                      <a:pt x="52" y="21"/>
                    </a:cubicBezTo>
                    <a:cubicBezTo>
                      <a:pt x="52" y="15"/>
                      <a:pt x="47" y="7"/>
                      <a:pt x="41" y="0"/>
                    </a:cubicBezTo>
                    <a:cubicBezTo>
                      <a:pt x="34" y="11"/>
                      <a:pt x="26" y="15"/>
                      <a:pt x="23" y="1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7" name="Freeform 45">
                <a:extLst>
                  <a:ext uri="{FF2B5EF4-FFF2-40B4-BE49-F238E27FC236}">
                    <a16:creationId xmlns:a16="http://schemas.microsoft.com/office/drawing/2014/main" id="{16D287D8-9BED-4438-B066-A5C955DE8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2538" y="3942329"/>
                <a:ext cx="220663" cy="171450"/>
              </a:xfrm>
              <a:custGeom>
                <a:avLst/>
                <a:gdLst>
                  <a:gd name="T0" fmla="*/ 20 w 285"/>
                  <a:gd name="T1" fmla="*/ 145 h 221"/>
                  <a:gd name="T2" fmla="*/ 37 w 285"/>
                  <a:gd name="T3" fmla="*/ 166 h 221"/>
                  <a:gd name="T4" fmla="*/ 54 w 285"/>
                  <a:gd name="T5" fmla="*/ 180 h 221"/>
                  <a:gd name="T6" fmla="*/ 54 w 285"/>
                  <a:gd name="T7" fmla="*/ 197 h 221"/>
                  <a:gd name="T8" fmla="*/ 60 w 285"/>
                  <a:gd name="T9" fmla="*/ 199 h 221"/>
                  <a:gd name="T10" fmla="*/ 79 w 285"/>
                  <a:gd name="T11" fmla="*/ 203 h 221"/>
                  <a:gd name="T12" fmla="*/ 101 w 285"/>
                  <a:gd name="T13" fmla="*/ 216 h 221"/>
                  <a:gd name="T14" fmla="*/ 123 w 285"/>
                  <a:gd name="T15" fmla="*/ 220 h 221"/>
                  <a:gd name="T16" fmla="*/ 135 w 285"/>
                  <a:gd name="T17" fmla="*/ 209 h 221"/>
                  <a:gd name="T18" fmla="*/ 152 w 285"/>
                  <a:gd name="T19" fmla="*/ 206 h 221"/>
                  <a:gd name="T20" fmla="*/ 161 w 285"/>
                  <a:gd name="T21" fmla="*/ 210 h 221"/>
                  <a:gd name="T22" fmla="*/ 170 w 285"/>
                  <a:gd name="T23" fmla="*/ 207 h 221"/>
                  <a:gd name="T24" fmla="*/ 186 w 285"/>
                  <a:gd name="T25" fmla="*/ 205 h 221"/>
                  <a:gd name="T26" fmla="*/ 210 w 285"/>
                  <a:gd name="T27" fmla="*/ 192 h 221"/>
                  <a:gd name="T28" fmla="*/ 231 w 285"/>
                  <a:gd name="T29" fmla="*/ 188 h 221"/>
                  <a:gd name="T30" fmla="*/ 281 w 285"/>
                  <a:gd name="T31" fmla="*/ 138 h 221"/>
                  <a:gd name="T32" fmla="*/ 275 w 285"/>
                  <a:gd name="T33" fmla="*/ 134 h 221"/>
                  <a:gd name="T34" fmla="*/ 249 w 285"/>
                  <a:gd name="T35" fmla="*/ 128 h 221"/>
                  <a:gd name="T36" fmla="*/ 211 w 285"/>
                  <a:gd name="T37" fmla="*/ 114 h 221"/>
                  <a:gd name="T38" fmla="*/ 198 w 285"/>
                  <a:gd name="T39" fmla="*/ 103 h 221"/>
                  <a:gd name="T40" fmla="*/ 186 w 285"/>
                  <a:gd name="T41" fmla="*/ 86 h 221"/>
                  <a:gd name="T42" fmla="*/ 189 w 285"/>
                  <a:gd name="T43" fmla="*/ 79 h 221"/>
                  <a:gd name="T44" fmla="*/ 180 w 285"/>
                  <a:gd name="T45" fmla="*/ 76 h 221"/>
                  <a:gd name="T46" fmla="*/ 170 w 285"/>
                  <a:gd name="T47" fmla="*/ 76 h 221"/>
                  <a:gd name="T48" fmla="*/ 170 w 285"/>
                  <a:gd name="T49" fmla="*/ 61 h 221"/>
                  <a:gd name="T50" fmla="*/ 180 w 285"/>
                  <a:gd name="T51" fmla="*/ 47 h 221"/>
                  <a:gd name="T52" fmla="*/ 140 w 285"/>
                  <a:gd name="T53" fmla="*/ 8 h 221"/>
                  <a:gd name="T54" fmla="*/ 121 w 285"/>
                  <a:gd name="T55" fmla="*/ 8 h 221"/>
                  <a:gd name="T56" fmla="*/ 113 w 285"/>
                  <a:gd name="T57" fmla="*/ 8 h 221"/>
                  <a:gd name="T58" fmla="*/ 101 w 285"/>
                  <a:gd name="T59" fmla="*/ 3 h 221"/>
                  <a:gd name="T60" fmla="*/ 92 w 285"/>
                  <a:gd name="T61" fmla="*/ 6 h 221"/>
                  <a:gd name="T62" fmla="*/ 86 w 285"/>
                  <a:gd name="T63" fmla="*/ 12 h 221"/>
                  <a:gd name="T64" fmla="*/ 70 w 285"/>
                  <a:gd name="T65" fmla="*/ 11 h 221"/>
                  <a:gd name="T66" fmla="*/ 70 w 285"/>
                  <a:gd name="T67" fmla="*/ 11 h 221"/>
                  <a:gd name="T68" fmla="*/ 63 w 285"/>
                  <a:gd name="T69" fmla="*/ 33 h 221"/>
                  <a:gd name="T70" fmla="*/ 55 w 285"/>
                  <a:gd name="T71" fmla="*/ 43 h 221"/>
                  <a:gd name="T72" fmla="*/ 44 w 285"/>
                  <a:gd name="T73" fmla="*/ 57 h 221"/>
                  <a:gd name="T74" fmla="*/ 38 w 285"/>
                  <a:gd name="T75" fmla="*/ 75 h 221"/>
                  <a:gd name="T76" fmla="*/ 30 w 285"/>
                  <a:gd name="T77" fmla="*/ 83 h 221"/>
                  <a:gd name="T78" fmla="*/ 24 w 285"/>
                  <a:gd name="T79" fmla="*/ 101 h 221"/>
                  <a:gd name="T80" fmla="*/ 21 w 285"/>
                  <a:gd name="T81" fmla="*/ 122 h 221"/>
                  <a:gd name="T82" fmla="*/ 6 w 285"/>
                  <a:gd name="T83" fmla="*/ 125 h 221"/>
                  <a:gd name="T84" fmla="*/ 3 w 285"/>
                  <a:gd name="T85" fmla="*/ 136 h 221"/>
                  <a:gd name="T86" fmla="*/ 20 w 285"/>
                  <a:gd name="T87" fmla="*/ 145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5" h="221">
                    <a:moveTo>
                      <a:pt x="20" y="145"/>
                    </a:moveTo>
                    <a:cubicBezTo>
                      <a:pt x="23" y="151"/>
                      <a:pt x="33" y="157"/>
                      <a:pt x="37" y="166"/>
                    </a:cubicBezTo>
                    <a:cubicBezTo>
                      <a:pt x="40" y="176"/>
                      <a:pt x="49" y="180"/>
                      <a:pt x="54" y="180"/>
                    </a:cubicBezTo>
                    <a:cubicBezTo>
                      <a:pt x="58" y="180"/>
                      <a:pt x="55" y="186"/>
                      <a:pt x="54" y="197"/>
                    </a:cubicBezTo>
                    <a:cubicBezTo>
                      <a:pt x="56" y="198"/>
                      <a:pt x="58" y="199"/>
                      <a:pt x="60" y="199"/>
                    </a:cubicBezTo>
                    <a:cubicBezTo>
                      <a:pt x="63" y="201"/>
                      <a:pt x="75" y="199"/>
                      <a:pt x="79" y="203"/>
                    </a:cubicBezTo>
                    <a:cubicBezTo>
                      <a:pt x="83" y="207"/>
                      <a:pt x="97" y="216"/>
                      <a:pt x="101" y="216"/>
                    </a:cubicBezTo>
                    <a:cubicBezTo>
                      <a:pt x="105" y="216"/>
                      <a:pt x="120" y="218"/>
                      <a:pt x="123" y="220"/>
                    </a:cubicBezTo>
                    <a:cubicBezTo>
                      <a:pt x="125" y="221"/>
                      <a:pt x="129" y="213"/>
                      <a:pt x="135" y="209"/>
                    </a:cubicBezTo>
                    <a:cubicBezTo>
                      <a:pt x="142" y="206"/>
                      <a:pt x="150" y="203"/>
                      <a:pt x="152" y="206"/>
                    </a:cubicBezTo>
                    <a:cubicBezTo>
                      <a:pt x="153" y="209"/>
                      <a:pt x="158" y="212"/>
                      <a:pt x="161" y="210"/>
                    </a:cubicBezTo>
                    <a:cubicBezTo>
                      <a:pt x="162" y="209"/>
                      <a:pt x="166" y="208"/>
                      <a:pt x="170" y="207"/>
                    </a:cubicBezTo>
                    <a:cubicBezTo>
                      <a:pt x="176" y="206"/>
                      <a:pt x="184" y="205"/>
                      <a:pt x="186" y="205"/>
                    </a:cubicBezTo>
                    <a:cubicBezTo>
                      <a:pt x="189" y="205"/>
                      <a:pt x="198" y="192"/>
                      <a:pt x="210" y="192"/>
                    </a:cubicBezTo>
                    <a:cubicBezTo>
                      <a:pt x="222" y="192"/>
                      <a:pt x="226" y="194"/>
                      <a:pt x="231" y="188"/>
                    </a:cubicBezTo>
                    <a:cubicBezTo>
                      <a:pt x="237" y="182"/>
                      <a:pt x="278" y="141"/>
                      <a:pt x="281" y="138"/>
                    </a:cubicBezTo>
                    <a:cubicBezTo>
                      <a:pt x="285" y="135"/>
                      <a:pt x="279" y="134"/>
                      <a:pt x="275" y="134"/>
                    </a:cubicBezTo>
                    <a:cubicBezTo>
                      <a:pt x="271" y="134"/>
                      <a:pt x="262" y="133"/>
                      <a:pt x="249" y="128"/>
                    </a:cubicBezTo>
                    <a:cubicBezTo>
                      <a:pt x="235" y="122"/>
                      <a:pt x="214" y="115"/>
                      <a:pt x="211" y="114"/>
                    </a:cubicBezTo>
                    <a:cubicBezTo>
                      <a:pt x="207" y="114"/>
                      <a:pt x="201" y="105"/>
                      <a:pt x="198" y="103"/>
                    </a:cubicBezTo>
                    <a:cubicBezTo>
                      <a:pt x="195" y="101"/>
                      <a:pt x="188" y="90"/>
                      <a:pt x="186" y="86"/>
                    </a:cubicBezTo>
                    <a:cubicBezTo>
                      <a:pt x="186" y="85"/>
                      <a:pt x="187" y="82"/>
                      <a:pt x="189" y="79"/>
                    </a:cubicBezTo>
                    <a:cubicBezTo>
                      <a:pt x="185" y="75"/>
                      <a:pt x="183" y="74"/>
                      <a:pt x="180" y="76"/>
                    </a:cubicBezTo>
                    <a:cubicBezTo>
                      <a:pt x="177" y="78"/>
                      <a:pt x="171" y="79"/>
                      <a:pt x="170" y="76"/>
                    </a:cubicBezTo>
                    <a:cubicBezTo>
                      <a:pt x="169" y="74"/>
                      <a:pt x="166" y="65"/>
                      <a:pt x="170" y="61"/>
                    </a:cubicBezTo>
                    <a:cubicBezTo>
                      <a:pt x="174" y="56"/>
                      <a:pt x="180" y="47"/>
                      <a:pt x="180" y="47"/>
                    </a:cubicBezTo>
                    <a:cubicBezTo>
                      <a:pt x="180" y="47"/>
                      <a:pt x="144" y="9"/>
                      <a:pt x="140" y="8"/>
                    </a:cubicBezTo>
                    <a:cubicBezTo>
                      <a:pt x="136" y="8"/>
                      <a:pt x="124" y="9"/>
                      <a:pt x="121" y="8"/>
                    </a:cubicBezTo>
                    <a:cubicBezTo>
                      <a:pt x="118" y="7"/>
                      <a:pt x="119" y="5"/>
                      <a:pt x="113" y="8"/>
                    </a:cubicBezTo>
                    <a:cubicBezTo>
                      <a:pt x="107" y="11"/>
                      <a:pt x="104" y="6"/>
                      <a:pt x="101" y="3"/>
                    </a:cubicBezTo>
                    <a:cubicBezTo>
                      <a:pt x="97" y="0"/>
                      <a:pt x="94" y="0"/>
                      <a:pt x="92" y="6"/>
                    </a:cubicBezTo>
                    <a:cubicBezTo>
                      <a:pt x="90" y="12"/>
                      <a:pt x="89" y="15"/>
                      <a:pt x="86" y="12"/>
                    </a:cubicBezTo>
                    <a:cubicBezTo>
                      <a:pt x="85" y="10"/>
                      <a:pt x="77" y="10"/>
                      <a:pt x="70" y="11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2" y="19"/>
                      <a:pt x="63" y="29"/>
                      <a:pt x="63" y="33"/>
                    </a:cubicBezTo>
                    <a:cubicBezTo>
                      <a:pt x="63" y="38"/>
                      <a:pt x="59" y="43"/>
                      <a:pt x="55" y="43"/>
                    </a:cubicBezTo>
                    <a:cubicBezTo>
                      <a:pt x="52" y="43"/>
                      <a:pt x="48" y="52"/>
                      <a:pt x="44" y="57"/>
                    </a:cubicBezTo>
                    <a:cubicBezTo>
                      <a:pt x="39" y="61"/>
                      <a:pt x="42" y="72"/>
                      <a:pt x="38" y="75"/>
                    </a:cubicBezTo>
                    <a:cubicBezTo>
                      <a:pt x="33" y="79"/>
                      <a:pt x="26" y="80"/>
                      <a:pt x="30" y="83"/>
                    </a:cubicBezTo>
                    <a:cubicBezTo>
                      <a:pt x="33" y="87"/>
                      <a:pt x="24" y="94"/>
                      <a:pt x="24" y="101"/>
                    </a:cubicBezTo>
                    <a:cubicBezTo>
                      <a:pt x="24" y="108"/>
                      <a:pt x="23" y="121"/>
                      <a:pt x="21" y="122"/>
                    </a:cubicBezTo>
                    <a:cubicBezTo>
                      <a:pt x="20" y="123"/>
                      <a:pt x="6" y="120"/>
                      <a:pt x="6" y="125"/>
                    </a:cubicBezTo>
                    <a:cubicBezTo>
                      <a:pt x="6" y="131"/>
                      <a:pt x="0" y="131"/>
                      <a:pt x="3" y="136"/>
                    </a:cubicBezTo>
                    <a:cubicBezTo>
                      <a:pt x="5" y="141"/>
                      <a:pt x="18" y="139"/>
                      <a:pt x="20" y="14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8" name="Freeform 46">
                <a:extLst>
                  <a:ext uri="{FF2B5EF4-FFF2-40B4-BE49-F238E27FC236}">
                    <a16:creationId xmlns:a16="http://schemas.microsoft.com/office/drawing/2014/main" id="{5EBB79E9-3275-4D0F-A3FC-BF90B9F15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7463" y="3628004"/>
                <a:ext cx="22225" cy="26988"/>
              </a:xfrm>
              <a:custGeom>
                <a:avLst/>
                <a:gdLst>
                  <a:gd name="T0" fmla="*/ 23 w 29"/>
                  <a:gd name="T1" fmla="*/ 16 h 36"/>
                  <a:gd name="T2" fmla="*/ 14 w 29"/>
                  <a:gd name="T3" fmla="*/ 1 h 36"/>
                  <a:gd name="T4" fmla="*/ 14 w 29"/>
                  <a:gd name="T5" fmla="*/ 4 h 36"/>
                  <a:gd name="T6" fmla="*/ 0 w 29"/>
                  <a:gd name="T7" fmla="*/ 32 h 36"/>
                  <a:gd name="T8" fmla="*/ 9 w 29"/>
                  <a:gd name="T9" fmla="*/ 36 h 36"/>
                  <a:gd name="T10" fmla="*/ 23 w 29"/>
                  <a:gd name="T11" fmla="*/ 1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36">
                    <a:moveTo>
                      <a:pt x="23" y="16"/>
                    </a:moveTo>
                    <a:cubicBezTo>
                      <a:pt x="27" y="13"/>
                      <a:pt x="29" y="0"/>
                      <a:pt x="14" y="1"/>
                    </a:cubicBezTo>
                    <a:cubicBezTo>
                      <a:pt x="14" y="2"/>
                      <a:pt x="14" y="3"/>
                      <a:pt x="14" y="4"/>
                    </a:cubicBezTo>
                    <a:cubicBezTo>
                      <a:pt x="14" y="9"/>
                      <a:pt x="5" y="21"/>
                      <a:pt x="0" y="32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4" y="27"/>
                      <a:pt x="21" y="18"/>
                      <a:pt x="23" y="1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9" name="Freeform 47">
                <a:extLst>
                  <a:ext uri="{FF2B5EF4-FFF2-40B4-BE49-F238E27FC236}">
                    <a16:creationId xmlns:a16="http://schemas.microsoft.com/office/drawing/2014/main" id="{E8D111CB-CC4E-4315-B63D-59DCB0B60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3813" y="3586729"/>
                <a:ext cx="101600" cy="80963"/>
              </a:xfrm>
              <a:custGeom>
                <a:avLst/>
                <a:gdLst>
                  <a:gd name="T0" fmla="*/ 14 w 130"/>
                  <a:gd name="T1" fmla="*/ 68 h 104"/>
                  <a:gd name="T2" fmla="*/ 0 w 130"/>
                  <a:gd name="T3" fmla="*/ 88 h 104"/>
                  <a:gd name="T4" fmla="*/ 1 w 130"/>
                  <a:gd name="T5" fmla="*/ 88 h 104"/>
                  <a:gd name="T6" fmla="*/ 2 w 130"/>
                  <a:gd name="T7" fmla="*/ 95 h 104"/>
                  <a:gd name="T8" fmla="*/ 20 w 130"/>
                  <a:gd name="T9" fmla="*/ 104 h 104"/>
                  <a:gd name="T10" fmla="*/ 37 w 130"/>
                  <a:gd name="T11" fmla="*/ 94 h 104"/>
                  <a:gd name="T12" fmla="*/ 102 w 130"/>
                  <a:gd name="T13" fmla="*/ 61 h 104"/>
                  <a:gd name="T14" fmla="*/ 107 w 130"/>
                  <a:gd name="T15" fmla="*/ 50 h 104"/>
                  <a:gd name="T16" fmla="*/ 108 w 130"/>
                  <a:gd name="T17" fmla="*/ 35 h 104"/>
                  <a:gd name="T18" fmla="*/ 107 w 130"/>
                  <a:gd name="T19" fmla="*/ 19 h 104"/>
                  <a:gd name="T20" fmla="*/ 119 w 130"/>
                  <a:gd name="T21" fmla="*/ 11 h 104"/>
                  <a:gd name="T22" fmla="*/ 130 w 130"/>
                  <a:gd name="T23" fmla="*/ 2 h 104"/>
                  <a:gd name="T24" fmla="*/ 122 w 130"/>
                  <a:gd name="T25" fmla="*/ 0 h 104"/>
                  <a:gd name="T26" fmla="*/ 102 w 130"/>
                  <a:gd name="T27" fmla="*/ 3 h 104"/>
                  <a:gd name="T28" fmla="*/ 76 w 130"/>
                  <a:gd name="T29" fmla="*/ 11 h 104"/>
                  <a:gd name="T30" fmla="*/ 55 w 130"/>
                  <a:gd name="T31" fmla="*/ 10 h 104"/>
                  <a:gd name="T32" fmla="*/ 43 w 130"/>
                  <a:gd name="T33" fmla="*/ 12 h 104"/>
                  <a:gd name="T34" fmla="*/ 26 w 130"/>
                  <a:gd name="T35" fmla="*/ 12 h 104"/>
                  <a:gd name="T36" fmla="*/ 18 w 130"/>
                  <a:gd name="T37" fmla="*/ 16 h 104"/>
                  <a:gd name="T38" fmla="*/ 7 w 130"/>
                  <a:gd name="T39" fmla="*/ 30 h 104"/>
                  <a:gd name="T40" fmla="*/ 7 w 130"/>
                  <a:gd name="T41" fmla="*/ 39 h 104"/>
                  <a:gd name="T42" fmla="*/ 5 w 130"/>
                  <a:gd name="T43" fmla="*/ 53 h 104"/>
                  <a:gd name="T44" fmla="*/ 14 w 130"/>
                  <a:gd name="T45" fmla="*/ 6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0" h="104">
                    <a:moveTo>
                      <a:pt x="14" y="68"/>
                    </a:moveTo>
                    <a:cubicBezTo>
                      <a:pt x="12" y="70"/>
                      <a:pt x="5" y="79"/>
                      <a:pt x="0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32" y="95"/>
                      <a:pt x="37" y="94"/>
                    </a:cubicBezTo>
                    <a:cubicBezTo>
                      <a:pt x="43" y="93"/>
                      <a:pt x="102" y="61"/>
                      <a:pt x="102" y="61"/>
                    </a:cubicBezTo>
                    <a:cubicBezTo>
                      <a:pt x="102" y="61"/>
                      <a:pt x="108" y="53"/>
                      <a:pt x="107" y="50"/>
                    </a:cubicBezTo>
                    <a:cubicBezTo>
                      <a:pt x="106" y="47"/>
                      <a:pt x="105" y="39"/>
                      <a:pt x="108" y="35"/>
                    </a:cubicBezTo>
                    <a:cubicBezTo>
                      <a:pt x="111" y="31"/>
                      <a:pt x="105" y="25"/>
                      <a:pt x="107" y="19"/>
                    </a:cubicBezTo>
                    <a:cubicBezTo>
                      <a:pt x="109" y="13"/>
                      <a:pt x="119" y="11"/>
                      <a:pt x="119" y="11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13" y="4"/>
                      <a:pt x="102" y="3"/>
                    </a:cubicBezTo>
                    <a:cubicBezTo>
                      <a:pt x="90" y="2"/>
                      <a:pt x="88" y="11"/>
                      <a:pt x="76" y="11"/>
                    </a:cubicBezTo>
                    <a:cubicBezTo>
                      <a:pt x="64" y="11"/>
                      <a:pt x="58" y="13"/>
                      <a:pt x="55" y="10"/>
                    </a:cubicBezTo>
                    <a:cubicBezTo>
                      <a:pt x="52" y="6"/>
                      <a:pt x="51" y="8"/>
                      <a:pt x="43" y="12"/>
                    </a:cubicBezTo>
                    <a:cubicBezTo>
                      <a:pt x="35" y="16"/>
                      <a:pt x="29" y="15"/>
                      <a:pt x="26" y="12"/>
                    </a:cubicBezTo>
                    <a:cubicBezTo>
                      <a:pt x="22" y="9"/>
                      <a:pt x="19" y="13"/>
                      <a:pt x="18" y="16"/>
                    </a:cubicBezTo>
                    <a:cubicBezTo>
                      <a:pt x="17" y="20"/>
                      <a:pt x="19" y="28"/>
                      <a:pt x="7" y="30"/>
                    </a:cubicBezTo>
                    <a:cubicBezTo>
                      <a:pt x="6" y="33"/>
                      <a:pt x="5" y="37"/>
                      <a:pt x="7" y="39"/>
                    </a:cubicBezTo>
                    <a:cubicBezTo>
                      <a:pt x="10" y="43"/>
                      <a:pt x="6" y="47"/>
                      <a:pt x="5" y="53"/>
                    </a:cubicBezTo>
                    <a:cubicBezTo>
                      <a:pt x="20" y="52"/>
                      <a:pt x="18" y="65"/>
                      <a:pt x="14" y="68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0" name="Freeform 48">
                <a:extLst>
                  <a:ext uri="{FF2B5EF4-FFF2-40B4-BE49-F238E27FC236}">
                    <a16:creationId xmlns:a16="http://schemas.microsoft.com/office/drawing/2014/main" id="{1B617961-4651-463D-AD0A-CE189C6A7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3025" y="3569267"/>
                <a:ext cx="55563" cy="69850"/>
              </a:xfrm>
              <a:custGeom>
                <a:avLst/>
                <a:gdLst>
                  <a:gd name="T0" fmla="*/ 18 w 73"/>
                  <a:gd name="T1" fmla="*/ 7 h 89"/>
                  <a:gd name="T2" fmla="*/ 7 w 73"/>
                  <a:gd name="T3" fmla="*/ 16 h 89"/>
                  <a:gd name="T4" fmla="*/ 13 w 73"/>
                  <a:gd name="T5" fmla="*/ 26 h 89"/>
                  <a:gd name="T6" fmla="*/ 12 w 73"/>
                  <a:gd name="T7" fmla="*/ 34 h 89"/>
                  <a:gd name="T8" fmla="*/ 11 w 73"/>
                  <a:gd name="T9" fmla="*/ 51 h 89"/>
                  <a:gd name="T10" fmla="*/ 5 w 73"/>
                  <a:gd name="T11" fmla="*/ 74 h 89"/>
                  <a:gd name="T12" fmla="*/ 7 w 73"/>
                  <a:gd name="T13" fmla="*/ 87 h 89"/>
                  <a:gd name="T14" fmla="*/ 43 w 73"/>
                  <a:gd name="T15" fmla="*/ 75 h 89"/>
                  <a:gd name="T16" fmla="*/ 62 w 73"/>
                  <a:gd name="T17" fmla="*/ 67 h 89"/>
                  <a:gd name="T18" fmla="*/ 70 w 73"/>
                  <a:gd name="T19" fmla="*/ 59 h 89"/>
                  <a:gd name="T20" fmla="*/ 65 w 73"/>
                  <a:gd name="T21" fmla="*/ 32 h 89"/>
                  <a:gd name="T22" fmla="*/ 45 w 73"/>
                  <a:gd name="T23" fmla="*/ 0 h 89"/>
                  <a:gd name="T24" fmla="*/ 35 w 73"/>
                  <a:gd name="T25" fmla="*/ 4 h 89"/>
                  <a:gd name="T26" fmla="*/ 18 w 73"/>
                  <a:gd name="T27" fmla="*/ 7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9">
                    <a:moveTo>
                      <a:pt x="18" y="7"/>
                    </a:moveTo>
                    <a:cubicBezTo>
                      <a:pt x="16" y="9"/>
                      <a:pt x="11" y="12"/>
                      <a:pt x="7" y="16"/>
                    </a:cubicBezTo>
                    <a:cubicBezTo>
                      <a:pt x="9" y="19"/>
                      <a:pt x="9" y="25"/>
                      <a:pt x="13" y="26"/>
                    </a:cubicBezTo>
                    <a:cubicBezTo>
                      <a:pt x="19" y="26"/>
                      <a:pt x="18" y="35"/>
                      <a:pt x="12" y="34"/>
                    </a:cubicBezTo>
                    <a:cubicBezTo>
                      <a:pt x="5" y="33"/>
                      <a:pt x="5" y="43"/>
                      <a:pt x="11" y="51"/>
                    </a:cubicBezTo>
                    <a:cubicBezTo>
                      <a:pt x="16" y="60"/>
                      <a:pt x="0" y="70"/>
                      <a:pt x="5" y="74"/>
                    </a:cubicBezTo>
                    <a:cubicBezTo>
                      <a:pt x="9" y="79"/>
                      <a:pt x="6" y="84"/>
                      <a:pt x="7" y="87"/>
                    </a:cubicBezTo>
                    <a:cubicBezTo>
                      <a:pt x="9" y="89"/>
                      <a:pt x="33" y="86"/>
                      <a:pt x="43" y="75"/>
                    </a:cubicBezTo>
                    <a:cubicBezTo>
                      <a:pt x="54" y="64"/>
                      <a:pt x="57" y="66"/>
                      <a:pt x="62" y="67"/>
                    </a:cubicBezTo>
                    <a:cubicBezTo>
                      <a:pt x="67" y="69"/>
                      <a:pt x="73" y="63"/>
                      <a:pt x="70" y="59"/>
                    </a:cubicBezTo>
                    <a:cubicBezTo>
                      <a:pt x="67" y="55"/>
                      <a:pt x="64" y="45"/>
                      <a:pt x="65" y="32"/>
                    </a:cubicBezTo>
                    <a:cubicBezTo>
                      <a:pt x="65" y="24"/>
                      <a:pt x="55" y="11"/>
                      <a:pt x="45" y="0"/>
                    </a:cubicBezTo>
                    <a:cubicBezTo>
                      <a:pt x="42" y="2"/>
                      <a:pt x="39" y="4"/>
                      <a:pt x="35" y="4"/>
                    </a:cubicBezTo>
                    <a:cubicBezTo>
                      <a:pt x="28" y="4"/>
                      <a:pt x="21" y="4"/>
                      <a:pt x="18" y="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1" name="Freeform 49">
                <a:extLst>
                  <a:ext uri="{FF2B5EF4-FFF2-40B4-BE49-F238E27FC236}">
                    <a16:creationId xmlns:a16="http://schemas.microsoft.com/office/drawing/2014/main" id="{7EE66949-51F9-4E37-AA95-2626675A0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0575" y="3764529"/>
                <a:ext cx="66675" cy="87313"/>
              </a:xfrm>
              <a:custGeom>
                <a:avLst/>
                <a:gdLst>
                  <a:gd name="T0" fmla="*/ 84 w 84"/>
                  <a:gd name="T1" fmla="*/ 93 h 111"/>
                  <a:gd name="T2" fmla="*/ 77 w 84"/>
                  <a:gd name="T3" fmla="*/ 57 h 111"/>
                  <a:gd name="T4" fmla="*/ 63 w 84"/>
                  <a:gd name="T5" fmla="*/ 72 h 111"/>
                  <a:gd name="T6" fmla="*/ 64 w 84"/>
                  <a:gd name="T7" fmla="*/ 51 h 111"/>
                  <a:gd name="T8" fmla="*/ 79 w 84"/>
                  <a:gd name="T9" fmla="*/ 32 h 111"/>
                  <a:gd name="T10" fmla="*/ 65 w 84"/>
                  <a:gd name="T11" fmla="*/ 28 h 111"/>
                  <a:gd name="T12" fmla="*/ 44 w 84"/>
                  <a:gd name="T13" fmla="*/ 29 h 111"/>
                  <a:gd name="T14" fmla="*/ 35 w 84"/>
                  <a:gd name="T15" fmla="*/ 20 h 111"/>
                  <a:gd name="T16" fmla="*/ 22 w 84"/>
                  <a:gd name="T17" fmla="*/ 9 h 111"/>
                  <a:gd name="T18" fmla="*/ 6 w 84"/>
                  <a:gd name="T19" fmla="*/ 9 h 111"/>
                  <a:gd name="T20" fmla="*/ 19 w 84"/>
                  <a:gd name="T21" fmla="*/ 25 h 111"/>
                  <a:gd name="T22" fmla="*/ 9 w 84"/>
                  <a:gd name="T23" fmla="*/ 33 h 111"/>
                  <a:gd name="T24" fmla="*/ 13 w 84"/>
                  <a:gd name="T25" fmla="*/ 61 h 111"/>
                  <a:gd name="T26" fmla="*/ 20 w 84"/>
                  <a:gd name="T27" fmla="*/ 96 h 111"/>
                  <a:gd name="T28" fmla="*/ 32 w 84"/>
                  <a:gd name="T29" fmla="*/ 93 h 111"/>
                  <a:gd name="T30" fmla="*/ 48 w 84"/>
                  <a:gd name="T31" fmla="*/ 85 h 111"/>
                  <a:gd name="T32" fmla="*/ 59 w 84"/>
                  <a:gd name="T33" fmla="*/ 76 h 111"/>
                  <a:gd name="T34" fmla="*/ 69 w 84"/>
                  <a:gd name="T35" fmla="*/ 102 h 111"/>
                  <a:gd name="T36" fmla="*/ 72 w 84"/>
                  <a:gd name="T37" fmla="*/ 111 h 111"/>
                  <a:gd name="T38" fmla="*/ 79 w 84"/>
                  <a:gd name="T39" fmla="*/ 106 h 111"/>
                  <a:gd name="T40" fmla="*/ 84 w 84"/>
                  <a:gd name="T41" fmla="*/ 9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1">
                    <a:moveTo>
                      <a:pt x="84" y="93"/>
                    </a:moveTo>
                    <a:cubicBezTo>
                      <a:pt x="81" y="75"/>
                      <a:pt x="79" y="57"/>
                      <a:pt x="77" y="57"/>
                    </a:cubicBezTo>
                    <a:cubicBezTo>
                      <a:pt x="73" y="57"/>
                      <a:pt x="69" y="73"/>
                      <a:pt x="63" y="72"/>
                    </a:cubicBezTo>
                    <a:cubicBezTo>
                      <a:pt x="57" y="71"/>
                      <a:pt x="57" y="51"/>
                      <a:pt x="64" y="51"/>
                    </a:cubicBezTo>
                    <a:cubicBezTo>
                      <a:pt x="71" y="51"/>
                      <a:pt x="79" y="37"/>
                      <a:pt x="79" y="32"/>
                    </a:cubicBezTo>
                    <a:cubicBezTo>
                      <a:pt x="79" y="28"/>
                      <a:pt x="72" y="28"/>
                      <a:pt x="65" y="28"/>
                    </a:cubicBezTo>
                    <a:cubicBezTo>
                      <a:pt x="58" y="28"/>
                      <a:pt x="44" y="29"/>
                      <a:pt x="44" y="29"/>
                    </a:cubicBezTo>
                    <a:cubicBezTo>
                      <a:pt x="44" y="29"/>
                      <a:pt x="35" y="25"/>
                      <a:pt x="35" y="20"/>
                    </a:cubicBezTo>
                    <a:cubicBezTo>
                      <a:pt x="35" y="14"/>
                      <a:pt x="31" y="9"/>
                      <a:pt x="22" y="9"/>
                    </a:cubicBezTo>
                    <a:cubicBezTo>
                      <a:pt x="13" y="9"/>
                      <a:pt x="13" y="0"/>
                      <a:pt x="6" y="9"/>
                    </a:cubicBezTo>
                    <a:cubicBezTo>
                      <a:pt x="0" y="19"/>
                      <a:pt x="21" y="19"/>
                      <a:pt x="19" y="25"/>
                    </a:cubicBezTo>
                    <a:cubicBezTo>
                      <a:pt x="17" y="32"/>
                      <a:pt x="10" y="28"/>
                      <a:pt x="9" y="33"/>
                    </a:cubicBezTo>
                    <a:cubicBezTo>
                      <a:pt x="8" y="39"/>
                      <a:pt x="10" y="54"/>
                      <a:pt x="13" y="61"/>
                    </a:cubicBezTo>
                    <a:cubicBezTo>
                      <a:pt x="16" y="68"/>
                      <a:pt x="20" y="83"/>
                      <a:pt x="20" y="96"/>
                    </a:cubicBezTo>
                    <a:cubicBezTo>
                      <a:pt x="25" y="95"/>
                      <a:pt x="28" y="93"/>
                      <a:pt x="32" y="93"/>
                    </a:cubicBezTo>
                    <a:cubicBezTo>
                      <a:pt x="39" y="93"/>
                      <a:pt x="47" y="92"/>
                      <a:pt x="48" y="85"/>
                    </a:cubicBezTo>
                    <a:cubicBezTo>
                      <a:pt x="48" y="79"/>
                      <a:pt x="55" y="74"/>
                      <a:pt x="59" y="76"/>
                    </a:cubicBezTo>
                    <a:cubicBezTo>
                      <a:pt x="63" y="78"/>
                      <a:pt x="69" y="94"/>
                      <a:pt x="69" y="102"/>
                    </a:cubicBezTo>
                    <a:cubicBezTo>
                      <a:pt x="69" y="104"/>
                      <a:pt x="70" y="108"/>
                      <a:pt x="72" y="111"/>
                    </a:cubicBezTo>
                    <a:cubicBezTo>
                      <a:pt x="75" y="108"/>
                      <a:pt x="79" y="106"/>
                      <a:pt x="79" y="106"/>
                    </a:cubicBezTo>
                    <a:cubicBezTo>
                      <a:pt x="79" y="106"/>
                      <a:pt x="81" y="97"/>
                      <a:pt x="84" y="9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2" name="Freeform 50">
                <a:extLst>
                  <a:ext uri="{FF2B5EF4-FFF2-40B4-BE49-F238E27FC236}">
                    <a16:creationId xmlns:a16="http://schemas.microsoft.com/office/drawing/2014/main" id="{DE6D0E2B-470B-484A-B161-D8CE67703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1175" y="3618479"/>
                <a:ext cx="407988" cy="431800"/>
              </a:xfrm>
              <a:custGeom>
                <a:avLst/>
                <a:gdLst>
                  <a:gd name="T0" fmla="*/ 371 w 526"/>
                  <a:gd name="T1" fmla="*/ 222 h 556"/>
                  <a:gd name="T2" fmla="*/ 368 w 526"/>
                  <a:gd name="T3" fmla="*/ 198 h 556"/>
                  <a:gd name="T4" fmla="*/ 397 w 526"/>
                  <a:gd name="T5" fmla="*/ 209 h 556"/>
                  <a:gd name="T6" fmla="*/ 427 w 526"/>
                  <a:gd name="T7" fmla="*/ 217 h 556"/>
                  <a:gd name="T8" fmla="*/ 426 w 526"/>
                  <a:gd name="T9" fmla="*/ 240 h 556"/>
                  <a:gd name="T10" fmla="*/ 439 w 526"/>
                  <a:gd name="T11" fmla="*/ 246 h 556"/>
                  <a:gd name="T12" fmla="*/ 449 w 526"/>
                  <a:gd name="T13" fmla="*/ 281 h 556"/>
                  <a:gd name="T14" fmla="*/ 458 w 526"/>
                  <a:gd name="T15" fmla="*/ 242 h 556"/>
                  <a:gd name="T16" fmla="*/ 479 w 526"/>
                  <a:gd name="T17" fmla="*/ 219 h 556"/>
                  <a:gd name="T18" fmla="*/ 497 w 526"/>
                  <a:gd name="T19" fmla="*/ 181 h 556"/>
                  <a:gd name="T20" fmla="*/ 521 w 526"/>
                  <a:gd name="T21" fmla="*/ 175 h 556"/>
                  <a:gd name="T22" fmla="*/ 524 w 526"/>
                  <a:gd name="T23" fmla="*/ 153 h 556"/>
                  <a:gd name="T24" fmla="*/ 506 w 526"/>
                  <a:gd name="T25" fmla="*/ 135 h 556"/>
                  <a:gd name="T26" fmla="*/ 474 w 526"/>
                  <a:gd name="T27" fmla="*/ 137 h 556"/>
                  <a:gd name="T28" fmla="*/ 450 w 526"/>
                  <a:gd name="T29" fmla="*/ 155 h 556"/>
                  <a:gd name="T30" fmla="*/ 431 w 526"/>
                  <a:gd name="T31" fmla="*/ 167 h 556"/>
                  <a:gd name="T32" fmla="*/ 415 w 526"/>
                  <a:gd name="T33" fmla="*/ 185 h 556"/>
                  <a:gd name="T34" fmla="*/ 384 w 526"/>
                  <a:gd name="T35" fmla="*/ 181 h 556"/>
                  <a:gd name="T36" fmla="*/ 372 w 526"/>
                  <a:gd name="T37" fmla="*/ 158 h 556"/>
                  <a:gd name="T38" fmla="*/ 364 w 526"/>
                  <a:gd name="T39" fmla="*/ 187 h 556"/>
                  <a:gd name="T40" fmla="*/ 307 w 526"/>
                  <a:gd name="T41" fmla="*/ 180 h 556"/>
                  <a:gd name="T42" fmla="*/ 278 w 526"/>
                  <a:gd name="T43" fmla="*/ 173 h 556"/>
                  <a:gd name="T44" fmla="*/ 248 w 526"/>
                  <a:gd name="T45" fmla="*/ 156 h 556"/>
                  <a:gd name="T46" fmla="*/ 224 w 526"/>
                  <a:gd name="T47" fmla="*/ 141 h 556"/>
                  <a:gd name="T48" fmla="*/ 236 w 526"/>
                  <a:gd name="T49" fmla="*/ 115 h 556"/>
                  <a:gd name="T50" fmla="*/ 216 w 526"/>
                  <a:gd name="T51" fmla="*/ 97 h 556"/>
                  <a:gd name="T52" fmla="*/ 194 w 526"/>
                  <a:gd name="T53" fmla="*/ 71 h 556"/>
                  <a:gd name="T54" fmla="*/ 210 w 526"/>
                  <a:gd name="T55" fmla="*/ 56 h 556"/>
                  <a:gd name="T56" fmla="*/ 198 w 526"/>
                  <a:gd name="T57" fmla="*/ 22 h 556"/>
                  <a:gd name="T58" fmla="*/ 180 w 526"/>
                  <a:gd name="T59" fmla="*/ 0 h 556"/>
                  <a:gd name="T60" fmla="*/ 165 w 526"/>
                  <a:gd name="T61" fmla="*/ 15 h 556"/>
                  <a:gd name="T62" fmla="*/ 118 w 526"/>
                  <a:gd name="T63" fmla="*/ 17 h 556"/>
                  <a:gd name="T64" fmla="*/ 111 w 526"/>
                  <a:gd name="T65" fmla="*/ 45 h 556"/>
                  <a:gd name="T66" fmla="*/ 131 w 526"/>
                  <a:gd name="T67" fmla="*/ 71 h 556"/>
                  <a:gd name="T68" fmla="*/ 118 w 526"/>
                  <a:gd name="T69" fmla="*/ 99 h 556"/>
                  <a:gd name="T70" fmla="*/ 98 w 526"/>
                  <a:gd name="T71" fmla="*/ 119 h 556"/>
                  <a:gd name="T72" fmla="*/ 75 w 526"/>
                  <a:gd name="T73" fmla="*/ 149 h 556"/>
                  <a:gd name="T74" fmla="*/ 52 w 526"/>
                  <a:gd name="T75" fmla="*/ 164 h 556"/>
                  <a:gd name="T76" fmla="*/ 23 w 526"/>
                  <a:gd name="T77" fmla="*/ 180 h 556"/>
                  <a:gd name="T78" fmla="*/ 43 w 526"/>
                  <a:gd name="T79" fmla="*/ 213 h 556"/>
                  <a:gd name="T80" fmla="*/ 36 w 526"/>
                  <a:gd name="T81" fmla="*/ 234 h 556"/>
                  <a:gd name="T82" fmla="*/ 1 w 526"/>
                  <a:gd name="T83" fmla="*/ 246 h 556"/>
                  <a:gd name="T84" fmla="*/ 17 w 526"/>
                  <a:gd name="T85" fmla="*/ 264 h 556"/>
                  <a:gd name="T86" fmla="*/ 11 w 526"/>
                  <a:gd name="T87" fmla="*/ 274 h 556"/>
                  <a:gd name="T88" fmla="*/ 71 w 526"/>
                  <a:gd name="T89" fmla="*/ 287 h 556"/>
                  <a:gd name="T90" fmla="*/ 82 w 526"/>
                  <a:gd name="T91" fmla="*/ 297 h 556"/>
                  <a:gd name="T92" fmla="*/ 86 w 526"/>
                  <a:gd name="T93" fmla="*/ 346 h 556"/>
                  <a:gd name="T94" fmla="*/ 112 w 526"/>
                  <a:gd name="T95" fmla="*/ 430 h 556"/>
                  <a:gd name="T96" fmla="*/ 148 w 526"/>
                  <a:gd name="T97" fmla="*/ 519 h 556"/>
                  <a:gd name="T98" fmla="*/ 184 w 526"/>
                  <a:gd name="T99" fmla="*/ 541 h 556"/>
                  <a:gd name="T100" fmla="*/ 209 w 526"/>
                  <a:gd name="T101" fmla="*/ 510 h 556"/>
                  <a:gd name="T102" fmla="*/ 220 w 526"/>
                  <a:gd name="T103" fmla="*/ 473 h 556"/>
                  <a:gd name="T104" fmla="*/ 224 w 526"/>
                  <a:gd name="T105" fmla="*/ 418 h 556"/>
                  <a:gd name="T106" fmla="*/ 250 w 526"/>
                  <a:gd name="T107" fmla="*/ 390 h 556"/>
                  <a:gd name="T108" fmla="*/ 309 w 526"/>
                  <a:gd name="T109" fmla="*/ 336 h 556"/>
                  <a:gd name="T110" fmla="*/ 343 w 526"/>
                  <a:gd name="T111" fmla="*/ 297 h 556"/>
                  <a:gd name="T112" fmla="*/ 382 w 526"/>
                  <a:gd name="T113" fmla="*/ 285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6" h="556">
                    <a:moveTo>
                      <a:pt x="375" y="250"/>
                    </a:moveTo>
                    <a:cubicBezTo>
                      <a:pt x="372" y="243"/>
                      <a:pt x="370" y="228"/>
                      <a:pt x="371" y="222"/>
                    </a:cubicBezTo>
                    <a:cubicBezTo>
                      <a:pt x="372" y="217"/>
                      <a:pt x="379" y="221"/>
                      <a:pt x="381" y="214"/>
                    </a:cubicBezTo>
                    <a:cubicBezTo>
                      <a:pt x="383" y="208"/>
                      <a:pt x="362" y="208"/>
                      <a:pt x="368" y="198"/>
                    </a:cubicBezTo>
                    <a:cubicBezTo>
                      <a:pt x="375" y="189"/>
                      <a:pt x="375" y="198"/>
                      <a:pt x="384" y="198"/>
                    </a:cubicBezTo>
                    <a:cubicBezTo>
                      <a:pt x="393" y="198"/>
                      <a:pt x="397" y="203"/>
                      <a:pt x="397" y="209"/>
                    </a:cubicBezTo>
                    <a:cubicBezTo>
                      <a:pt x="397" y="214"/>
                      <a:pt x="406" y="218"/>
                      <a:pt x="406" y="218"/>
                    </a:cubicBezTo>
                    <a:cubicBezTo>
                      <a:pt x="406" y="218"/>
                      <a:pt x="420" y="217"/>
                      <a:pt x="427" y="217"/>
                    </a:cubicBezTo>
                    <a:cubicBezTo>
                      <a:pt x="434" y="217"/>
                      <a:pt x="441" y="217"/>
                      <a:pt x="441" y="221"/>
                    </a:cubicBezTo>
                    <a:cubicBezTo>
                      <a:pt x="441" y="226"/>
                      <a:pt x="433" y="240"/>
                      <a:pt x="426" y="240"/>
                    </a:cubicBezTo>
                    <a:cubicBezTo>
                      <a:pt x="419" y="240"/>
                      <a:pt x="419" y="260"/>
                      <a:pt x="425" y="261"/>
                    </a:cubicBezTo>
                    <a:cubicBezTo>
                      <a:pt x="431" y="262"/>
                      <a:pt x="435" y="246"/>
                      <a:pt x="439" y="246"/>
                    </a:cubicBezTo>
                    <a:cubicBezTo>
                      <a:pt x="441" y="246"/>
                      <a:pt x="443" y="264"/>
                      <a:pt x="446" y="282"/>
                    </a:cubicBezTo>
                    <a:cubicBezTo>
                      <a:pt x="447" y="281"/>
                      <a:pt x="448" y="281"/>
                      <a:pt x="449" y="281"/>
                    </a:cubicBezTo>
                    <a:cubicBezTo>
                      <a:pt x="453" y="281"/>
                      <a:pt x="451" y="265"/>
                      <a:pt x="454" y="261"/>
                    </a:cubicBezTo>
                    <a:cubicBezTo>
                      <a:pt x="457" y="256"/>
                      <a:pt x="456" y="242"/>
                      <a:pt x="458" y="242"/>
                    </a:cubicBezTo>
                    <a:cubicBezTo>
                      <a:pt x="460" y="242"/>
                      <a:pt x="474" y="246"/>
                      <a:pt x="473" y="243"/>
                    </a:cubicBezTo>
                    <a:cubicBezTo>
                      <a:pt x="472" y="239"/>
                      <a:pt x="481" y="226"/>
                      <a:pt x="479" y="219"/>
                    </a:cubicBezTo>
                    <a:cubicBezTo>
                      <a:pt x="478" y="213"/>
                      <a:pt x="485" y="205"/>
                      <a:pt x="485" y="196"/>
                    </a:cubicBezTo>
                    <a:cubicBezTo>
                      <a:pt x="485" y="188"/>
                      <a:pt x="492" y="186"/>
                      <a:pt x="497" y="181"/>
                    </a:cubicBezTo>
                    <a:cubicBezTo>
                      <a:pt x="503" y="177"/>
                      <a:pt x="512" y="171"/>
                      <a:pt x="513" y="175"/>
                    </a:cubicBezTo>
                    <a:cubicBezTo>
                      <a:pt x="515" y="179"/>
                      <a:pt x="526" y="181"/>
                      <a:pt x="521" y="175"/>
                    </a:cubicBezTo>
                    <a:cubicBezTo>
                      <a:pt x="517" y="168"/>
                      <a:pt x="517" y="164"/>
                      <a:pt x="520" y="162"/>
                    </a:cubicBezTo>
                    <a:cubicBezTo>
                      <a:pt x="523" y="161"/>
                      <a:pt x="524" y="153"/>
                      <a:pt x="524" y="153"/>
                    </a:cubicBezTo>
                    <a:cubicBezTo>
                      <a:pt x="524" y="153"/>
                      <a:pt x="515" y="152"/>
                      <a:pt x="513" y="147"/>
                    </a:cubicBezTo>
                    <a:cubicBezTo>
                      <a:pt x="512" y="143"/>
                      <a:pt x="506" y="138"/>
                      <a:pt x="506" y="135"/>
                    </a:cubicBezTo>
                    <a:cubicBezTo>
                      <a:pt x="506" y="131"/>
                      <a:pt x="500" y="132"/>
                      <a:pt x="496" y="136"/>
                    </a:cubicBezTo>
                    <a:cubicBezTo>
                      <a:pt x="491" y="140"/>
                      <a:pt x="483" y="132"/>
                      <a:pt x="474" y="137"/>
                    </a:cubicBezTo>
                    <a:cubicBezTo>
                      <a:pt x="464" y="142"/>
                      <a:pt x="462" y="148"/>
                      <a:pt x="457" y="147"/>
                    </a:cubicBezTo>
                    <a:cubicBezTo>
                      <a:pt x="453" y="146"/>
                      <a:pt x="453" y="151"/>
                      <a:pt x="450" y="155"/>
                    </a:cubicBezTo>
                    <a:cubicBezTo>
                      <a:pt x="446" y="158"/>
                      <a:pt x="443" y="163"/>
                      <a:pt x="441" y="163"/>
                    </a:cubicBezTo>
                    <a:cubicBezTo>
                      <a:pt x="438" y="163"/>
                      <a:pt x="431" y="167"/>
                      <a:pt x="431" y="167"/>
                    </a:cubicBezTo>
                    <a:cubicBezTo>
                      <a:pt x="431" y="167"/>
                      <a:pt x="436" y="178"/>
                      <a:pt x="433" y="183"/>
                    </a:cubicBezTo>
                    <a:cubicBezTo>
                      <a:pt x="430" y="188"/>
                      <a:pt x="423" y="183"/>
                      <a:pt x="415" y="185"/>
                    </a:cubicBezTo>
                    <a:cubicBezTo>
                      <a:pt x="406" y="187"/>
                      <a:pt x="403" y="182"/>
                      <a:pt x="397" y="184"/>
                    </a:cubicBezTo>
                    <a:cubicBezTo>
                      <a:pt x="391" y="185"/>
                      <a:pt x="387" y="180"/>
                      <a:pt x="384" y="181"/>
                    </a:cubicBezTo>
                    <a:cubicBezTo>
                      <a:pt x="381" y="181"/>
                      <a:pt x="377" y="174"/>
                      <a:pt x="378" y="168"/>
                    </a:cubicBezTo>
                    <a:cubicBezTo>
                      <a:pt x="380" y="162"/>
                      <a:pt x="375" y="154"/>
                      <a:pt x="372" y="158"/>
                    </a:cubicBezTo>
                    <a:cubicBezTo>
                      <a:pt x="369" y="163"/>
                      <a:pt x="365" y="161"/>
                      <a:pt x="365" y="167"/>
                    </a:cubicBezTo>
                    <a:cubicBezTo>
                      <a:pt x="365" y="174"/>
                      <a:pt x="368" y="182"/>
                      <a:pt x="364" y="187"/>
                    </a:cubicBezTo>
                    <a:cubicBezTo>
                      <a:pt x="359" y="191"/>
                      <a:pt x="336" y="193"/>
                      <a:pt x="331" y="190"/>
                    </a:cubicBezTo>
                    <a:cubicBezTo>
                      <a:pt x="327" y="186"/>
                      <a:pt x="307" y="184"/>
                      <a:pt x="307" y="180"/>
                    </a:cubicBezTo>
                    <a:cubicBezTo>
                      <a:pt x="306" y="176"/>
                      <a:pt x="300" y="170"/>
                      <a:pt x="296" y="170"/>
                    </a:cubicBezTo>
                    <a:cubicBezTo>
                      <a:pt x="292" y="170"/>
                      <a:pt x="281" y="175"/>
                      <a:pt x="278" y="173"/>
                    </a:cubicBezTo>
                    <a:cubicBezTo>
                      <a:pt x="275" y="170"/>
                      <a:pt x="268" y="164"/>
                      <a:pt x="263" y="164"/>
                    </a:cubicBezTo>
                    <a:cubicBezTo>
                      <a:pt x="257" y="163"/>
                      <a:pt x="249" y="159"/>
                      <a:pt x="248" y="156"/>
                    </a:cubicBezTo>
                    <a:cubicBezTo>
                      <a:pt x="248" y="153"/>
                      <a:pt x="236" y="152"/>
                      <a:pt x="233" y="149"/>
                    </a:cubicBezTo>
                    <a:cubicBezTo>
                      <a:pt x="231" y="146"/>
                      <a:pt x="224" y="145"/>
                      <a:pt x="224" y="141"/>
                    </a:cubicBezTo>
                    <a:cubicBezTo>
                      <a:pt x="224" y="138"/>
                      <a:pt x="227" y="132"/>
                      <a:pt x="227" y="127"/>
                    </a:cubicBezTo>
                    <a:cubicBezTo>
                      <a:pt x="227" y="123"/>
                      <a:pt x="236" y="118"/>
                      <a:pt x="236" y="115"/>
                    </a:cubicBezTo>
                    <a:cubicBezTo>
                      <a:pt x="236" y="112"/>
                      <a:pt x="228" y="107"/>
                      <a:pt x="228" y="107"/>
                    </a:cubicBezTo>
                    <a:cubicBezTo>
                      <a:pt x="228" y="107"/>
                      <a:pt x="222" y="97"/>
                      <a:pt x="216" y="97"/>
                    </a:cubicBezTo>
                    <a:cubicBezTo>
                      <a:pt x="210" y="97"/>
                      <a:pt x="206" y="87"/>
                      <a:pt x="201" y="86"/>
                    </a:cubicBezTo>
                    <a:cubicBezTo>
                      <a:pt x="195" y="85"/>
                      <a:pt x="197" y="75"/>
                      <a:pt x="194" y="71"/>
                    </a:cubicBezTo>
                    <a:cubicBezTo>
                      <a:pt x="191" y="67"/>
                      <a:pt x="193" y="58"/>
                      <a:pt x="198" y="63"/>
                    </a:cubicBezTo>
                    <a:cubicBezTo>
                      <a:pt x="204" y="67"/>
                      <a:pt x="213" y="63"/>
                      <a:pt x="210" y="56"/>
                    </a:cubicBezTo>
                    <a:cubicBezTo>
                      <a:pt x="206" y="50"/>
                      <a:pt x="199" y="44"/>
                      <a:pt x="199" y="40"/>
                    </a:cubicBezTo>
                    <a:cubicBezTo>
                      <a:pt x="199" y="36"/>
                      <a:pt x="204" y="25"/>
                      <a:pt x="198" y="22"/>
                    </a:cubicBezTo>
                    <a:cubicBezTo>
                      <a:pt x="193" y="19"/>
                      <a:pt x="189" y="15"/>
                      <a:pt x="187" y="9"/>
                    </a:cubicBezTo>
                    <a:cubicBezTo>
                      <a:pt x="186" y="4"/>
                      <a:pt x="180" y="0"/>
                      <a:pt x="180" y="0"/>
                    </a:cubicBezTo>
                    <a:cubicBezTo>
                      <a:pt x="172" y="1"/>
                      <a:pt x="172" y="1"/>
                      <a:pt x="172" y="1"/>
                    </a:cubicBezTo>
                    <a:cubicBezTo>
                      <a:pt x="172" y="1"/>
                      <a:pt x="168" y="13"/>
                      <a:pt x="165" y="15"/>
                    </a:cubicBezTo>
                    <a:cubicBezTo>
                      <a:pt x="162" y="16"/>
                      <a:pt x="151" y="18"/>
                      <a:pt x="146" y="22"/>
                    </a:cubicBezTo>
                    <a:cubicBezTo>
                      <a:pt x="141" y="26"/>
                      <a:pt x="126" y="17"/>
                      <a:pt x="118" y="17"/>
                    </a:cubicBezTo>
                    <a:cubicBezTo>
                      <a:pt x="110" y="17"/>
                      <a:pt x="105" y="25"/>
                      <a:pt x="108" y="27"/>
                    </a:cubicBezTo>
                    <a:cubicBezTo>
                      <a:pt x="112" y="29"/>
                      <a:pt x="111" y="45"/>
                      <a:pt x="111" y="45"/>
                    </a:cubicBezTo>
                    <a:cubicBezTo>
                      <a:pt x="111" y="45"/>
                      <a:pt x="116" y="64"/>
                      <a:pt x="122" y="63"/>
                    </a:cubicBezTo>
                    <a:cubicBezTo>
                      <a:pt x="129" y="61"/>
                      <a:pt x="137" y="70"/>
                      <a:pt x="131" y="71"/>
                    </a:cubicBezTo>
                    <a:cubicBezTo>
                      <a:pt x="125" y="73"/>
                      <a:pt x="122" y="79"/>
                      <a:pt x="122" y="85"/>
                    </a:cubicBezTo>
                    <a:cubicBezTo>
                      <a:pt x="121" y="91"/>
                      <a:pt x="122" y="99"/>
                      <a:pt x="118" y="99"/>
                    </a:cubicBezTo>
                    <a:cubicBezTo>
                      <a:pt x="113" y="100"/>
                      <a:pt x="109" y="102"/>
                      <a:pt x="109" y="110"/>
                    </a:cubicBezTo>
                    <a:cubicBezTo>
                      <a:pt x="109" y="118"/>
                      <a:pt x="99" y="116"/>
                      <a:pt x="98" y="119"/>
                    </a:cubicBezTo>
                    <a:cubicBezTo>
                      <a:pt x="96" y="122"/>
                      <a:pt x="93" y="137"/>
                      <a:pt x="90" y="139"/>
                    </a:cubicBezTo>
                    <a:cubicBezTo>
                      <a:pt x="88" y="141"/>
                      <a:pt x="75" y="142"/>
                      <a:pt x="75" y="149"/>
                    </a:cubicBezTo>
                    <a:cubicBezTo>
                      <a:pt x="74" y="155"/>
                      <a:pt x="68" y="164"/>
                      <a:pt x="64" y="163"/>
                    </a:cubicBezTo>
                    <a:cubicBezTo>
                      <a:pt x="61" y="162"/>
                      <a:pt x="54" y="159"/>
                      <a:pt x="52" y="164"/>
                    </a:cubicBezTo>
                    <a:cubicBezTo>
                      <a:pt x="49" y="168"/>
                      <a:pt x="40" y="160"/>
                      <a:pt x="37" y="162"/>
                    </a:cubicBezTo>
                    <a:cubicBezTo>
                      <a:pt x="35" y="164"/>
                      <a:pt x="23" y="174"/>
                      <a:pt x="23" y="180"/>
                    </a:cubicBezTo>
                    <a:cubicBezTo>
                      <a:pt x="23" y="186"/>
                      <a:pt x="36" y="186"/>
                      <a:pt x="35" y="193"/>
                    </a:cubicBezTo>
                    <a:cubicBezTo>
                      <a:pt x="34" y="201"/>
                      <a:pt x="40" y="209"/>
                      <a:pt x="43" y="213"/>
                    </a:cubicBezTo>
                    <a:cubicBezTo>
                      <a:pt x="47" y="217"/>
                      <a:pt x="53" y="225"/>
                      <a:pt x="50" y="230"/>
                    </a:cubicBezTo>
                    <a:cubicBezTo>
                      <a:pt x="47" y="234"/>
                      <a:pt x="43" y="235"/>
                      <a:pt x="36" y="234"/>
                    </a:cubicBezTo>
                    <a:cubicBezTo>
                      <a:pt x="29" y="232"/>
                      <a:pt x="30" y="237"/>
                      <a:pt x="18" y="234"/>
                    </a:cubicBezTo>
                    <a:cubicBezTo>
                      <a:pt x="6" y="232"/>
                      <a:pt x="5" y="241"/>
                      <a:pt x="1" y="246"/>
                    </a:cubicBezTo>
                    <a:cubicBezTo>
                      <a:pt x="1" y="247"/>
                      <a:pt x="0" y="247"/>
                      <a:pt x="0" y="248"/>
                    </a:cubicBezTo>
                    <a:cubicBezTo>
                      <a:pt x="5" y="252"/>
                      <a:pt x="8" y="260"/>
                      <a:pt x="17" y="264"/>
                    </a:cubicBezTo>
                    <a:cubicBezTo>
                      <a:pt x="28" y="268"/>
                      <a:pt x="38" y="257"/>
                      <a:pt x="38" y="265"/>
                    </a:cubicBezTo>
                    <a:cubicBezTo>
                      <a:pt x="38" y="273"/>
                      <a:pt x="12" y="271"/>
                      <a:pt x="11" y="274"/>
                    </a:cubicBezTo>
                    <a:cubicBezTo>
                      <a:pt x="11" y="276"/>
                      <a:pt x="38" y="309"/>
                      <a:pt x="52" y="306"/>
                    </a:cubicBezTo>
                    <a:cubicBezTo>
                      <a:pt x="65" y="304"/>
                      <a:pt x="75" y="289"/>
                      <a:pt x="71" y="287"/>
                    </a:cubicBezTo>
                    <a:cubicBezTo>
                      <a:pt x="68" y="285"/>
                      <a:pt x="74" y="275"/>
                      <a:pt x="77" y="277"/>
                    </a:cubicBezTo>
                    <a:cubicBezTo>
                      <a:pt x="81" y="279"/>
                      <a:pt x="78" y="293"/>
                      <a:pt x="82" y="297"/>
                    </a:cubicBezTo>
                    <a:cubicBezTo>
                      <a:pt x="86" y="300"/>
                      <a:pt x="85" y="306"/>
                      <a:pt x="82" y="314"/>
                    </a:cubicBezTo>
                    <a:cubicBezTo>
                      <a:pt x="79" y="322"/>
                      <a:pt x="85" y="337"/>
                      <a:pt x="86" y="346"/>
                    </a:cubicBezTo>
                    <a:cubicBezTo>
                      <a:pt x="87" y="354"/>
                      <a:pt x="92" y="367"/>
                      <a:pt x="94" y="380"/>
                    </a:cubicBezTo>
                    <a:cubicBezTo>
                      <a:pt x="96" y="393"/>
                      <a:pt x="104" y="416"/>
                      <a:pt x="112" y="430"/>
                    </a:cubicBezTo>
                    <a:cubicBezTo>
                      <a:pt x="120" y="445"/>
                      <a:pt x="125" y="473"/>
                      <a:pt x="130" y="479"/>
                    </a:cubicBezTo>
                    <a:cubicBezTo>
                      <a:pt x="135" y="486"/>
                      <a:pt x="148" y="506"/>
                      <a:pt x="148" y="519"/>
                    </a:cubicBezTo>
                    <a:cubicBezTo>
                      <a:pt x="148" y="531"/>
                      <a:pt x="162" y="549"/>
                      <a:pt x="167" y="552"/>
                    </a:cubicBezTo>
                    <a:cubicBezTo>
                      <a:pt x="171" y="556"/>
                      <a:pt x="182" y="548"/>
                      <a:pt x="184" y="541"/>
                    </a:cubicBezTo>
                    <a:cubicBezTo>
                      <a:pt x="187" y="533"/>
                      <a:pt x="201" y="530"/>
                      <a:pt x="202" y="523"/>
                    </a:cubicBezTo>
                    <a:cubicBezTo>
                      <a:pt x="203" y="516"/>
                      <a:pt x="204" y="511"/>
                      <a:pt x="209" y="510"/>
                    </a:cubicBezTo>
                    <a:cubicBezTo>
                      <a:pt x="214" y="509"/>
                      <a:pt x="214" y="504"/>
                      <a:pt x="214" y="497"/>
                    </a:cubicBezTo>
                    <a:cubicBezTo>
                      <a:pt x="214" y="490"/>
                      <a:pt x="215" y="479"/>
                      <a:pt x="220" y="473"/>
                    </a:cubicBezTo>
                    <a:cubicBezTo>
                      <a:pt x="225" y="466"/>
                      <a:pt x="226" y="449"/>
                      <a:pt x="223" y="442"/>
                    </a:cubicBezTo>
                    <a:cubicBezTo>
                      <a:pt x="219" y="435"/>
                      <a:pt x="221" y="425"/>
                      <a:pt x="224" y="418"/>
                    </a:cubicBezTo>
                    <a:cubicBezTo>
                      <a:pt x="227" y="411"/>
                      <a:pt x="226" y="403"/>
                      <a:pt x="231" y="403"/>
                    </a:cubicBezTo>
                    <a:cubicBezTo>
                      <a:pt x="236" y="402"/>
                      <a:pt x="244" y="397"/>
                      <a:pt x="250" y="390"/>
                    </a:cubicBezTo>
                    <a:cubicBezTo>
                      <a:pt x="255" y="382"/>
                      <a:pt x="272" y="372"/>
                      <a:pt x="278" y="367"/>
                    </a:cubicBezTo>
                    <a:cubicBezTo>
                      <a:pt x="284" y="362"/>
                      <a:pt x="303" y="346"/>
                      <a:pt x="309" y="336"/>
                    </a:cubicBezTo>
                    <a:cubicBezTo>
                      <a:pt x="314" y="327"/>
                      <a:pt x="330" y="324"/>
                      <a:pt x="338" y="316"/>
                    </a:cubicBezTo>
                    <a:cubicBezTo>
                      <a:pt x="345" y="309"/>
                      <a:pt x="342" y="305"/>
                      <a:pt x="343" y="297"/>
                    </a:cubicBezTo>
                    <a:cubicBezTo>
                      <a:pt x="345" y="289"/>
                      <a:pt x="368" y="285"/>
                      <a:pt x="377" y="285"/>
                    </a:cubicBezTo>
                    <a:cubicBezTo>
                      <a:pt x="379" y="285"/>
                      <a:pt x="380" y="285"/>
                      <a:pt x="382" y="285"/>
                    </a:cubicBezTo>
                    <a:cubicBezTo>
                      <a:pt x="382" y="272"/>
                      <a:pt x="378" y="257"/>
                      <a:pt x="375" y="25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3" name="Freeform 51">
                <a:extLst>
                  <a:ext uri="{FF2B5EF4-FFF2-40B4-BE49-F238E27FC236}">
                    <a16:creationId xmlns:a16="http://schemas.microsoft.com/office/drawing/2014/main" id="{81579DC3-1B71-4070-82EB-FC0CD6F94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2163" y="3318442"/>
                <a:ext cx="460375" cy="196850"/>
              </a:xfrm>
              <a:custGeom>
                <a:avLst/>
                <a:gdLst>
                  <a:gd name="T0" fmla="*/ 550 w 594"/>
                  <a:gd name="T1" fmla="*/ 109 h 255"/>
                  <a:gd name="T2" fmla="*/ 512 w 594"/>
                  <a:gd name="T3" fmla="*/ 106 h 255"/>
                  <a:gd name="T4" fmla="*/ 516 w 594"/>
                  <a:gd name="T5" fmla="*/ 86 h 255"/>
                  <a:gd name="T6" fmla="*/ 517 w 594"/>
                  <a:gd name="T7" fmla="*/ 55 h 255"/>
                  <a:gd name="T8" fmla="*/ 478 w 594"/>
                  <a:gd name="T9" fmla="*/ 50 h 255"/>
                  <a:gd name="T10" fmla="*/ 448 w 594"/>
                  <a:gd name="T11" fmla="*/ 66 h 255"/>
                  <a:gd name="T12" fmla="*/ 398 w 594"/>
                  <a:gd name="T13" fmla="*/ 72 h 255"/>
                  <a:gd name="T14" fmla="*/ 364 w 594"/>
                  <a:gd name="T15" fmla="*/ 57 h 255"/>
                  <a:gd name="T16" fmla="*/ 334 w 594"/>
                  <a:gd name="T17" fmla="*/ 46 h 255"/>
                  <a:gd name="T18" fmla="*/ 299 w 594"/>
                  <a:gd name="T19" fmla="*/ 44 h 255"/>
                  <a:gd name="T20" fmla="*/ 269 w 594"/>
                  <a:gd name="T21" fmla="*/ 46 h 255"/>
                  <a:gd name="T22" fmla="*/ 255 w 594"/>
                  <a:gd name="T23" fmla="*/ 21 h 255"/>
                  <a:gd name="T24" fmla="*/ 223 w 594"/>
                  <a:gd name="T25" fmla="*/ 10 h 255"/>
                  <a:gd name="T26" fmla="*/ 197 w 594"/>
                  <a:gd name="T27" fmla="*/ 1 h 255"/>
                  <a:gd name="T28" fmla="*/ 180 w 594"/>
                  <a:gd name="T29" fmla="*/ 14 h 255"/>
                  <a:gd name="T30" fmla="*/ 179 w 594"/>
                  <a:gd name="T31" fmla="*/ 39 h 255"/>
                  <a:gd name="T32" fmla="*/ 163 w 594"/>
                  <a:gd name="T33" fmla="*/ 58 h 255"/>
                  <a:gd name="T34" fmla="*/ 134 w 594"/>
                  <a:gd name="T35" fmla="*/ 55 h 255"/>
                  <a:gd name="T36" fmla="*/ 113 w 594"/>
                  <a:gd name="T37" fmla="*/ 39 h 255"/>
                  <a:gd name="T38" fmla="*/ 73 w 594"/>
                  <a:gd name="T39" fmla="*/ 36 h 255"/>
                  <a:gd name="T40" fmla="*/ 48 w 594"/>
                  <a:gd name="T41" fmla="*/ 50 h 255"/>
                  <a:gd name="T42" fmla="*/ 16 w 594"/>
                  <a:gd name="T43" fmla="*/ 66 h 255"/>
                  <a:gd name="T44" fmla="*/ 0 w 594"/>
                  <a:gd name="T45" fmla="*/ 73 h 255"/>
                  <a:gd name="T46" fmla="*/ 14 w 594"/>
                  <a:gd name="T47" fmla="*/ 92 h 255"/>
                  <a:gd name="T48" fmla="*/ 47 w 594"/>
                  <a:gd name="T49" fmla="*/ 115 h 255"/>
                  <a:gd name="T50" fmla="*/ 56 w 594"/>
                  <a:gd name="T51" fmla="*/ 148 h 255"/>
                  <a:gd name="T52" fmla="*/ 94 w 594"/>
                  <a:gd name="T53" fmla="*/ 174 h 255"/>
                  <a:gd name="T54" fmla="*/ 121 w 594"/>
                  <a:gd name="T55" fmla="*/ 191 h 255"/>
                  <a:gd name="T56" fmla="*/ 146 w 594"/>
                  <a:gd name="T57" fmla="*/ 226 h 255"/>
                  <a:gd name="T58" fmla="*/ 216 w 594"/>
                  <a:gd name="T59" fmla="*/ 230 h 255"/>
                  <a:gd name="T60" fmla="*/ 270 w 594"/>
                  <a:gd name="T61" fmla="*/ 242 h 255"/>
                  <a:gd name="T62" fmla="*/ 304 w 594"/>
                  <a:gd name="T63" fmla="*/ 254 h 255"/>
                  <a:gd name="T64" fmla="*/ 380 w 594"/>
                  <a:gd name="T65" fmla="*/ 236 h 255"/>
                  <a:gd name="T66" fmla="*/ 437 w 594"/>
                  <a:gd name="T67" fmla="*/ 203 h 255"/>
                  <a:gd name="T68" fmla="*/ 450 w 594"/>
                  <a:gd name="T69" fmla="*/ 176 h 255"/>
                  <a:gd name="T70" fmla="*/ 509 w 594"/>
                  <a:gd name="T71" fmla="*/ 165 h 255"/>
                  <a:gd name="T72" fmla="*/ 549 w 594"/>
                  <a:gd name="T73" fmla="*/ 140 h 255"/>
                  <a:gd name="T74" fmla="*/ 593 w 594"/>
                  <a:gd name="T75" fmla="*/ 132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4" h="255">
                    <a:moveTo>
                      <a:pt x="568" y="107"/>
                    </a:moveTo>
                    <a:cubicBezTo>
                      <a:pt x="562" y="100"/>
                      <a:pt x="552" y="103"/>
                      <a:pt x="550" y="109"/>
                    </a:cubicBezTo>
                    <a:cubicBezTo>
                      <a:pt x="548" y="115"/>
                      <a:pt x="543" y="107"/>
                      <a:pt x="532" y="107"/>
                    </a:cubicBezTo>
                    <a:cubicBezTo>
                      <a:pt x="521" y="107"/>
                      <a:pt x="520" y="113"/>
                      <a:pt x="512" y="106"/>
                    </a:cubicBezTo>
                    <a:cubicBezTo>
                      <a:pt x="505" y="98"/>
                      <a:pt x="515" y="96"/>
                      <a:pt x="515" y="96"/>
                    </a:cubicBezTo>
                    <a:cubicBezTo>
                      <a:pt x="516" y="86"/>
                      <a:pt x="516" y="86"/>
                      <a:pt x="516" y="86"/>
                    </a:cubicBezTo>
                    <a:cubicBezTo>
                      <a:pt x="531" y="56"/>
                      <a:pt x="531" y="56"/>
                      <a:pt x="531" y="56"/>
                    </a:cubicBezTo>
                    <a:cubicBezTo>
                      <a:pt x="527" y="54"/>
                      <a:pt x="520" y="54"/>
                      <a:pt x="517" y="55"/>
                    </a:cubicBezTo>
                    <a:cubicBezTo>
                      <a:pt x="513" y="56"/>
                      <a:pt x="502" y="55"/>
                      <a:pt x="501" y="51"/>
                    </a:cubicBezTo>
                    <a:cubicBezTo>
                      <a:pt x="500" y="48"/>
                      <a:pt x="482" y="47"/>
                      <a:pt x="478" y="50"/>
                    </a:cubicBezTo>
                    <a:cubicBezTo>
                      <a:pt x="473" y="54"/>
                      <a:pt x="463" y="56"/>
                      <a:pt x="463" y="60"/>
                    </a:cubicBezTo>
                    <a:cubicBezTo>
                      <a:pt x="462" y="64"/>
                      <a:pt x="452" y="63"/>
                      <a:pt x="448" y="66"/>
                    </a:cubicBezTo>
                    <a:cubicBezTo>
                      <a:pt x="444" y="69"/>
                      <a:pt x="424" y="70"/>
                      <a:pt x="423" y="72"/>
                    </a:cubicBezTo>
                    <a:cubicBezTo>
                      <a:pt x="423" y="74"/>
                      <a:pt x="401" y="75"/>
                      <a:pt x="398" y="72"/>
                    </a:cubicBezTo>
                    <a:cubicBezTo>
                      <a:pt x="395" y="69"/>
                      <a:pt x="376" y="72"/>
                      <a:pt x="374" y="68"/>
                    </a:cubicBezTo>
                    <a:cubicBezTo>
                      <a:pt x="372" y="63"/>
                      <a:pt x="364" y="61"/>
                      <a:pt x="364" y="57"/>
                    </a:cubicBezTo>
                    <a:cubicBezTo>
                      <a:pt x="364" y="53"/>
                      <a:pt x="350" y="53"/>
                      <a:pt x="348" y="50"/>
                    </a:cubicBezTo>
                    <a:cubicBezTo>
                      <a:pt x="347" y="46"/>
                      <a:pt x="335" y="45"/>
                      <a:pt x="334" y="46"/>
                    </a:cubicBezTo>
                    <a:cubicBezTo>
                      <a:pt x="332" y="47"/>
                      <a:pt x="320" y="42"/>
                      <a:pt x="316" y="42"/>
                    </a:cubicBezTo>
                    <a:cubicBezTo>
                      <a:pt x="313" y="41"/>
                      <a:pt x="302" y="44"/>
                      <a:pt x="299" y="44"/>
                    </a:cubicBezTo>
                    <a:cubicBezTo>
                      <a:pt x="296" y="44"/>
                      <a:pt x="290" y="50"/>
                      <a:pt x="286" y="51"/>
                    </a:cubicBezTo>
                    <a:cubicBezTo>
                      <a:pt x="282" y="51"/>
                      <a:pt x="271" y="44"/>
                      <a:pt x="269" y="46"/>
                    </a:cubicBezTo>
                    <a:cubicBezTo>
                      <a:pt x="267" y="48"/>
                      <a:pt x="260" y="40"/>
                      <a:pt x="257" y="37"/>
                    </a:cubicBezTo>
                    <a:cubicBezTo>
                      <a:pt x="254" y="34"/>
                      <a:pt x="257" y="24"/>
                      <a:pt x="255" y="21"/>
                    </a:cubicBezTo>
                    <a:cubicBezTo>
                      <a:pt x="253" y="17"/>
                      <a:pt x="241" y="17"/>
                      <a:pt x="237" y="15"/>
                    </a:cubicBezTo>
                    <a:cubicBezTo>
                      <a:pt x="233" y="13"/>
                      <a:pt x="227" y="10"/>
                      <a:pt x="223" y="10"/>
                    </a:cubicBezTo>
                    <a:cubicBezTo>
                      <a:pt x="219" y="10"/>
                      <a:pt x="213" y="8"/>
                      <a:pt x="211" y="7"/>
                    </a:cubicBezTo>
                    <a:cubicBezTo>
                      <a:pt x="209" y="5"/>
                      <a:pt x="201" y="2"/>
                      <a:pt x="197" y="1"/>
                    </a:cubicBezTo>
                    <a:cubicBezTo>
                      <a:pt x="193" y="0"/>
                      <a:pt x="193" y="5"/>
                      <a:pt x="190" y="7"/>
                    </a:cubicBezTo>
                    <a:cubicBezTo>
                      <a:pt x="188" y="10"/>
                      <a:pt x="181" y="10"/>
                      <a:pt x="180" y="14"/>
                    </a:cubicBezTo>
                    <a:cubicBezTo>
                      <a:pt x="179" y="18"/>
                      <a:pt x="171" y="19"/>
                      <a:pt x="172" y="23"/>
                    </a:cubicBezTo>
                    <a:cubicBezTo>
                      <a:pt x="174" y="28"/>
                      <a:pt x="176" y="37"/>
                      <a:pt x="179" y="39"/>
                    </a:cubicBezTo>
                    <a:cubicBezTo>
                      <a:pt x="182" y="41"/>
                      <a:pt x="180" y="48"/>
                      <a:pt x="179" y="50"/>
                    </a:cubicBezTo>
                    <a:cubicBezTo>
                      <a:pt x="177" y="53"/>
                      <a:pt x="165" y="54"/>
                      <a:pt x="163" y="58"/>
                    </a:cubicBezTo>
                    <a:cubicBezTo>
                      <a:pt x="161" y="62"/>
                      <a:pt x="155" y="58"/>
                      <a:pt x="150" y="54"/>
                    </a:cubicBezTo>
                    <a:cubicBezTo>
                      <a:pt x="144" y="51"/>
                      <a:pt x="137" y="53"/>
                      <a:pt x="134" y="55"/>
                    </a:cubicBezTo>
                    <a:cubicBezTo>
                      <a:pt x="132" y="58"/>
                      <a:pt x="122" y="50"/>
                      <a:pt x="119" y="49"/>
                    </a:cubicBezTo>
                    <a:cubicBezTo>
                      <a:pt x="116" y="49"/>
                      <a:pt x="115" y="38"/>
                      <a:pt x="113" y="39"/>
                    </a:cubicBezTo>
                    <a:cubicBezTo>
                      <a:pt x="110" y="39"/>
                      <a:pt x="90" y="35"/>
                      <a:pt x="86" y="34"/>
                    </a:cubicBezTo>
                    <a:cubicBezTo>
                      <a:pt x="83" y="33"/>
                      <a:pt x="74" y="34"/>
                      <a:pt x="73" y="36"/>
                    </a:cubicBezTo>
                    <a:cubicBezTo>
                      <a:pt x="72" y="39"/>
                      <a:pt x="62" y="39"/>
                      <a:pt x="60" y="42"/>
                    </a:cubicBezTo>
                    <a:cubicBezTo>
                      <a:pt x="59" y="45"/>
                      <a:pt x="51" y="47"/>
                      <a:pt x="48" y="50"/>
                    </a:cubicBezTo>
                    <a:cubicBezTo>
                      <a:pt x="45" y="54"/>
                      <a:pt x="36" y="54"/>
                      <a:pt x="33" y="59"/>
                    </a:cubicBezTo>
                    <a:cubicBezTo>
                      <a:pt x="31" y="64"/>
                      <a:pt x="19" y="66"/>
                      <a:pt x="16" y="66"/>
                    </a:cubicBezTo>
                    <a:cubicBezTo>
                      <a:pt x="13" y="67"/>
                      <a:pt x="4" y="69"/>
                      <a:pt x="3" y="72"/>
                    </a:cubicBezTo>
                    <a:cubicBezTo>
                      <a:pt x="3" y="73"/>
                      <a:pt x="2" y="73"/>
                      <a:pt x="0" y="73"/>
                    </a:cubicBezTo>
                    <a:cubicBezTo>
                      <a:pt x="0" y="73"/>
                      <a:pt x="0" y="74"/>
                      <a:pt x="0" y="75"/>
                    </a:cubicBezTo>
                    <a:cubicBezTo>
                      <a:pt x="3" y="88"/>
                      <a:pt x="8" y="87"/>
                      <a:pt x="14" y="92"/>
                    </a:cubicBezTo>
                    <a:cubicBezTo>
                      <a:pt x="20" y="97"/>
                      <a:pt x="25" y="101"/>
                      <a:pt x="31" y="102"/>
                    </a:cubicBezTo>
                    <a:cubicBezTo>
                      <a:pt x="37" y="102"/>
                      <a:pt x="46" y="109"/>
                      <a:pt x="47" y="115"/>
                    </a:cubicBezTo>
                    <a:cubicBezTo>
                      <a:pt x="48" y="120"/>
                      <a:pt x="54" y="126"/>
                      <a:pt x="57" y="129"/>
                    </a:cubicBezTo>
                    <a:cubicBezTo>
                      <a:pt x="61" y="132"/>
                      <a:pt x="56" y="141"/>
                      <a:pt x="56" y="148"/>
                    </a:cubicBezTo>
                    <a:cubicBezTo>
                      <a:pt x="56" y="155"/>
                      <a:pt x="48" y="156"/>
                      <a:pt x="52" y="163"/>
                    </a:cubicBezTo>
                    <a:cubicBezTo>
                      <a:pt x="56" y="170"/>
                      <a:pt x="86" y="174"/>
                      <a:pt x="94" y="174"/>
                    </a:cubicBezTo>
                    <a:cubicBezTo>
                      <a:pt x="103" y="174"/>
                      <a:pt x="106" y="182"/>
                      <a:pt x="109" y="182"/>
                    </a:cubicBezTo>
                    <a:cubicBezTo>
                      <a:pt x="114" y="183"/>
                      <a:pt x="115" y="190"/>
                      <a:pt x="121" y="191"/>
                    </a:cubicBezTo>
                    <a:cubicBezTo>
                      <a:pt x="127" y="192"/>
                      <a:pt x="133" y="196"/>
                      <a:pt x="135" y="207"/>
                    </a:cubicBezTo>
                    <a:cubicBezTo>
                      <a:pt x="138" y="218"/>
                      <a:pt x="145" y="221"/>
                      <a:pt x="146" y="226"/>
                    </a:cubicBezTo>
                    <a:cubicBezTo>
                      <a:pt x="147" y="231"/>
                      <a:pt x="161" y="227"/>
                      <a:pt x="171" y="229"/>
                    </a:cubicBezTo>
                    <a:cubicBezTo>
                      <a:pt x="180" y="230"/>
                      <a:pt x="208" y="229"/>
                      <a:pt x="216" y="230"/>
                    </a:cubicBezTo>
                    <a:cubicBezTo>
                      <a:pt x="223" y="231"/>
                      <a:pt x="240" y="230"/>
                      <a:pt x="250" y="237"/>
                    </a:cubicBezTo>
                    <a:cubicBezTo>
                      <a:pt x="259" y="244"/>
                      <a:pt x="264" y="238"/>
                      <a:pt x="270" y="242"/>
                    </a:cubicBezTo>
                    <a:cubicBezTo>
                      <a:pt x="276" y="246"/>
                      <a:pt x="281" y="248"/>
                      <a:pt x="290" y="247"/>
                    </a:cubicBezTo>
                    <a:cubicBezTo>
                      <a:pt x="298" y="246"/>
                      <a:pt x="298" y="253"/>
                      <a:pt x="304" y="254"/>
                    </a:cubicBezTo>
                    <a:cubicBezTo>
                      <a:pt x="310" y="255"/>
                      <a:pt x="321" y="244"/>
                      <a:pt x="337" y="237"/>
                    </a:cubicBezTo>
                    <a:cubicBezTo>
                      <a:pt x="353" y="230"/>
                      <a:pt x="371" y="235"/>
                      <a:pt x="380" y="236"/>
                    </a:cubicBezTo>
                    <a:cubicBezTo>
                      <a:pt x="388" y="237"/>
                      <a:pt x="404" y="232"/>
                      <a:pt x="414" y="221"/>
                    </a:cubicBezTo>
                    <a:cubicBezTo>
                      <a:pt x="424" y="210"/>
                      <a:pt x="436" y="213"/>
                      <a:pt x="437" y="203"/>
                    </a:cubicBezTo>
                    <a:cubicBezTo>
                      <a:pt x="438" y="193"/>
                      <a:pt x="427" y="190"/>
                      <a:pt x="432" y="181"/>
                    </a:cubicBezTo>
                    <a:cubicBezTo>
                      <a:pt x="437" y="173"/>
                      <a:pt x="445" y="174"/>
                      <a:pt x="450" y="176"/>
                    </a:cubicBezTo>
                    <a:cubicBezTo>
                      <a:pt x="455" y="179"/>
                      <a:pt x="469" y="182"/>
                      <a:pt x="481" y="174"/>
                    </a:cubicBezTo>
                    <a:cubicBezTo>
                      <a:pt x="493" y="165"/>
                      <a:pt x="498" y="167"/>
                      <a:pt x="509" y="165"/>
                    </a:cubicBezTo>
                    <a:cubicBezTo>
                      <a:pt x="520" y="164"/>
                      <a:pt x="518" y="157"/>
                      <a:pt x="526" y="150"/>
                    </a:cubicBezTo>
                    <a:cubicBezTo>
                      <a:pt x="533" y="142"/>
                      <a:pt x="542" y="140"/>
                      <a:pt x="549" y="140"/>
                    </a:cubicBezTo>
                    <a:cubicBezTo>
                      <a:pt x="556" y="140"/>
                      <a:pt x="566" y="132"/>
                      <a:pt x="573" y="135"/>
                    </a:cubicBezTo>
                    <a:cubicBezTo>
                      <a:pt x="580" y="137"/>
                      <a:pt x="591" y="139"/>
                      <a:pt x="593" y="132"/>
                    </a:cubicBezTo>
                    <a:cubicBezTo>
                      <a:pt x="594" y="126"/>
                      <a:pt x="574" y="114"/>
                      <a:pt x="568" y="10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4" name="Freeform 52">
                <a:extLst>
                  <a:ext uri="{FF2B5EF4-FFF2-40B4-BE49-F238E27FC236}">
                    <a16:creationId xmlns:a16="http://schemas.microsoft.com/office/drawing/2014/main" id="{1653B4AD-E420-4419-A0C3-14AC97B0C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5875" y="3664517"/>
                <a:ext cx="7938" cy="20638"/>
              </a:xfrm>
              <a:custGeom>
                <a:avLst/>
                <a:gdLst>
                  <a:gd name="T0" fmla="*/ 4 w 10"/>
                  <a:gd name="T1" fmla="*/ 1 h 26"/>
                  <a:gd name="T2" fmla="*/ 0 w 10"/>
                  <a:gd name="T3" fmla="*/ 14 h 26"/>
                  <a:gd name="T4" fmla="*/ 7 w 10"/>
                  <a:gd name="T5" fmla="*/ 26 h 26"/>
                  <a:gd name="T6" fmla="*/ 9 w 10"/>
                  <a:gd name="T7" fmla="*/ 4 h 26"/>
                  <a:gd name="T8" fmla="*/ 10 w 10"/>
                  <a:gd name="T9" fmla="*/ 0 h 26"/>
                  <a:gd name="T10" fmla="*/ 4 w 10"/>
                  <a:gd name="T11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4" y="1"/>
                    </a:moveTo>
                    <a:cubicBezTo>
                      <a:pt x="1" y="2"/>
                      <a:pt x="0" y="13"/>
                      <a:pt x="0" y="14"/>
                    </a:cubicBezTo>
                    <a:cubicBezTo>
                      <a:pt x="0" y="15"/>
                      <a:pt x="2" y="21"/>
                      <a:pt x="7" y="26"/>
                    </a:cubicBezTo>
                    <a:cubicBezTo>
                      <a:pt x="8" y="18"/>
                      <a:pt x="9" y="7"/>
                      <a:pt x="9" y="4"/>
                    </a:cubicBezTo>
                    <a:cubicBezTo>
                      <a:pt x="10" y="3"/>
                      <a:pt x="10" y="2"/>
                      <a:pt x="10" y="0"/>
                    </a:cubicBezTo>
                    <a:cubicBezTo>
                      <a:pt x="7" y="0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5" name="Freeform 53">
                <a:extLst>
                  <a:ext uri="{FF2B5EF4-FFF2-40B4-BE49-F238E27FC236}">
                    <a16:creationId xmlns:a16="http://schemas.microsoft.com/office/drawing/2014/main" id="{30DB9215-8A5B-49A0-928E-150A07F84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3175" y="3651817"/>
                <a:ext cx="22225" cy="61913"/>
              </a:xfrm>
              <a:custGeom>
                <a:avLst/>
                <a:gdLst>
                  <a:gd name="T0" fmla="*/ 13 w 28"/>
                  <a:gd name="T1" fmla="*/ 78 h 79"/>
                  <a:gd name="T2" fmla="*/ 15 w 28"/>
                  <a:gd name="T3" fmla="*/ 79 h 79"/>
                  <a:gd name="T4" fmla="*/ 21 w 28"/>
                  <a:gd name="T5" fmla="*/ 51 h 79"/>
                  <a:gd name="T6" fmla="*/ 23 w 28"/>
                  <a:gd name="T7" fmla="*/ 42 h 79"/>
                  <a:gd name="T8" fmla="*/ 16 w 28"/>
                  <a:gd name="T9" fmla="*/ 30 h 79"/>
                  <a:gd name="T10" fmla="*/ 20 w 28"/>
                  <a:gd name="T11" fmla="*/ 17 h 79"/>
                  <a:gd name="T12" fmla="*/ 26 w 28"/>
                  <a:gd name="T13" fmla="*/ 16 h 79"/>
                  <a:gd name="T14" fmla="*/ 28 w 28"/>
                  <a:gd name="T15" fmla="*/ 4 h 79"/>
                  <a:gd name="T16" fmla="*/ 18 w 28"/>
                  <a:gd name="T17" fmla="*/ 0 h 79"/>
                  <a:gd name="T18" fmla="*/ 15 w 28"/>
                  <a:gd name="T19" fmla="*/ 9 h 79"/>
                  <a:gd name="T20" fmla="*/ 0 w 28"/>
                  <a:gd name="T21" fmla="*/ 42 h 79"/>
                  <a:gd name="T22" fmla="*/ 14 w 28"/>
                  <a:gd name="T23" fmla="*/ 76 h 79"/>
                  <a:gd name="T24" fmla="*/ 13 w 28"/>
                  <a:gd name="T25" fmla="*/ 7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79">
                    <a:moveTo>
                      <a:pt x="13" y="78"/>
                    </a:moveTo>
                    <a:cubicBezTo>
                      <a:pt x="14" y="78"/>
                      <a:pt x="14" y="78"/>
                      <a:pt x="15" y="79"/>
                    </a:cubicBezTo>
                    <a:cubicBezTo>
                      <a:pt x="16" y="67"/>
                      <a:pt x="19" y="54"/>
                      <a:pt x="21" y="51"/>
                    </a:cubicBezTo>
                    <a:cubicBezTo>
                      <a:pt x="22" y="50"/>
                      <a:pt x="23" y="46"/>
                      <a:pt x="23" y="42"/>
                    </a:cubicBezTo>
                    <a:cubicBezTo>
                      <a:pt x="18" y="37"/>
                      <a:pt x="16" y="31"/>
                      <a:pt x="16" y="30"/>
                    </a:cubicBezTo>
                    <a:cubicBezTo>
                      <a:pt x="16" y="29"/>
                      <a:pt x="17" y="18"/>
                      <a:pt x="20" y="17"/>
                    </a:cubicBezTo>
                    <a:cubicBezTo>
                      <a:pt x="21" y="16"/>
                      <a:pt x="23" y="16"/>
                      <a:pt x="26" y="16"/>
                    </a:cubicBezTo>
                    <a:cubicBezTo>
                      <a:pt x="27" y="13"/>
                      <a:pt x="27" y="8"/>
                      <a:pt x="28" y="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3"/>
                      <a:pt x="16" y="6"/>
                      <a:pt x="15" y="9"/>
                    </a:cubicBezTo>
                    <a:cubicBezTo>
                      <a:pt x="13" y="19"/>
                      <a:pt x="5" y="35"/>
                      <a:pt x="0" y="42"/>
                    </a:cubicBezTo>
                    <a:cubicBezTo>
                      <a:pt x="14" y="76"/>
                      <a:pt x="14" y="76"/>
                      <a:pt x="14" y="76"/>
                    </a:cubicBezTo>
                    <a:lnTo>
                      <a:pt x="13" y="78"/>
                    </a:ln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6" name="Freeform 54">
                <a:extLst>
                  <a:ext uri="{FF2B5EF4-FFF2-40B4-BE49-F238E27FC236}">
                    <a16:creationId xmlns:a16="http://schemas.microsoft.com/office/drawing/2014/main" id="{1E72556D-247C-40DF-AC05-DFA21514E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4288" y="3651817"/>
                <a:ext cx="61913" cy="68263"/>
              </a:xfrm>
              <a:custGeom>
                <a:avLst/>
                <a:gdLst>
                  <a:gd name="T0" fmla="*/ 74 w 80"/>
                  <a:gd name="T1" fmla="*/ 0 h 88"/>
                  <a:gd name="T2" fmla="*/ 49 w 80"/>
                  <a:gd name="T3" fmla="*/ 11 h 88"/>
                  <a:gd name="T4" fmla="*/ 32 w 80"/>
                  <a:gd name="T5" fmla="*/ 21 h 88"/>
                  <a:gd name="T6" fmla="*/ 14 w 80"/>
                  <a:gd name="T7" fmla="*/ 12 h 88"/>
                  <a:gd name="T8" fmla="*/ 13 w 80"/>
                  <a:gd name="T9" fmla="*/ 5 h 88"/>
                  <a:gd name="T10" fmla="*/ 13 w 80"/>
                  <a:gd name="T11" fmla="*/ 5 h 88"/>
                  <a:gd name="T12" fmla="*/ 10 w 80"/>
                  <a:gd name="T13" fmla="*/ 21 h 88"/>
                  <a:gd name="T14" fmla="*/ 6 w 80"/>
                  <a:gd name="T15" fmla="*/ 52 h 88"/>
                  <a:gd name="T16" fmla="*/ 0 w 80"/>
                  <a:gd name="T17" fmla="*/ 80 h 88"/>
                  <a:gd name="T18" fmla="*/ 17 w 80"/>
                  <a:gd name="T19" fmla="*/ 87 h 88"/>
                  <a:gd name="T20" fmla="*/ 32 w 80"/>
                  <a:gd name="T21" fmla="*/ 76 h 88"/>
                  <a:gd name="T22" fmla="*/ 44 w 80"/>
                  <a:gd name="T23" fmla="*/ 71 h 88"/>
                  <a:gd name="T24" fmla="*/ 55 w 80"/>
                  <a:gd name="T25" fmla="*/ 62 h 88"/>
                  <a:gd name="T26" fmla="*/ 41 w 80"/>
                  <a:gd name="T27" fmla="*/ 45 h 88"/>
                  <a:gd name="T28" fmla="*/ 59 w 80"/>
                  <a:gd name="T29" fmla="*/ 33 h 88"/>
                  <a:gd name="T30" fmla="*/ 79 w 80"/>
                  <a:gd name="T31" fmla="*/ 27 h 88"/>
                  <a:gd name="T32" fmla="*/ 80 w 80"/>
                  <a:gd name="T33" fmla="*/ 27 h 88"/>
                  <a:gd name="T34" fmla="*/ 75 w 80"/>
                  <a:gd name="T35" fmla="*/ 9 h 88"/>
                  <a:gd name="T36" fmla="*/ 74 w 80"/>
                  <a:gd name="T3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0" h="88">
                    <a:moveTo>
                      <a:pt x="74" y="0"/>
                    </a:moveTo>
                    <a:cubicBezTo>
                      <a:pt x="62" y="6"/>
                      <a:pt x="52" y="11"/>
                      <a:pt x="49" y="11"/>
                    </a:cubicBezTo>
                    <a:cubicBezTo>
                      <a:pt x="44" y="12"/>
                      <a:pt x="32" y="21"/>
                      <a:pt x="32" y="2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11"/>
                      <a:pt x="11" y="19"/>
                      <a:pt x="10" y="21"/>
                    </a:cubicBezTo>
                    <a:cubicBezTo>
                      <a:pt x="9" y="26"/>
                      <a:pt x="9" y="48"/>
                      <a:pt x="6" y="52"/>
                    </a:cubicBezTo>
                    <a:cubicBezTo>
                      <a:pt x="4" y="55"/>
                      <a:pt x="1" y="68"/>
                      <a:pt x="0" y="80"/>
                    </a:cubicBezTo>
                    <a:cubicBezTo>
                      <a:pt x="6" y="83"/>
                      <a:pt x="13" y="87"/>
                      <a:pt x="17" y="87"/>
                    </a:cubicBezTo>
                    <a:cubicBezTo>
                      <a:pt x="23" y="88"/>
                      <a:pt x="32" y="80"/>
                      <a:pt x="32" y="76"/>
                    </a:cubicBezTo>
                    <a:cubicBezTo>
                      <a:pt x="32" y="71"/>
                      <a:pt x="38" y="71"/>
                      <a:pt x="44" y="71"/>
                    </a:cubicBezTo>
                    <a:cubicBezTo>
                      <a:pt x="50" y="71"/>
                      <a:pt x="50" y="64"/>
                      <a:pt x="55" y="62"/>
                    </a:cubicBezTo>
                    <a:cubicBezTo>
                      <a:pt x="59" y="59"/>
                      <a:pt x="45" y="47"/>
                      <a:pt x="41" y="45"/>
                    </a:cubicBezTo>
                    <a:cubicBezTo>
                      <a:pt x="36" y="44"/>
                      <a:pt x="44" y="34"/>
                      <a:pt x="59" y="33"/>
                    </a:cubicBezTo>
                    <a:cubicBezTo>
                      <a:pt x="74" y="33"/>
                      <a:pt x="70" y="27"/>
                      <a:pt x="79" y="27"/>
                    </a:cubicBezTo>
                    <a:cubicBezTo>
                      <a:pt x="79" y="27"/>
                      <a:pt x="79" y="27"/>
                      <a:pt x="80" y="27"/>
                    </a:cubicBezTo>
                    <a:cubicBezTo>
                      <a:pt x="78" y="21"/>
                      <a:pt x="76" y="13"/>
                      <a:pt x="75" y="9"/>
                    </a:cubicBezTo>
                    <a:cubicBezTo>
                      <a:pt x="74" y="6"/>
                      <a:pt x="74" y="3"/>
                      <a:pt x="74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7" name="Freeform 55">
                <a:extLst>
                  <a:ext uri="{FF2B5EF4-FFF2-40B4-BE49-F238E27FC236}">
                    <a16:creationId xmlns:a16="http://schemas.microsoft.com/office/drawing/2014/main" id="{2A4CBF5D-AD2F-46FF-90F0-86557B79B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5463" y="3483542"/>
                <a:ext cx="161925" cy="69850"/>
              </a:xfrm>
              <a:custGeom>
                <a:avLst/>
                <a:gdLst>
                  <a:gd name="T0" fmla="*/ 191 w 207"/>
                  <a:gd name="T1" fmla="*/ 17 h 90"/>
                  <a:gd name="T2" fmla="*/ 173 w 207"/>
                  <a:gd name="T3" fmla="*/ 12 h 90"/>
                  <a:gd name="T4" fmla="*/ 125 w 207"/>
                  <a:gd name="T5" fmla="*/ 9 h 90"/>
                  <a:gd name="T6" fmla="*/ 99 w 207"/>
                  <a:gd name="T7" fmla="*/ 2 h 90"/>
                  <a:gd name="T8" fmla="*/ 80 w 207"/>
                  <a:gd name="T9" fmla="*/ 10 h 90"/>
                  <a:gd name="T10" fmla="*/ 63 w 207"/>
                  <a:gd name="T11" fmla="*/ 13 h 90"/>
                  <a:gd name="T12" fmla="*/ 38 w 207"/>
                  <a:gd name="T13" fmla="*/ 13 h 90"/>
                  <a:gd name="T14" fmla="*/ 26 w 207"/>
                  <a:gd name="T15" fmla="*/ 26 h 90"/>
                  <a:gd name="T16" fmla="*/ 20 w 207"/>
                  <a:gd name="T17" fmla="*/ 37 h 90"/>
                  <a:gd name="T18" fmla="*/ 27 w 207"/>
                  <a:gd name="T19" fmla="*/ 43 h 90"/>
                  <a:gd name="T20" fmla="*/ 42 w 207"/>
                  <a:gd name="T21" fmla="*/ 42 h 90"/>
                  <a:gd name="T22" fmla="*/ 68 w 207"/>
                  <a:gd name="T23" fmla="*/ 54 h 90"/>
                  <a:gd name="T24" fmla="*/ 60 w 207"/>
                  <a:gd name="T25" fmla="*/ 64 h 90"/>
                  <a:gd name="T26" fmla="*/ 42 w 207"/>
                  <a:gd name="T27" fmla="*/ 67 h 90"/>
                  <a:gd name="T28" fmla="*/ 14 w 207"/>
                  <a:gd name="T29" fmla="*/ 70 h 90"/>
                  <a:gd name="T30" fmla="*/ 1 w 207"/>
                  <a:gd name="T31" fmla="*/ 82 h 90"/>
                  <a:gd name="T32" fmla="*/ 28 w 207"/>
                  <a:gd name="T33" fmla="*/ 84 h 90"/>
                  <a:gd name="T34" fmla="*/ 45 w 207"/>
                  <a:gd name="T35" fmla="*/ 85 h 90"/>
                  <a:gd name="T36" fmla="*/ 61 w 207"/>
                  <a:gd name="T37" fmla="*/ 88 h 90"/>
                  <a:gd name="T38" fmla="*/ 85 w 207"/>
                  <a:gd name="T39" fmla="*/ 86 h 90"/>
                  <a:gd name="T40" fmla="*/ 88 w 207"/>
                  <a:gd name="T41" fmla="*/ 77 h 90"/>
                  <a:gd name="T42" fmla="*/ 97 w 207"/>
                  <a:gd name="T43" fmla="*/ 72 h 90"/>
                  <a:gd name="T44" fmla="*/ 107 w 207"/>
                  <a:gd name="T45" fmla="*/ 65 h 90"/>
                  <a:gd name="T46" fmla="*/ 118 w 207"/>
                  <a:gd name="T47" fmla="*/ 61 h 90"/>
                  <a:gd name="T48" fmla="*/ 130 w 207"/>
                  <a:gd name="T49" fmla="*/ 65 h 90"/>
                  <a:gd name="T50" fmla="*/ 142 w 207"/>
                  <a:gd name="T51" fmla="*/ 58 h 90"/>
                  <a:gd name="T52" fmla="*/ 159 w 207"/>
                  <a:gd name="T53" fmla="*/ 52 h 90"/>
                  <a:gd name="T54" fmla="*/ 174 w 207"/>
                  <a:gd name="T55" fmla="*/ 44 h 90"/>
                  <a:gd name="T56" fmla="*/ 188 w 207"/>
                  <a:gd name="T57" fmla="*/ 36 h 90"/>
                  <a:gd name="T58" fmla="*/ 205 w 207"/>
                  <a:gd name="T59" fmla="*/ 27 h 90"/>
                  <a:gd name="T60" fmla="*/ 207 w 207"/>
                  <a:gd name="T61" fmla="*/ 23 h 90"/>
                  <a:gd name="T62" fmla="*/ 191 w 207"/>
                  <a:gd name="T63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7" h="90">
                    <a:moveTo>
                      <a:pt x="191" y="17"/>
                    </a:moveTo>
                    <a:cubicBezTo>
                      <a:pt x="184" y="9"/>
                      <a:pt x="182" y="14"/>
                      <a:pt x="173" y="12"/>
                    </a:cubicBezTo>
                    <a:cubicBezTo>
                      <a:pt x="165" y="10"/>
                      <a:pt x="131" y="7"/>
                      <a:pt x="125" y="9"/>
                    </a:cubicBezTo>
                    <a:cubicBezTo>
                      <a:pt x="118" y="12"/>
                      <a:pt x="104" y="4"/>
                      <a:pt x="99" y="2"/>
                    </a:cubicBezTo>
                    <a:cubicBezTo>
                      <a:pt x="95" y="0"/>
                      <a:pt x="81" y="2"/>
                      <a:pt x="80" y="10"/>
                    </a:cubicBezTo>
                    <a:cubicBezTo>
                      <a:pt x="79" y="18"/>
                      <a:pt x="73" y="18"/>
                      <a:pt x="63" y="13"/>
                    </a:cubicBezTo>
                    <a:cubicBezTo>
                      <a:pt x="53" y="8"/>
                      <a:pt x="38" y="8"/>
                      <a:pt x="38" y="13"/>
                    </a:cubicBezTo>
                    <a:cubicBezTo>
                      <a:pt x="37" y="19"/>
                      <a:pt x="30" y="24"/>
                      <a:pt x="26" y="26"/>
                    </a:cubicBezTo>
                    <a:cubicBezTo>
                      <a:pt x="24" y="27"/>
                      <a:pt x="22" y="31"/>
                      <a:pt x="20" y="37"/>
                    </a:cubicBezTo>
                    <a:cubicBezTo>
                      <a:pt x="23" y="38"/>
                      <a:pt x="25" y="40"/>
                      <a:pt x="27" y="43"/>
                    </a:cubicBezTo>
                    <a:cubicBezTo>
                      <a:pt x="31" y="47"/>
                      <a:pt x="41" y="47"/>
                      <a:pt x="42" y="42"/>
                    </a:cubicBezTo>
                    <a:cubicBezTo>
                      <a:pt x="44" y="38"/>
                      <a:pt x="59" y="47"/>
                      <a:pt x="68" y="54"/>
                    </a:cubicBezTo>
                    <a:cubicBezTo>
                      <a:pt x="77" y="62"/>
                      <a:pt x="64" y="56"/>
                      <a:pt x="60" y="64"/>
                    </a:cubicBezTo>
                    <a:cubicBezTo>
                      <a:pt x="56" y="71"/>
                      <a:pt x="45" y="64"/>
                      <a:pt x="42" y="67"/>
                    </a:cubicBezTo>
                    <a:cubicBezTo>
                      <a:pt x="39" y="70"/>
                      <a:pt x="20" y="71"/>
                      <a:pt x="14" y="70"/>
                    </a:cubicBezTo>
                    <a:cubicBezTo>
                      <a:pt x="9" y="70"/>
                      <a:pt x="0" y="78"/>
                      <a:pt x="1" y="82"/>
                    </a:cubicBezTo>
                    <a:cubicBezTo>
                      <a:pt x="2" y="85"/>
                      <a:pt x="21" y="79"/>
                      <a:pt x="28" y="84"/>
                    </a:cubicBezTo>
                    <a:cubicBezTo>
                      <a:pt x="35" y="88"/>
                      <a:pt x="41" y="79"/>
                      <a:pt x="45" y="85"/>
                    </a:cubicBezTo>
                    <a:cubicBezTo>
                      <a:pt x="49" y="90"/>
                      <a:pt x="57" y="86"/>
                      <a:pt x="61" y="88"/>
                    </a:cubicBezTo>
                    <a:cubicBezTo>
                      <a:pt x="64" y="89"/>
                      <a:pt x="85" y="86"/>
                      <a:pt x="85" y="86"/>
                    </a:cubicBezTo>
                    <a:cubicBezTo>
                      <a:pt x="88" y="83"/>
                      <a:pt x="88" y="80"/>
                      <a:pt x="88" y="77"/>
                    </a:cubicBezTo>
                    <a:cubicBezTo>
                      <a:pt x="88" y="72"/>
                      <a:pt x="93" y="73"/>
                      <a:pt x="97" y="72"/>
                    </a:cubicBezTo>
                    <a:cubicBezTo>
                      <a:pt x="101" y="70"/>
                      <a:pt x="104" y="65"/>
                      <a:pt x="107" y="65"/>
                    </a:cubicBezTo>
                    <a:cubicBezTo>
                      <a:pt x="111" y="65"/>
                      <a:pt x="115" y="60"/>
                      <a:pt x="118" y="61"/>
                    </a:cubicBezTo>
                    <a:cubicBezTo>
                      <a:pt x="122" y="63"/>
                      <a:pt x="126" y="68"/>
                      <a:pt x="130" y="65"/>
                    </a:cubicBezTo>
                    <a:cubicBezTo>
                      <a:pt x="134" y="62"/>
                      <a:pt x="136" y="65"/>
                      <a:pt x="142" y="58"/>
                    </a:cubicBezTo>
                    <a:cubicBezTo>
                      <a:pt x="147" y="50"/>
                      <a:pt x="151" y="52"/>
                      <a:pt x="159" y="52"/>
                    </a:cubicBezTo>
                    <a:cubicBezTo>
                      <a:pt x="167" y="53"/>
                      <a:pt x="171" y="49"/>
                      <a:pt x="174" y="44"/>
                    </a:cubicBezTo>
                    <a:cubicBezTo>
                      <a:pt x="176" y="39"/>
                      <a:pt x="184" y="39"/>
                      <a:pt x="188" y="36"/>
                    </a:cubicBezTo>
                    <a:cubicBezTo>
                      <a:pt x="193" y="32"/>
                      <a:pt x="202" y="29"/>
                      <a:pt x="205" y="27"/>
                    </a:cubicBezTo>
                    <a:cubicBezTo>
                      <a:pt x="207" y="27"/>
                      <a:pt x="207" y="25"/>
                      <a:pt x="207" y="23"/>
                    </a:cubicBezTo>
                    <a:cubicBezTo>
                      <a:pt x="200" y="18"/>
                      <a:pt x="197" y="24"/>
                      <a:pt x="191" y="1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8" name="Freeform 56">
                <a:extLst>
                  <a:ext uri="{FF2B5EF4-FFF2-40B4-BE49-F238E27FC236}">
                    <a16:creationId xmlns:a16="http://schemas.microsoft.com/office/drawing/2014/main" id="{DBA3CA33-292D-4348-8913-52FBCBDD0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7313" y="3475604"/>
                <a:ext cx="101600" cy="46038"/>
              </a:xfrm>
              <a:custGeom>
                <a:avLst/>
                <a:gdLst>
                  <a:gd name="T0" fmla="*/ 52 w 131"/>
                  <a:gd name="T1" fmla="*/ 46 h 59"/>
                  <a:gd name="T2" fmla="*/ 65 w 131"/>
                  <a:gd name="T3" fmla="*/ 57 h 59"/>
                  <a:gd name="T4" fmla="*/ 66 w 131"/>
                  <a:gd name="T5" fmla="*/ 58 h 59"/>
                  <a:gd name="T6" fmla="*/ 85 w 131"/>
                  <a:gd name="T7" fmla="*/ 54 h 59"/>
                  <a:gd name="T8" fmla="*/ 102 w 131"/>
                  <a:gd name="T9" fmla="*/ 56 h 59"/>
                  <a:gd name="T10" fmla="*/ 101 w 131"/>
                  <a:gd name="T11" fmla="*/ 52 h 59"/>
                  <a:gd name="T12" fmla="*/ 113 w 131"/>
                  <a:gd name="T13" fmla="*/ 56 h 59"/>
                  <a:gd name="T14" fmla="*/ 128 w 131"/>
                  <a:gd name="T15" fmla="*/ 57 h 59"/>
                  <a:gd name="T16" fmla="*/ 122 w 131"/>
                  <a:gd name="T17" fmla="*/ 48 h 59"/>
                  <a:gd name="T18" fmla="*/ 126 w 131"/>
                  <a:gd name="T19" fmla="*/ 41 h 59"/>
                  <a:gd name="T20" fmla="*/ 114 w 131"/>
                  <a:gd name="T21" fmla="*/ 35 h 59"/>
                  <a:gd name="T22" fmla="*/ 108 w 131"/>
                  <a:gd name="T23" fmla="*/ 24 h 59"/>
                  <a:gd name="T24" fmla="*/ 101 w 131"/>
                  <a:gd name="T25" fmla="*/ 21 h 59"/>
                  <a:gd name="T26" fmla="*/ 82 w 131"/>
                  <a:gd name="T27" fmla="*/ 24 h 59"/>
                  <a:gd name="T28" fmla="*/ 71 w 131"/>
                  <a:gd name="T29" fmla="*/ 18 h 59"/>
                  <a:gd name="T30" fmla="*/ 59 w 131"/>
                  <a:gd name="T31" fmla="*/ 10 h 59"/>
                  <a:gd name="T32" fmla="*/ 29 w 131"/>
                  <a:gd name="T33" fmla="*/ 8 h 59"/>
                  <a:gd name="T34" fmla="*/ 7 w 131"/>
                  <a:gd name="T35" fmla="*/ 1 h 59"/>
                  <a:gd name="T36" fmla="*/ 0 w 131"/>
                  <a:gd name="T37" fmla="*/ 4 h 59"/>
                  <a:gd name="T38" fmla="*/ 29 w 131"/>
                  <a:gd name="T39" fmla="*/ 21 h 59"/>
                  <a:gd name="T40" fmla="*/ 36 w 131"/>
                  <a:gd name="T41" fmla="*/ 40 h 59"/>
                  <a:gd name="T42" fmla="*/ 32 w 131"/>
                  <a:gd name="T43" fmla="*/ 47 h 59"/>
                  <a:gd name="T44" fmla="*/ 52 w 131"/>
                  <a:gd name="T45" fmla="*/ 4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" h="59">
                    <a:moveTo>
                      <a:pt x="52" y="46"/>
                    </a:moveTo>
                    <a:cubicBezTo>
                      <a:pt x="58" y="43"/>
                      <a:pt x="60" y="50"/>
                      <a:pt x="65" y="57"/>
                    </a:cubicBezTo>
                    <a:cubicBezTo>
                      <a:pt x="65" y="57"/>
                      <a:pt x="65" y="57"/>
                      <a:pt x="66" y="58"/>
                    </a:cubicBezTo>
                    <a:cubicBezTo>
                      <a:pt x="73" y="57"/>
                      <a:pt x="78" y="55"/>
                      <a:pt x="85" y="54"/>
                    </a:cubicBezTo>
                    <a:cubicBezTo>
                      <a:pt x="90" y="53"/>
                      <a:pt x="96" y="55"/>
                      <a:pt x="102" y="56"/>
                    </a:cubicBezTo>
                    <a:cubicBezTo>
                      <a:pt x="101" y="54"/>
                      <a:pt x="100" y="53"/>
                      <a:pt x="101" y="52"/>
                    </a:cubicBezTo>
                    <a:cubicBezTo>
                      <a:pt x="102" y="48"/>
                      <a:pt x="111" y="53"/>
                      <a:pt x="113" y="56"/>
                    </a:cubicBezTo>
                    <a:cubicBezTo>
                      <a:pt x="116" y="58"/>
                      <a:pt x="125" y="59"/>
                      <a:pt x="128" y="57"/>
                    </a:cubicBezTo>
                    <a:cubicBezTo>
                      <a:pt x="131" y="54"/>
                      <a:pt x="124" y="51"/>
                      <a:pt x="122" y="48"/>
                    </a:cubicBezTo>
                    <a:cubicBezTo>
                      <a:pt x="121" y="47"/>
                      <a:pt x="123" y="44"/>
                      <a:pt x="126" y="41"/>
                    </a:cubicBezTo>
                    <a:cubicBezTo>
                      <a:pt x="121" y="39"/>
                      <a:pt x="116" y="35"/>
                      <a:pt x="114" y="35"/>
                    </a:cubicBezTo>
                    <a:cubicBezTo>
                      <a:pt x="112" y="36"/>
                      <a:pt x="112" y="24"/>
                      <a:pt x="108" y="24"/>
                    </a:cubicBezTo>
                    <a:cubicBezTo>
                      <a:pt x="105" y="24"/>
                      <a:pt x="105" y="21"/>
                      <a:pt x="101" y="21"/>
                    </a:cubicBezTo>
                    <a:cubicBezTo>
                      <a:pt x="98" y="21"/>
                      <a:pt x="86" y="21"/>
                      <a:pt x="82" y="24"/>
                    </a:cubicBezTo>
                    <a:cubicBezTo>
                      <a:pt x="79" y="26"/>
                      <a:pt x="75" y="18"/>
                      <a:pt x="71" y="18"/>
                    </a:cubicBezTo>
                    <a:cubicBezTo>
                      <a:pt x="66" y="18"/>
                      <a:pt x="61" y="14"/>
                      <a:pt x="59" y="10"/>
                    </a:cubicBezTo>
                    <a:cubicBezTo>
                      <a:pt x="56" y="7"/>
                      <a:pt x="35" y="12"/>
                      <a:pt x="29" y="8"/>
                    </a:cubicBezTo>
                    <a:cubicBezTo>
                      <a:pt x="24" y="4"/>
                      <a:pt x="13" y="0"/>
                      <a:pt x="7" y="1"/>
                    </a:cubicBezTo>
                    <a:cubicBezTo>
                      <a:pt x="5" y="1"/>
                      <a:pt x="3" y="3"/>
                      <a:pt x="0" y="4"/>
                    </a:cubicBezTo>
                    <a:cubicBezTo>
                      <a:pt x="11" y="11"/>
                      <a:pt x="27" y="9"/>
                      <a:pt x="29" y="21"/>
                    </a:cubicBezTo>
                    <a:cubicBezTo>
                      <a:pt x="31" y="34"/>
                      <a:pt x="39" y="29"/>
                      <a:pt x="36" y="40"/>
                    </a:cubicBezTo>
                    <a:cubicBezTo>
                      <a:pt x="36" y="42"/>
                      <a:pt x="34" y="45"/>
                      <a:pt x="32" y="47"/>
                    </a:cubicBezTo>
                    <a:cubicBezTo>
                      <a:pt x="40" y="47"/>
                      <a:pt x="49" y="47"/>
                      <a:pt x="52" y="4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9" name="Freeform 57">
                <a:extLst>
                  <a:ext uri="{FF2B5EF4-FFF2-40B4-BE49-F238E27FC236}">
                    <a16:creationId xmlns:a16="http://schemas.microsoft.com/office/drawing/2014/main" id="{9E5A351C-D875-4AB7-8CD8-346A8875F8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35700" y="3501004"/>
                <a:ext cx="274638" cy="109538"/>
              </a:xfrm>
              <a:custGeom>
                <a:avLst/>
                <a:gdLst>
                  <a:gd name="T0" fmla="*/ 345 w 354"/>
                  <a:gd name="T1" fmla="*/ 98 h 141"/>
                  <a:gd name="T2" fmla="*/ 345 w 354"/>
                  <a:gd name="T3" fmla="*/ 78 h 141"/>
                  <a:gd name="T4" fmla="*/ 344 w 354"/>
                  <a:gd name="T5" fmla="*/ 63 h 141"/>
                  <a:gd name="T6" fmla="*/ 349 w 354"/>
                  <a:gd name="T7" fmla="*/ 53 h 141"/>
                  <a:gd name="T8" fmla="*/ 345 w 354"/>
                  <a:gd name="T9" fmla="*/ 46 h 141"/>
                  <a:gd name="T10" fmla="*/ 331 w 354"/>
                  <a:gd name="T11" fmla="*/ 40 h 141"/>
                  <a:gd name="T12" fmla="*/ 326 w 354"/>
                  <a:gd name="T13" fmla="*/ 24 h 141"/>
                  <a:gd name="T14" fmla="*/ 313 w 354"/>
                  <a:gd name="T15" fmla="*/ 13 h 141"/>
                  <a:gd name="T16" fmla="*/ 293 w 354"/>
                  <a:gd name="T17" fmla="*/ 14 h 141"/>
                  <a:gd name="T18" fmla="*/ 258 w 354"/>
                  <a:gd name="T19" fmla="*/ 25 h 141"/>
                  <a:gd name="T20" fmla="*/ 225 w 354"/>
                  <a:gd name="T21" fmla="*/ 26 h 141"/>
                  <a:gd name="T22" fmla="*/ 203 w 354"/>
                  <a:gd name="T23" fmla="*/ 19 h 141"/>
                  <a:gd name="T24" fmla="*/ 186 w 354"/>
                  <a:gd name="T25" fmla="*/ 11 h 141"/>
                  <a:gd name="T26" fmla="*/ 158 w 354"/>
                  <a:gd name="T27" fmla="*/ 4 h 141"/>
                  <a:gd name="T28" fmla="*/ 100 w 354"/>
                  <a:gd name="T29" fmla="*/ 21 h 141"/>
                  <a:gd name="T30" fmla="*/ 59 w 354"/>
                  <a:gd name="T31" fmla="*/ 24 h 141"/>
                  <a:gd name="T32" fmla="*/ 50 w 354"/>
                  <a:gd name="T33" fmla="*/ 38 h 141"/>
                  <a:gd name="T34" fmla="*/ 10 w 354"/>
                  <a:gd name="T35" fmla="*/ 42 h 141"/>
                  <a:gd name="T36" fmla="*/ 6 w 354"/>
                  <a:gd name="T37" fmla="*/ 55 h 141"/>
                  <a:gd name="T38" fmla="*/ 14 w 354"/>
                  <a:gd name="T39" fmla="*/ 61 h 141"/>
                  <a:gd name="T40" fmla="*/ 16 w 354"/>
                  <a:gd name="T41" fmla="*/ 75 h 141"/>
                  <a:gd name="T42" fmla="*/ 16 w 354"/>
                  <a:gd name="T43" fmla="*/ 88 h 141"/>
                  <a:gd name="T44" fmla="*/ 16 w 354"/>
                  <a:gd name="T45" fmla="*/ 98 h 141"/>
                  <a:gd name="T46" fmla="*/ 26 w 354"/>
                  <a:gd name="T47" fmla="*/ 108 h 141"/>
                  <a:gd name="T48" fmla="*/ 38 w 354"/>
                  <a:gd name="T49" fmla="*/ 115 h 141"/>
                  <a:gd name="T50" fmla="*/ 47 w 354"/>
                  <a:gd name="T51" fmla="*/ 118 h 141"/>
                  <a:gd name="T52" fmla="*/ 59 w 354"/>
                  <a:gd name="T53" fmla="*/ 130 h 141"/>
                  <a:gd name="T54" fmla="*/ 83 w 354"/>
                  <a:gd name="T55" fmla="*/ 126 h 141"/>
                  <a:gd name="T56" fmla="*/ 99 w 354"/>
                  <a:gd name="T57" fmla="*/ 119 h 141"/>
                  <a:gd name="T58" fmla="*/ 124 w 354"/>
                  <a:gd name="T59" fmla="*/ 134 h 141"/>
                  <a:gd name="T60" fmla="*/ 144 w 354"/>
                  <a:gd name="T61" fmla="*/ 131 h 141"/>
                  <a:gd name="T62" fmla="*/ 162 w 354"/>
                  <a:gd name="T63" fmla="*/ 119 h 141"/>
                  <a:gd name="T64" fmla="*/ 176 w 354"/>
                  <a:gd name="T65" fmla="*/ 123 h 141"/>
                  <a:gd name="T66" fmla="*/ 191 w 354"/>
                  <a:gd name="T67" fmla="*/ 119 h 141"/>
                  <a:gd name="T68" fmla="*/ 186 w 354"/>
                  <a:gd name="T69" fmla="*/ 134 h 141"/>
                  <a:gd name="T70" fmla="*/ 186 w 354"/>
                  <a:gd name="T71" fmla="*/ 141 h 141"/>
                  <a:gd name="T72" fmla="*/ 197 w 354"/>
                  <a:gd name="T73" fmla="*/ 127 h 141"/>
                  <a:gd name="T74" fmla="*/ 205 w 354"/>
                  <a:gd name="T75" fmla="*/ 123 h 141"/>
                  <a:gd name="T76" fmla="*/ 222 w 354"/>
                  <a:gd name="T77" fmla="*/ 123 h 141"/>
                  <a:gd name="T78" fmla="*/ 234 w 354"/>
                  <a:gd name="T79" fmla="*/ 121 h 141"/>
                  <a:gd name="T80" fmla="*/ 255 w 354"/>
                  <a:gd name="T81" fmla="*/ 122 h 141"/>
                  <a:gd name="T82" fmla="*/ 281 w 354"/>
                  <a:gd name="T83" fmla="*/ 114 h 141"/>
                  <a:gd name="T84" fmla="*/ 301 w 354"/>
                  <a:gd name="T85" fmla="*/ 111 h 141"/>
                  <a:gd name="T86" fmla="*/ 309 w 354"/>
                  <a:gd name="T87" fmla="*/ 113 h 141"/>
                  <a:gd name="T88" fmla="*/ 317 w 354"/>
                  <a:gd name="T89" fmla="*/ 107 h 141"/>
                  <a:gd name="T90" fmla="*/ 334 w 354"/>
                  <a:gd name="T91" fmla="*/ 110 h 141"/>
                  <a:gd name="T92" fmla="*/ 354 w 354"/>
                  <a:gd name="T93" fmla="*/ 113 h 141"/>
                  <a:gd name="T94" fmla="*/ 345 w 354"/>
                  <a:gd name="T95" fmla="*/ 98 h 141"/>
                  <a:gd name="T96" fmla="*/ 30 w 354"/>
                  <a:gd name="T97" fmla="*/ 26 h 141"/>
                  <a:gd name="T98" fmla="*/ 56 w 354"/>
                  <a:gd name="T99" fmla="*/ 24 h 141"/>
                  <a:gd name="T100" fmla="*/ 41 w 354"/>
                  <a:gd name="T101" fmla="*/ 12 h 141"/>
                  <a:gd name="T102" fmla="*/ 37 w 354"/>
                  <a:gd name="T103" fmla="*/ 3 h 141"/>
                  <a:gd name="T104" fmla="*/ 29 w 354"/>
                  <a:gd name="T105" fmla="*/ 4 h 141"/>
                  <a:gd name="T106" fmla="*/ 10 w 354"/>
                  <a:gd name="T107" fmla="*/ 4 h 141"/>
                  <a:gd name="T108" fmla="*/ 12 w 354"/>
                  <a:gd name="T109" fmla="*/ 17 h 141"/>
                  <a:gd name="T110" fmla="*/ 6 w 354"/>
                  <a:gd name="T111" fmla="*/ 25 h 141"/>
                  <a:gd name="T112" fmla="*/ 2 w 354"/>
                  <a:gd name="T113" fmla="*/ 32 h 141"/>
                  <a:gd name="T114" fmla="*/ 13 w 354"/>
                  <a:gd name="T115" fmla="*/ 37 h 141"/>
                  <a:gd name="T116" fmla="*/ 30 w 354"/>
                  <a:gd name="T117" fmla="*/ 26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54" h="141">
                    <a:moveTo>
                      <a:pt x="345" y="98"/>
                    </a:moveTo>
                    <a:cubicBezTo>
                      <a:pt x="342" y="98"/>
                      <a:pt x="346" y="81"/>
                      <a:pt x="345" y="78"/>
                    </a:cubicBezTo>
                    <a:cubicBezTo>
                      <a:pt x="343" y="75"/>
                      <a:pt x="339" y="63"/>
                      <a:pt x="344" y="63"/>
                    </a:cubicBezTo>
                    <a:cubicBezTo>
                      <a:pt x="348" y="63"/>
                      <a:pt x="344" y="53"/>
                      <a:pt x="349" y="53"/>
                    </a:cubicBezTo>
                    <a:cubicBezTo>
                      <a:pt x="348" y="50"/>
                      <a:pt x="347" y="47"/>
                      <a:pt x="345" y="46"/>
                    </a:cubicBezTo>
                    <a:cubicBezTo>
                      <a:pt x="343" y="44"/>
                      <a:pt x="334" y="48"/>
                      <a:pt x="331" y="40"/>
                    </a:cubicBezTo>
                    <a:cubicBezTo>
                      <a:pt x="328" y="31"/>
                      <a:pt x="331" y="30"/>
                      <a:pt x="326" y="24"/>
                    </a:cubicBezTo>
                    <a:cubicBezTo>
                      <a:pt x="321" y="17"/>
                      <a:pt x="319" y="10"/>
                      <a:pt x="313" y="13"/>
                    </a:cubicBezTo>
                    <a:cubicBezTo>
                      <a:pt x="310" y="14"/>
                      <a:pt x="301" y="14"/>
                      <a:pt x="293" y="14"/>
                    </a:cubicBezTo>
                    <a:cubicBezTo>
                      <a:pt x="284" y="22"/>
                      <a:pt x="264" y="28"/>
                      <a:pt x="258" y="25"/>
                    </a:cubicBezTo>
                    <a:cubicBezTo>
                      <a:pt x="250" y="23"/>
                      <a:pt x="236" y="26"/>
                      <a:pt x="225" y="26"/>
                    </a:cubicBezTo>
                    <a:cubicBezTo>
                      <a:pt x="214" y="26"/>
                      <a:pt x="211" y="18"/>
                      <a:pt x="203" y="19"/>
                    </a:cubicBezTo>
                    <a:cubicBezTo>
                      <a:pt x="194" y="19"/>
                      <a:pt x="194" y="11"/>
                      <a:pt x="186" y="11"/>
                    </a:cubicBezTo>
                    <a:cubicBezTo>
                      <a:pt x="177" y="11"/>
                      <a:pt x="184" y="7"/>
                      <a:pt x="158" y="4"/>
                    </a:cubicBezTo>
                    <a:cubicBezTo>
                      <a:pt x="131" y="0"/>
                      <a:pt x="109" y="14"/>
                      <a:pt x="100" y="21"/>
                    </a:cubicBezTo>
                    <a:cubicBezTo>
                      <a:pt x="92" y="29"/>
                      <a:pt x="62" y="22"/>
                      <a:pt x="59" y="24"/>
                    </a:cubicBezTo>
                    <a:cubicBezTo>
                      <a:pt x="56" y="26"/>
                      <a:pt x="60" y="34"/>
                      <a:pt x="50" y="38"/>
                    </a:cubicBezTo>
                    <a:cubicBezTo>
                      <a:pt x="40" y="42"/>
                      <a:pt x="17" y="38"/>
                      <a:pt x="10" y="42"/>
                    </a:cubicBezTo>
                    <a:cubicBezTo>
                      <a:pt x="2" y="45"/>
                      <a:pt x="0" y="56"/>
                      <a:pt x="6" y="55"/>
                    </a:cubicBezTo>
                    <a:cubicBezTo>
                      <a:pt x="12" y="55"/>
                      <a:pt x="16" y="58"/>
                      <a:pt x="14" y="61"/>
                    </a:cubicBezTo>
                    <a:cubicBezTo>
                      <a:pt x="12" y="64"/>
                      <a:pt x="19" y="71"/>
                      <a:pt x="16" y="75"/>
                    </a:cubicBezTo>
                    <a:cubicBezTo>
                      <a:pt x="12" y="78"/>
                      <a:pt x="12" y="84"/>
                      <a:pt x="16" y="88"/>
                    </a:cubicBezTo>
                    <a:cubicBezTo>
                      <a:pt x="21" y="91"/>
                      <a:pt x="21" y="97"/>
                      <a:pt x="16" y="98"/>
                    </a:cubicBezTo>
                    <a:cubicBezTo>
                      <a:pt x="11" y="99"/>
                      <a:pt x="25" y="105"/>
                      <a:pt x="26" y="108"/>
                    </a:cubicBezTo>
                    <a:cubicBezTo>
                      <a:pt x="26" y="111"/>
                      <a:pt x="38" y="112"/>
                      <a:pt x="38" y="115"/>
                    </a:cubicBezTo>
                    <a:cubicBezTo>
                      <a:pt x="38" y="119"/>
                      <a:pt x="41" y="120"/>
                      <a:pt x="47" y="118"/>
                    </a:cubicBezTo>
                    <a:cubicBezTo>
                      <a:pt x="53" y="117"/>
                      <a:pt x="55" y="125"/>
                      <a:pt x="59" y="130"/>
                    </a:cubicBezTo>
                    <a:cubicBezTo>
                      <a:pt x="63" y="136"/>
                      <a:pt x="83" y="132"/>
                      <a:pt x="83" y="126"/>
                    </a:cubicBezTo>
                    <a:cubicBezTo>
                      <a:pt x="83" y="120"/>
                      <a:pt x="89" y="118"/>
                      <a:pt x="99" y="119"/>
                    </a:cubicBezTo>
                    <a:cubicBezTo>
                      <a:pt x="108" y="120"/>
                      <a:pt x="120" y="132"/>
                      <a:pt x="124" y="134"/>
                    </a:cubicBezTo>
                    <a:cubicBezTo>
                      <a:pt x="129" y="136"/>
                      <a:pt x="138" y="131"/>
                      <a:pt x="144" y="131"/>
                    </a:cubicBezTo>
                    <a:cubicBezTo>
                      <a:pt x="150" y="131"/>
                      <a:pt x="158" y="121"/>
                      <a:pt x="162" y="119"/>
                    </a:cubicBezTo>
                    <a:cubicBezTo>
                      <a:pt x="165" y="117"/>
                      <a:pt x="171" y="126"/>
                      <a:pt x="176" y="123"/>
                    </a:cubicBezTo>
                    <a:cubicBezTo>
                      <a:pt x="181" y="120"/>
                      <a:pt x="187" y="117"/>
                      <a:pt x="191" y="119"/>
                    </a:cubicBezTo>
                    <a:cubicBezTo>
                      <a:pt x="194" y="121"/>
                      <a:pt x="182" y="130"/>
                      <a:pt x="186" y="134"/>
                    </a:cubicBezTo>
                    <a:cubicBezTo>
                      <a:pt x="187" y="136"/>
                      <a:pt x="186" y="138"/>
                      <a:pt x="186" y="141"/>
                    </a:cubicBezTo>
                    <a:cubicBezTo>
                      <a:pt x="198" y="139"/>
                      <a:pt x="196" y="131"/>
                      <a:pt x="197" y="127"/>
                    </a:cubicBezTo>
                    <a:cubicBezTo>
                      <a:pt x="198" y="124"/>
                      <a:pt x="201" y="120"/>
                      <a:pt x="205" y="123"/>
                    </a:cubicBezTo>
                    <a:cubicBezTo>
                      <a:pt x="208" y="126"/>
                      <a:pt x="214" y="127"/>
                      <a:pt x="222" y="123"/>
                    </a:cubicBezTo>
                    <a:cubicBezTo>
                      <a:pt x="230" y="119"/>
                      <a:pt x="231" y="117"/>
                      <a:pt x="234" y="121"/>
                    </a:cubicBezTo>
                    <a:cubicBezTo>
                      <a:pt x="237" y="124"/>
                      <a:pt x="243" y="122"/>
                      <a:pt x="255" y="122"/>
                    </a:cubicBezTo>
                    <a:cubicBezTo>
                      <a:pt x="267" y="122"/>
                      <a:pt x="269" y="113"/>
                      <a:pt x="281" y="114"/>
                    </a:cubicBezTo>
                    <a:cubicBezTo>
                      <a:pt x="292" y="115"/>
                      <a:pt x="301" y="111"/>
                      <a:pt x="301" y="111"/>
                    </a:cubicBezTo>
                    <a:cubicBezTo>
                      <a:pt x="309" y="113"/>
                      <a:pt x="309" y="113"/>
                      <a:pt x="309" y="113"/>
                    </a:cubicBezTo>
                    <a:cubicBezTo>
                      <a:pt x="311" y="111"/>
                      <a:pt x="311" y="108"/>
                      <a:pt x="317" y="107"/>
                    </a:cubicBezTo>
                    <a:cubicBezTo>
                      <a:pt x="326" y="106"/>
                      <a:pt x="329" y="112"/>
                      <a:pt x="334" y="110"/>
                    </a:cubicBezTo>
                    <a:cubicBezTo>
                      <a:pt x="338" y="108"/>
                      <a:pt x="352" y="123"/>
                      <a:pt x="354" y="113"/>
                    </a:cubicBezTo>
                    <a:cubicBezTo>
                      <a:pt x="354" y="111"/>
                      <a:pt x="348" y="99"/>
                      <a:pt x="345" y="98"/>
                    </a:cubicBezTo>
                    <a:close/>
                    <a:moveTo>
                      <a:pt x="30" y="26"/>
                    </a:moveTo>
                    <a:cubicBezTo>
                      <a:pt x="37" y="24"/>
                      <a:pt x="52" y="27"/>
                      <a:pt x="56" y="24"/>
                    </a:cubicBezTo>
                    <a:cubicBezTo>
                      <a:pt x="59" y="21"/>
                      <a:pt x="46" y="16"/>
                      <a:pt x="41" y="12"/>
                    </a:cubicBezTo>
                    <a:cubicBezTo>
                      <a:pt x="39" y="10"/>
                      <a:pt x="38" y="6"/>
                      <a:pt x="37" y="3"/>
                    </a:cubicBezTo>
                    <a:cubicBezTo>
                      <a:pt x="35" y="4"/>
                      <a:pt x="32" y="5"/>
                      <a:pt x="29" y="4"/>
                    </a:cubicBezTo>
                    <a:cubicBezTo>
                      <a:pt x="24" y="2"/>
                      <a:pt x="12" y="3"/>
                      <a:pt x="10" y="4"/>
                    </a:cubicBezTo>
                    <a:cubicBezTo>
                      <a:pt x="8" y="5"/>
                      <a:pt x="12" y="12"/>
                      <a:pt x="12" y="17"/>
                    </a:cubicBezTo>
                    <a:cubicBezTo>
                      <a:pt x="12" y="21"/>
                      <a:pt x="6" y="23"/>
                      <a:pt x="6" y="25"/>
                    </a:cubicBezTo>
                    <a:cubicBezTo>
                      <a:pt x="6" y="28"/>
                      <a:pt x="4" y="29"/>
                      <a:pt x="2" y="32"/>
                    </a:cubicBezTo>
                    <a:cubicBezTo>
                      <a:pt x="5" y="35"/>
                      <a:pt x="9" y="37"/>
                      <a:pt x="13" y="37"/>
                    </a:cubicBezTo>
                    <a:cubicBezTo>
                      <a:pt x="21" y="37"/>
                      <a:pt x="24" y="29"/>
                      <a:pt x="30" y="2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0" name="Freeform 58">
                <a:extLst>
                  <a:ext uri="{FF2B5EF4-FFF2-40B4-BE49-F238E27FC236}">
                    <a16:creationId xmlns:a16="http://schemas.microsoft.com/office/drawing/2014/main" id="{BB9D88CD-6FD2-401B-965F-68F160443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4050" y="3612129"/>
                <a:ext cx="33338" cy="31750"/>
              </a:xfrm>
              <a:custGeom>
                <a:avLst/>
                <a:gdLst>
                  <a:gd name="T0" fmla="*/ 21 w 45"/>
                  <a:gd name="T1" fmla="*/ 1 h 42"/>
                  <a:gd name="T2" fmla="*/ 0 w 45"/>
                  <a:gd name="T3" fmla="*/ 13 h 42"/>
                  <a:gd name="T4" fmla="*/ 3 w 45"/>
                  <a:gd name="T5" fmla="*/ 18 h 42"/>
                  <a:gd name="T6" fmla="*/ 14 w 45"/>
                  <a:gd name="T7" fmla="*/ 31 h 42"/>
                  <a:gd name="T8" fmla="*/ 16 w 45"/>
                  <a:gd name="T9" fmla="*/ 42 h 42"/>
                  <a:gd name="T10" fmla="*/ 24 w 45"/>
                  <a:gd name="T11" fmla="*/ 41 h 42"/>
                  <a:gd name="T12" fmla="*/ 43 w 45"/>
                  <a:gd name="T13" fmla="*/ 19 h 42"/>
                  <a:gd name="T14" fmla="*/ 21 w 45"/>
                  <a:gd name="T1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42">
                    <a:moveTo>
                      <a:pt x="21" y="1"/>
                    </a:moveTo>
                    <a:cubicBezTo>
                      <a:pt x="15" y="0"/>
                      <a:pt x="2" y="7"/>
                      <a:pt x="0" y="13"/>
                    </a:cubicBezTo>
                    <a:cubicBezTo>
                      <a:pt x="1" y="14"/>
                      <a:pt x="3" y="16"/>
                      <a:pt x="3" y="18"/>
                    </a:cubicBezTo>
                    <a:cubicBezTo>
                      <a:pt x="5" y="24"/>
                      <a:pt x="9" y="28"/>
                      <a:pt x="14" y="31"/>
                    </a:cubicBezTo>
                    <a:cubicBezTo>
                      <a:pt x="18" y="33"/>
                      <a:pt x="17" y="38"/>
                      <a:pt x="16" y="42"/>
                    </a:cubicBezTo>
                    <a:cubicBezTo>
                      <a:pt x="19" y="42"/>
                      <a:pt x="22" y="42"/>
                      <a:pt x="24" y="41"/>
                    </a:cubicBezTo>
                    <a:cubicBezTo>
                      <a:pt x="30" y="40"/>
                      <a:pt x="42" y="23"/>
                      <a:pt x="43" y="19"/>
                    </a:cubicBezTo>
                    <a:cubicBezTo>
                      <a:pt x="45" y="14"/>
                      <a:pt x="29" y="1"/>
                      <a:pt x="21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1" name="Freeform 59">
                <a:extLst>
                  <a:ext uri="{FF2B5EF4-FFF2-40B4-BE49-F238E27FC236}">
                    <a16:creationId xmlns:a16="http://schemas.microsoft.com/office/drawing/2014/main" id="{3EBABD2C-2920-4B4E-AD84-22BB75DE2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4450" y="3489892"/>
                <a:ext cx="100013" cy="95250"/>
              </a:xfrm>
              <a:custGeom>
                <a:avLst/>
                <a:gdLst>
                  <a:gd name="T0" fmla="*/ 124 w 129"/>
                  <a:gd name="T1" fmla="*/ 6 h 124"/>
                  <a:gd name="T2" fmla="*/ 108 w 129"/>
                  <a:gd name="T3" fmla="*/ 0 h 124"/>
                  <a:gd name="T4" fmla="*/ 97 w 129"/>
                  <a:gd name="T5" fmla="*/ 15 h 124"/>
                  <a:gd name="T6" fmla="*/ 84 w 129"/>
                  <a:gd name="T7" fmla="*/ 25 h 124"/>
                  <a:gd name="T8" fmla="*/ 77 w 129"/>
                  <a:gd name="T9" fmla="*/ 32 h 124"/>
                  <a:gd name="T10" fmla="*/ 65 w 129"/>
                  <a:gd name="T11" fmla="*/ 36 h 124"/>
                  <a:gd name="T12" fmla="*/ 52 w 129"/>
                  <a:gd name="T13" fmla="*/ 31 h 124"/>
                  <a:gd name="T14" fmla="*/ 40 w 129"/>
                  <a:gd name="T15" fmla="*/ 44 h 124"/>
                  <a:gd name="T16" fmla="*/ 5 w 129"/>
                  <a:gd name="T17" fmla="*/ 64 h 124"/>
                  <a:gd name="T18" fmla="*/ 0 w 129"/>
                  <a:gd name="T19" fmla="*/ 72 h 124"/>
                  <a:gd name="T20" fmla="*/ 21 w 129"/>
                  <a:gd name="T21" fmla="*/ 82 h 124"/>
                  <a:gd name="T22" fmla="*/ 10 w 129"/>
                  <a:gd name="T23" fmla="*/ 103 h 124"/>
                  <a:gd name="T24" fmla="*/ 13 w 129"/>
                  <a:gd name="T25" fmla="*/ 114 h 124"/>
                  <a:gd name="T26" fmla="*/ 23 w 129"/>
                  <a:gd name="T27" fmla="*/ 119 h 124"/>
                  <a:gd name="T28" fmla="*/ 37 w 129"/>
                  <a:gd name="T29" fmla="*/ 116 h 124"/>
                  <a:gd name="T30" fmla="*/ 42 w 129"/>
                  <a:gd name="T31" fmla="*/ 119 h 124"/>
                  <a:gd name="T32" fmla="*/ 53 w 129"/>
                  <a:gd name="T33" fmla="*/ 110 h 124"/>
                  <a:gd name="T34" fmla="*/ 70 w 129"/>
                  <a:gd name="T35" fmla="*/ 107 h 124"/>
                  <a:gd name="T36" fmla="*/ 80 w 129"/>
                  <a:gd name="T37" fmla="*/ 103 h 124"/>
                  <a:gd name="T38" fmla="*/ 63 w 129"/>
                  <a:gd name="T39" fmla="*/ 87 h 124"/>
                  <a:gd name="T40" fmla="*/ 69 w 129"/>
                  <a:gd name="T41" fmla="*/ 70 h 124"/>
                  <a:gd name="T42" fmla="*/ 102 w 129"/>
                  <a:gd name="T43" fmla="*/ 50 h 124"/>
                  <a:gd name="T44" fmla="*/ 108 w 129"/>
                  <a:gd name="T45" fmla="*/ 27 h 124"/>
                  <a:gd name="T46" fmla="*/ 129 w 129"/>
                  <a:gd name="T47" fmla="*/ 7 h 124"/>
                  <a:gd name="T48" fmla="*/ 124 w 129"/>
                  <a:gd name="T49" fmla="*/ 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9" h="124">
                    <a:moveTo>
                      <a:pt x="124" y="6"/>
                    </a:moveTo>
                    <a:cubicBezTo>
                      <a:pt x="117" y="9"/>
                      <a:pt x="114" y="0"/>
                      <a:pt x="108" y="0"/>
                    </a:cubicBezTo>
                    <a:cubicBezTo>
                      <a:pt x="102" y="0"/>
                      <a:pt x="103" y="15"/>
                      <a:pt x="97" y="15"/>
                    </a:cubicBezTo>
                    <a:cubicBezTo>
                      <a:pt x="91" y="15"/>
                      <a:pt x="93" y="23"/>
                      <a:pt x="84" y="25"/>
                    </a:cubicBezTo>
                    <a:cubicBezTo>
                      <a:pt x="76" y="26"/>
                      <a:pt x="73" y="26"/>
                      <a:pt x="77" y="32"/>
                    </a:cubicBezTo>
                    <a:cubicBezTo>
                      <a:pt x="80" y="38"/>
                      <a:pt x="72" y="36"/>
                      <a:pt x="65" y="36"/>
                    </a:cubicBezTo>
                    <a:cubicBezTo>
                      <a:pt x="57" y="36"/>
                      <a:pt x="57" y="31"/>
                      <a:pt x="52" y="31"/>
                    </a:cubicBezTo>
                    <a:cubicBezTo>
                      <a:pt x="48" y="31"/>
                      <a:pt x="44" y="39"/>
                      <a:pt x="40" y="44"/>
                    </a:cubicBezTo>
                    <a:cubicBezTo>
                      <a:pt x="37" y="49"/>
                      <a:pt x="12" y="60"/>
                      <a:pt x="5" y="64"/>
                    </a:cubicBezTo>
                    <a:cubicBezTo>
                      <a:pt x="3" y="65"/>
                      <a:pt x="1" y="68"/>
                      <a:pt x="0" y="72"/>
                    </a:cubicBezTo>
                    <a:cubicBezTo>
                      <a:pt x="8" y="73"/>
                      <a:pt x="17" y="78"/>
                      <a:pt x="21" y="82"/>
                    </a:cubicBezTo>
                    <a:cubicBezTo>
                      <a:pt x="27" y="89"/>
                      <a:pt x="15" y="97"/>
                      <a:pt x="10" y="103"/>
                    </a:cubicBezTo>
                    <a:cubicBezTo>
                      <a:pt x="5" y="109"/>
                      <a:pt x="13" y="109"/>
                      <a:pt x="13" y="114"/>
                    </a:cubicBezTo>
                    <a:cubicBezTo>
                      <a:pt x="14" y="119"/>
                      <a:pt x="20" y="124"/>
                      <a:pt x="23" y="119"/>
                    </a:cubicBezTo>
                    <a:cubicBezTo>
                      <a:pt x="25" y="115"/>
                      <a:pt x="30" y="116"/>
                      <a:pt x="37" y="116"/>
                    </a:cubicBezTo>
                    <a:cubicBezTo>
                      <a:pt x="40" y="116"/>
                      <a:pt x="41" y="117"/>
                      <a:pt x="42" y="119"/>
                    </a:cubicBezTo>
                    <a:cubicBezTo>
                      <a:pt x="46" y="115"/>
                      <a:pt x="51" y="112"/>
                      <a:pt x="53" y="110"/>
                    </a:cubicBezTo>
                    <a:cubicBezTo>
                      <a:pt x="56" y="107"/>
                      <a:pt x="63" y="107"/>
                      <a:pt x="70" y="107"/>
                    </a:cubicBezTo>
                    <a:cubicBezTo>
                      <a:pt x="74" y="107"/>
                      <a:pt x="77" y="105"/>
                      <a:pt x="80" y="103"/>
                    </a:cubicBezTo>
                    <a:cubicBezTo>
                      <a:pt x="73" y="95"/>
                      <a:pt x="66" y="89"/>
                      <a:pt x="63" y="87"/>
                    </a:cubicBezTo>
                    <a:cubicBezTo>
                      <a:pt x="57" y="83"/>
                      <a:pt x="61" y="72"/>
                      <a:pt x="69" y="70"/>
                    </a:cubicBezTo>
                    <a:cubicBezTo>
                      <a:pt x="77" y="69"/>
                      <a:pt x="96" y="54"/>
                      <a:pt x="102" y="50"/>
                    </a:cubicBezTo>
                    <a:cubicBezTo>
                      <a:pt x="108" y="47"/>
                      <a:pt x="104" y="36"/>
                      <a:pt x="108" y="27"/>
                    </a:cubicBezTo>
                    <a:cubicBezTo>
                      <a:pt x="111" y="23"/>
                      <a:pt x="120" y="14"/>
                      <a:pt x="129" y="7"/>
                    </a:cubicBezTo>
                    <a:cubicBezTo>
                      <a:pt x="127" y="6"/>
                      <a:pt x="126" y="6"/>
                      <a:pt x="124" y="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2" name="Freeform 60">
                <a:extLst>
                  <a:ext uri="{FF2B5EF4-FFF2-40B4-BE49-F238E27FC236}">
                    <a16:creationId xmlns:a16="http://schemas.microsoft.com/office/drawing/2014/main" id="{71CB27B0-E0AC-4BA9-A728-54A5BCE1E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4213" y="3704204"/>
                <a:ext cx="111125" cy="63500"/>
              </a:xfrm>
              <a:custGeom>
                <a:avLst/>
                <a:gdLst>
                  <a:gd name="T0" fmla="*/ 142 w 144"/>
                  <a:gd name="T1" fmla="*/ 53 h 83"/>
                  <a:gd name="T2" fmla="*/ 138 w 144"/>
                  <a:gd name="T3" fmla="*/ 53 h 83"/>
                  <a:gd name="T4" fmla="*/ 113 w 144"/>
                  <a:gd name="T5" fmla="*/ 48 h 83"/>
                  <a:gd name="T6" fmla="*/ 77 w 144"/>
                  <a:gd name="T7" fmla="*/ 34 h 83"/>
                  <a:gd name="T8" fmla="*/ 38 w 144"/>
                  <a:gd name="T9" fmla="*/ 6 h 83"/>
                  <a:gd name="T10" fmla="*/ 23 w 144"/>
                  <a:gd name="T11" fmla="*/ 3 h 83"/>
                  <a:gd name="T12" fmla="*/ 11 w 144"/>
                  <a:gd name="T13" fmla="*/ 6 h 83"/>
                  <a:gd name="T14" fmla="*/ 3 w 144"/>
                  <a:gd name="T15" fmla="*/ 17 h 83"/>
                  <a:gd name="T16" fmla="*/ 0 w 144"/>
                  <a:gd name="T17" fmla="*/ 31 h 83"/>
                  <a:gd name="T18" fmla="*/ 9 w 144"/>
                  <a:gd name="T19" fmla="*/ 39 h 83"/>
                  <a:gd name="T20" fmla="*/ 24 w 144"/>
                  <a:gd name="T21" fmla="*/ 46 h 83"/>
                  <a:gd name="T22" fmla="*/ 39 w 144"/>
                  <a:gd name="T23" fmla="*/ 54 h 83"/>
                  <a:gd name="T24" fmla="*/ 54 w 144"/>
                  <a:gd name="T25" fmla="*/ 63 h 83"/>
                  <a:gd name="T26" fmla="*/ 72 w 144"/>
                  <a:gd name="T27" fmla="*/ 60 h 83"/>
                  <a:gd name="T28" fmla="*/ 83 w 144"/>
                  <a:gd name="T29" fmla="*/ 70 h 83"/>
                  <a:gd name="T30" fmla="*/ 107 w 144"/>
                  <a:gd name="T31" fmla="*/ 80 h 83"/>
                  <a:gd name="T32" fmla="*/ 140 w 144"/>
                  <a:gd name="T33" fmla="*/ 77 h 83"/>
                  <a:gd name="T34" fmla="*/ 141 w 144"/>
                  <a:gd name="T35" fmla="*/ 57 h 83"/>
                  <a:gd name="T36" fmla="*/ 142 w 144"/>
                  <a:gd name="T37" fmla="*/ 5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4" h="83">
                    <a:moveTo>
                      <a:pt x="142" y="53"/>
                    </a:moveTo>
                    <a:cubicBezTo>
                      <a:pt x="141" y="53"/>
                      <a:pt x="139" y="53"/>
                      <a:pt x="138" y="53"/>
                    </a:cubicBezTo>
                    <a:cubicBezTo>
                      <a:pt x="127" y="53"/>
                      <a:pt x="120" y="48"/>
                      <a:pt x="113" y="48"/>
                    </a:cubicBezTo>
                    <a:cubicBezTo>
                      <a:pt x="106" y="49"/>
                      <a:pt x="85" y="41"/>
                      <a:pt x="77" y="34"/>
                    </a:cubicBezTo>
                    <a:cubicBezTo>
                      <a:pt x="68" y="27"/>
                      <a:pt x="44" y="11"/>
                      <a:pt x="38" y="6"/>
                    </a:cubicBezTo>
                    <a:cubicBezTo>
                      <a:pt x="32" y="0"/>
                      <a:pt x="24" y="0"/>
                      <a:pt x="23" y="3"/>
                    </a:cubicBezTo>
                    <a:cubicBezTo>
                      <a:pt x="22" y="5"/>
                      <a:pt x="18" y="6"/>
                      <a:pt x="11" y="6"/>
                    </a:cubicBezTo>
                    <a:cubicBezTo>
                      <a:pt x="10" y="9"/>
                      <a:pt x="3" y="13"/>
                      <a:pt x="3" y="17"/>
                    </a:cubicBezTo>
                    <a:cubicBezTo>
                      <a:pt x="3" y="22"/>
                      <a:pt x="0" y="28"/>
                      <a:pt x="0" y="31"/>
                    </a:cubicBezTo>
                    <a:cubicBezTo>
                      <a:pt x="0" y="35"/>
                      <a:pt x="7" y="36"/>
                      <a:pt x="9" y="39"/>
                    </a:cubicBezTo>
                    <a:cubicBezTo>
                      <a:pt x="12" y="42"/>
                      <a:pt x="24" y="43"/>
                      <a:pt x="24" y="46"/>
                    </a:cubicBezTo>
                    <a:cubicBezTo>
                      <a:pt x="25" y="49"/>
                      <a:pt x="33" y="53"/>
                      <a:pt x="39" y="54"/>
                    </a:cubicBezTo>
                    <a:cubicBezTo>
                      <a:pt x="44" y="54"/>
                      <a:pt x="51" y="60"/>
                      <a:pt x="54" y="63"/>
                    </a:cubicBezTo>
                    <a:cubicBezTo>
                      <a:pt x="57" y="65"/>
                      <a:pt x="68" y="60"/>
                      <a:pt x="72" y="60"/>
                    </a:cubicBezTo>
                    <a:cubicBezTo>
                      <a:pt x="76" y="60"/>
                      <a:pt x="82" y="66"/>
                      <a:pt x="83" y="70"/>
                    </a:cubicBezTo>
                    <a:cubicBezTo>
                      <a:pt x="83" y="74"/>
                      <a:pt x="103" y="76"/>
                      <a:pt x="107" y="80"/>
                    </a:cubicBezTo>
                    <a:cubicBezTo>
                      <a:pt x="112" y="83"/>
                      <a:pt x="135" y="81"/>
                      <a:pt x="140" y="77"/>
                    </a:cubicBezTo>
                    <a:cubicBezTo>
                      <a:pt x="144" y="72"/>
                      <a:pt x="141" y="64"/>
                      <a:pt x="141" y="57"/>
                    </a:cubicBezTo>
                    <a:cubicBezTo>
                      <a:pt x="141" y="55"/>
                      <a:pt x="141" y="54"/>
                      <a:pt x="142" y="5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3" name="Freeform 61">
                <a:extLst>
                  <a:ext uri="{FF2B5EF4-FFF2-40B4-BE49-F238E27FC236}">
                    <a16:creationId xmlns:a16="http://schemas.microsoft.com/office/drawing/2014/main" id="{9FC5500A-AE58-4C93-925B-8E9CBEB6A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7725" y="3732779"/>
                <a:ext cx="123825" cy="277813"/>
              </a:xfrm>
              <a:custGeom>
                <a:avLst/>
                <a:gdLst>
                  <a:gd name="T0" fmla="*/ 130 w 161"/>
                  <a:gd name="T1" fmla="*/ 324 h 357"/>
                  <a:gd name="T2" fmla="*/ 125 w 161"/>
                  <a:gd name="T3" fmla="*/ 310 h 357"/>
                  <a:gd name="T4" fmla="*/ 117 w 161"/>
                  <a:gd name="T5" fmla="*/ 287 h 357"/>
                  <a:gd name="T6" fmla="*/ 110 w 161"/>
                  <a:gd name="T7" fmla="*/ 267 h 357"/>
                  <a:gd name="T8" fmla="*/ 113 w 161"/>
                  <a:gd name="T9" fmla="*/ 253 h 357"/>
                  <a:gd name="T10" fmla="*/ 114 w 161"/>
                  <a:gd name="T11" fmla="*/ 244 h 357"/>
                  <a:gd name="T12" fmla="*/ 110 w 161"/>
                  <a:gd name="T13" fmla="*/ 232 h 357"/>
                  <a:gd name="T14" fmla="*/ 96 w 161"/>
                  <a:gd name="T15" fmla="*/ 215 h 357"/>
                  <a:gd name="T16" fmla="*/ 100 w 161"/>
                  <a:gd name="T17" fmla="*/ 185 h 357"/>
                  <a:gd name="T18" fmla="*/ 110 w 161"/>
                  <a:gd name="T19" fmla="*/ 179 h 357"/>
                  <a:gd name="T20" fmla="*/ 125 w 161"/>
                  <a:gd name="T21" fmla="*/ 174 h 357"/>
                  <a:gd name="T22" fmla="*/ 142 w 161"/>
                  <a:gd name="T23" fmla="*/ 165 h 357"/>
                  <a:gd name="T24" fmla="*/ 151 w 161"/>
                  <a:gd name="T25" fmla="*/ 156 h 357"/>
                  <a:gd name="T26" fmla="*/ 161 w 161"/>
                  <a:gd name="T27" fmla="*/ 141 h 357"/>
                  <a:gd name="T28" fmla="*/ 161 w 161"/>
                  <a:gd name="T29" fmla="*/ 141 h 357"/>
                  <a:gd name="T30" fmla="*/ 153 w 161"/>
                  <a:gd name="T31" fmla="*/ 143 h 357"/>
                  <a:gd name="T32" fmla="*/ 141 w 161"/>
                  <a:gd name="T33" fmla="*/ 136 h 357"/>
                  <a:gd name="T34" fmla="*/ 131 w 161"/>
                  <a:gd name="T35" fmla="*/ 131 h 357"/>
                  <a:gd name="T36" fmla="*/ 131 w 161"/>
                  <a:gd name="T37" fmla="*/ 119 h 357"/>
                  <a:gd name="T38" fmla="*/ 124 w 161"/>
                  <a:gd name="T39" fmla="*/ 110 h 357"/>
                  <a:gd name="T40" fmla="*/ 118 w 161"/>
                  <a:gd name="T41" fmla="*/ 95 h 357"/>
                  <a:gd name="T42" fmla="*/ 101 w 161"/>
                  <a:gd name="T43" fmla="*/ 92 h 357"/>
                  <a:gd name="T44" fmla="*/ 97 w 161"/>
                  <a:gd name="T45" fmla="*/ 82 h 357"/>
                  <a:gd name="T46" fmla="*/ 113 w 161"/>
                  <a:gd name="T47" fmla="*/ 56 h 357"/>
                  <a:gd name="T48" fmla="*/ 117 w 161"/>
                  <a:gd name="T49" fmla="*/ 28 h 357"/>
                  <a:gd name="T50" fmla="*/ 110 w 161"/>
                  <a:gd name="T51" fmla="*/ 19 h 357"/>
                  <a:gd name="T52" fmla="*/ 106 w 161"/>
                  <a:gd name="T53" fmla="*/ 9 h 357"/>
                  <a:gd name="T54" fmla="*/ 93 w 161"/>
                  <a:gd name="T55" fmla="*/ 3 h 357"/>
                  <a:gd name="T56" fmla="*/ 90 w 161"/>
                  <a:gd name="T57" fmla="*/ 5 h 357"/>
                  <a:gd name="T58" fmla="*/ 90 w 161"/>
                  <a:gd name="T59" fmla="*/ 5 h 357"/>
                  <a:gd name="T60" fmla="*/ 86 w 161"/>
                  <a:gd name="T61" fmla="*/ 14 h 357"/>
                  <a:gd name="T62" fmla="*/ 87 w 161"/>
                  <a:gd name="T63" fmla="*/ 27 h 357"/>
                  <a:gd name="T64" fmla="*/ 79 w 161"/>
                  <a:gd name="T65" fmla="*/ 27 h 357"/>
                  <a:gd name="T66" fmla="*/ 63 w 161"/>
                  <a:gd name="T67" fmla="*/ 33 h 357"/>
                  <a:gd name="T68" fmla="*/ 51 w 161"/>
                  <a:gd name="T69" fmla="*/ 48 h 357"/>
                  <a:gd name="T70" fmla="*/ 45 w 161"/>
                  <a:gd name="T71" fmla="*/ 71 h 357"/>
                  <a:gd name="T72" fmla="*/ 39 w 161"/>
                  <a:gd name="T73" fmla="*/ 95 h 357"/>
                  <a:gd name="T74" fmla="*/ 24 w 161"/>
                  <a:gd name="T75" fmla="*/ 94 h 357"/>
                  <a:gd name="T76" fmla="*/ 20 w 161"/>
                  <a:gd name="T77" fmla="*/ 113 h 357"/>
                  <a:gd name="T78" fmla="*/ 15 w 161"/>
                  <a:gd name="T79" fmla="*/ 133 h 357"/>
                  <a:gd name="T80" fmla="*/ 7 w 161"/>
                  <a:gd name="T81" fmla="*/ 147 h 357"/>
                  <a:gd name="T82" fmla="*/ 0 w 161"/>
                  <a:gd name="T83" fmla="*/ 152 h 357"/>
                  <a:gd name="T84" fmla="*/ 18 w 161"/>
                  <a:gd name="T85" fmla="*/ 171 h 357"/>
                  <a:gd name="T86" fmla="*/ 39 w 161"/>
                  <a:gd name="T87" fmla="*/ 209 h 357"/>
                  <a:gd name="T88" fmla="*/ 36 w 161"/>
                  <a:gd name="T89" fmla="*/ 240 h 357"/>
                  <a:gd name="T90" fmla="*/ 44 w 161"/>
                  <a:gd name="T91" fmla="*/ 250 h 357"/>
                  <a:gd name="T92" fmla="*/ 63 w 161"/>
                  <a:gd name="T93" fmla="*/ 248 h 357"/>
                  <a:gd name="T94" fmla="*/ 79 w 161"/>
                  <a:gd name="T95" fmla="*/ 229 h 357"/>
                  <a:gd name="T96" fmla="*/ 88 w 161"/>
                  <a:gd name="T97" fmla="*/ 236 h 357"/>
                  <a:gd name="T98" fmla="*/ 96 w 161"/>
                  <a:gd name="T99" fmla="*/ 257 h 357"/>
                  <a:gd name="T100" fmla="*/ 106 w 161"/>
                  <a:gd name="T101" fmla="*/ 298 h 357"/>
                  <a:gd name="T102" fmla="*/ 113 w 161"/>
                  <a:gd name="T103" fmla="*/ 328 h 357"/>
                  <a:gd name="T104" fmla="*/ 115 w 161"/>
                  <a:gd name="T105" fmla="*/ 350 h 357"/>
                  <a:gd name="T106" fmla="*/ 114 w 161"/>
                  <a:gd name="T107" fmla="*/ 355 h 357"/>
                  <a:gd name="T108" fmla="*/ 130 w 161"/>
                  <a:gd name="T109" fmla="*/ 324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1" h="357">
                    <a:moveTo>
                      <a:pt x="130" y="324"/>
                    </a:moveTo>
                    <a:cubicBezTo>
                      <a:pt x="130" y="317"/>
                      <a:pt x="125" y="316"/>
                      <a:pt x="125" y="310"/>
                    </a:cubicBezTo>
                    <a:cubicBezTo>
                      <a:pt x="125" y="304"/>
                      <a:pt x="125" y="294"/>
                      <a:pt x="117" y="287"/>
                    </a:cubicBezTo>
                    <a:cubicBezTo>
                      <a:pt x="110" y="280"/>
                      <a:pt x="106" y="271"/>
                      <a:pt x="110" y="267"/>
                    </a:cubicBezTo>
                    <a:cubicBezTo>
                      <a:pt x="115" y="263"/>
                      <a:pt x="111" y="253"/>
                      <a:pt x="113" y="253"/>
                    </a:cubicBezTo>
                    <a:cubicBezTo>
                      <a:pt x="116" y="254"/>
                      <a:pt x="119" y="247"/>
                      <a:pt x="114" y="244"/>
                    </a:cubicBezTo>
                    <a:cubicBezTo>
                      <a:pt x="110" y="242"/>
                      <a:pt x="114" y="233"/>
                      <a:pt x="110" y="232"/>
                    </a:cubicBezTo>
                    <a:cubicBezTo>
                      <a:pt x="107" y="230"/>
                      <a:pt x="96" y="218"/>
                      <a:pt x="96" y="215"/>
                    </a:cubicBezTo>
                    <a:cubicBezTo>
                      <a:pt x="96" y="211"/>
                      <a:pt x="99" y="190"/>
                      <a:pt x="100" y="185"/>
                    </a:cubicBezTo>
                    <a:cubicBezTo>
                      <a:pt x="101" y="180"/>
                      <a:pt x="108" y="179"/>
                      <a:pt x="110" y="179"/>
                    </a:cubicBezTo>
                    <a:cubicBezTo>
                      <a:pt x="113" y="179"/>
                      <a:pt x="122" y="180"/>
                      <a:pt x="125" y="174"/>
                    </a:cubicBezTo>
                    <a:cubicBezTo>
                      <a:pt x="127" y="169"/>
                      <a:pt x="140" y="168"/>
                      <a:pt x="142" y="165"/>
                    </a:cubicBezTo>
                    <a:cubicBezTo>
                      <a:pt x="143" y="161"/>
                      <a:pt x="151" y="161"/>
                      <a:pt x="151" y="156"/>
                    </a:cubicBezTo>
                    <a:cubicBezTo>
                      <a:pt x="151" y="152"/>
                      <a:pt x="161" y="141"/>
                      <a:pt x="161" y="141"/>
                    </a:cubicBezTo>
                    <a:cubicBezTo>
                      <a:pt x="161" y="141"/>
                      <a:pt x="161" y="141"/>
                      <a:pt x="161" y="141"/>
                    </a:cubicBezTo>
                    <a:cubicBezTo>
                      <a:pt x="160" y="139"/>
                      <a:pt x="158" y="141"/>
                      <a:pt x="153" y="143"/>
                    </a:cubicBezTo>
                    <a:cubicBezTo>
                      <a:pt x="145" y="146"/>
                      <a:pt x="140" y="141"/>
                      <a:pt x="141" y="136"/>
                    </a:cubicBezTo>
                    <a:cubicBezTo>
                      <a:pt x="142" y="131"/>
                      <a:pt x="135" y="131"/>
                      <a:pt x="131" y="131"/>
                    </a:cubicBezTo>
                    <a:cubicBezTo>
                      <a:pt x="126" y="131"/>
                      <a:pt x="129" y="124"/>
                      <a:pt x="131" y="119"/>
                    </a:cubicBezTo>
                    <a:cubicBezTo>
                      <a:pt x="132" y="114"/>
                      <a:pt x="129" y="111"/>
                      <a:pt x="124" y="110"/>
                    </a:cubicBezTo>
                    <a:cubicBezTo>
                      <a:pt x="118" y="110"/>
                      <a:pt x="116" y="98"/>
                      <a:pt x="118" y="95"/>
                    </a:cubicBezTo>
                    <a:cubicBezTo>
                      <a:pt x="120" y="92"/>
                      <a:pt x="106" y="89"/>
                      <a:pt x="101" y="92"/>
                    </a:cubicBezTo>
                    <a:cubicBezTo>
                      <a:pt x="95" y="95"/>
                      <a:pt x="99" y="87"/>
                      <a:pt x="97" y="82"/>
                    </a:cubicBezTo>
                    <a:cubicBezTo>
                      <a:pt x="96" y="78"/>
                      <a:pt x="105" y="64"/>
                      <a:pt x="113" y="56"/>
                    </a:cubicBezTo>
                    <a:cubicBezTo>
                      <a:pt x="121" y="48"/>
                      <a:pt x="117" y="38"/>
                      <a:pt x="117" y="28"/>
                    </a:cubicBezTo>
                    <a:cubicBezTo>
                      <a:pt x="117" y="19"/>
                      <a:pt x="114" y="19"/>
                      <a:pt x="110" y="19"/>
                    </a:cubicBezTo>
                    <a:cubicBezTo>
                      <a:pt x="106" y="19"/>
                      <a:pt x="106" y="14"/>
                      <a:pt x="106" y="9"/>
                    </a:cubicBezTo>
                    <a:cubicBezTo>
                      <a:pt x="106" y="4"/>
                      <a:pt x="98" y="0"/>
                      <a:pt x="93" y="3"/>
                    </a:cubicBezTo>
                    <a:cubicBezTo>
                      <a:pt x="92" y="4"/>
                      <a:pt x="91" y="4"/>
                      <a:pt x="90" y="5"/>
                    </a:cubicBezTo>
                    <a:cubicBezTo>
                      <a:pt x="90" y="5"/>
                      <a:pt x="90" y="5"/>
                      <a:pt x="90" y="5"/>
                    </a:cubicBezTo>
                    <a:cubicBezTo>
                      <a:pt x="90" y="5"/>
                      <a:pt x="89" y="13"/>
                      <a:pt x="86" y="14"/>
                    </a:cubicBezTo>
                    <a:cubicBezTo>
                      <a:pt x="83" y="16"/>
                      <a:pt x="83" y="20"/>
                      <a:pt x="87" y="27"/>
                    </a:cubicBezTo>
                    <a:cubicBezTo>
                      <a:pt x="92" y="33"/>
                      <a:pt x="81" y="31"/>
                      <a:pt x="79" y="27"/>
                    </a:cubicBezTo>
                    <a:cubicBezTo>
                      <a:pt x="78" y="23"/>
                      <a:pt x="69" y="29"/>
                      <a:pt x="63" y="33"/>
                    </a:cubicBezTo>
                    <a:cubicBezTo>
                      <a:pt x="58" y="38"/>
                      <a:pt x="51" y="40"/>
                      <a:pt x="51" y="48"/>
                    </a:cubicBezTo>
                    <a:cubicBezTo>
                      <a:pt x="51" y="57"/>
                      <a:pt x="44" y="65"/>
                      <a:pt x="45" y="71"/>
                    </a:cubicBezTo>
                    <a:cubicBezTo>
                      <a:pt x="47" y="78"/>
                      <a:pt x="38" y="91"/>
                      <a:pt x="39" y="95"/>
                    </a:cubicBezTo>
                    <a:cubicBezTo>
                      <a:pt x="40" y="98"/>
                      <a:pt x="26" y="94"/>
                      <a:pt x="24" y="94"/>
                    </a:cubicBezTo>
                    <a:cubicBezTo>
                      <a:pt x="22" y="94"/>
                      <a:pt x="23" y="108"/>
                      <a:pt x="20" y="113"/>
                    </a:cubicBezTo>
                    <a:cubicBezTo>
                      <a:pt x="17" y="117"/>
                      <a:pt x="19" y="133"/>
                      <a:pt x="15" y="133"/>
                    </a:cubicBezTo>
                    <a:cubicBezTo>
                      <a:pt x="10" y="133"/>
                      <a:pt x="7" y="147"/>
                      <a:pt x="7" y="147"/>
                    </a:cubicBezTo>
                    <a:cubicBezTo>
                      <a:pt x="7" y="147"/>
                      <a:pt x="3" y="149"/>
                      <a:pt x="0" y="152"/>
                    </a:cubicBezTo>
                    <a:cubicBezTo>
                      <a:pt x="4" y="160"/>
                      <a:pt x="10" y="168"/>
                      <a:pt x="18" y="171"/>
                    </a:cubicBezTo>
                    <a:cubicBezTo>
                      <a:pt x="29" y="175"/>
                      <a:pt x="36" y="198"/>
                      <a:pt x="39" y="209"/>
                    </a:cubicBezTo>
                    <a:cubicBezTo>
                      <a:pt x="43" y="221"/>
                      <a:pt x="40" y="233"/>
                      <a:pt x="36" y="240"/>
                    </a:cubicBezTo>
                    <a:cubicBezTo>
                      <a:pt x="32" y="246"/>
                      <a:pt x="38" y="247"/>
                      <a:pt x="44" y="250"/>
                    </a:cubicBezTo>
                    <a:cubicBezTo>
                      <a:pt x="51" y="253"/>
                      <a:pt x="58" y="254"/>
                      <a:pt x="63" y="248"/>
                    </a:cubicBezTo>
                    <a:cubicBezTo>
                      <a:pt x="67" y="241"/>
                      <a:pt x="77" y="236"/>
                      <a:pt x="79" y="229"/>
                    </a:cubicBezTo>
                    <a:cubicBezTo>
                      <a:pt x="80" y="221"/>
                      <a:pt x="84" y="232"/>
                      <a:pt x="88" y="236"/>
                    </a:cubicBezTo>
                    <a:cubicBezTo>
                      <a:pt x="92" y="240"/>
                      <a:pt x="95" y="248"/>
                      <a:pt x="96" y="257"/>
                    </a:cubicBezTo>
                    <a:cubicBezTo>
                      <a:pt x="97" y="267"/>
                      <a:pt x="98" y="290"/>
                      <a:pt x="106" y="298"/>
                    </a:cubicBezTo>
                    <a:cubicBezTo>
                      <a:pt x="114" y="306"/>
                      <a:pt x="115" y="322"/>
                      <a:pt x="113" y="328"/>
                    </a:cubicBezTo>
                    <a:cubicBezTo>
                      <a:pt x="111" y="334"/>
                      <a:pt x="117" y="344"/>
                      <a:pt x="115" y="350"/>
                    </a:cubicBezTo>
                    <a:cubicBezTo>
                      <a:pt x="115" y="351"/>
                      <a:pt x="115" y="353"/>
                      <a:pt x="114" y="355"/>
                    </a:cubicBezTo>
                    <a:cubicBezTo>
                      <a:pt x="122" y="357"/>
                      <a:pt x="130" y="324"/>
                      <a:pt x="130" y="32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4" name="Freeform 62">
                <a:extLst>
                  <a:ext uri="{FF2B5EF4-FFF2-40B4-BE49-F238E27FC236}">
                    <a16:creationId xmlns:a16="http://schemas.microsoft.com/office/drawing/2014/main" id="{4F025DEE-1BEF-4D32-A279-5FC8F4E19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863" y="3737542"/>
                <a:ext cx="44450" cy="26988"/>
              </a:xfrm>
              <a:custGeom>
                <a:avLst/>
                <a:gdLst>
                  <a:gd name="T0" fmla="*/ 55 w 57"/>
                  <a:gd name="T1" fmla="*/ 11 h 34"/>
                  <a:gd name="T2" fmla="*/ 33 w 57"/>
                  <a:gd name="T3" fmla="*/ 5 h 34"/>
                  <a:gd name="T4" fmla="*/ 18 w 57"/>
                  <a:gd name="T5" fmla="*/ 3 h 34"/>
                  <a:gd name="T6" fmla="*/ 4 w 57"/>
                  <a:gd name="T7" fmla="*/ 14 h 34"/>
                  <a:gd name="T8" fmla="*/ 0 w 57"/>
                  <a:gd name="T9" fmla="*/ 22 h 34"/>
                  <a:gd name="T10" fmla="*/ 5 w 57"/>
                  <a:gd name="T11" fmla="*/ 27 h 34"/>
                  <a:gd name="T12" fmla="*/ 18 w 57"/>
                  <a:gd name="T13" fmla="*/ 30 h 34"/>
                  <a:gd name="T14" fmla="*/ 36 w 57"/>
                  <a:gd name="T15" fmla="*/ 31 h 34"/>
                  <a:gd name="T16" fmla="*/ 54 w 57"/>
                  <a:gd name="T17" fmla="*/ 29 h 34"/>
                  <a:gd name="T18" fmla="*/ 52 w 57"/>
                  <a:gd name="T19" fmla="*/ 13 h 34"/>
                  <a:gd name="T20" fmla="*/ 55 w 57"/>
                  <a:gd name="T21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" h="34">
                    <a:moveTo>
                      <a:pt x="55" y="11"/>
                    </a:moveTo>
                    <a:cubicBezTo>
                      <a:pt x="44" y="1"/>
                      <a:pt x="41" y="9"/>
                      <a:pt x="33" y="5"/>
                    </a:cubicBezTo>
                    <a:cubicBezTo>
                      <a:pt x="25" y="1"/>
                      <a:pt x="22" y="0"/>
                      <a:pt x="18" y="3"/>
                    </a:cubicBezTo>
                    <a:cubicBezTo>
                      <a:pt x="14" y="6"/>
                      <a:pt x="8" y="5"/>
                      <a:pt x="4" y="14"/>
                    </a:cubicBezTo>
                    <a:cubicBezTo>
                      <a:pt x="3" y="17"/>
                      <a:pt x="2" y="20"/>
                      <a:pt x="0" y="22"/>
                    </a:cubicBezTo>
                    <a:cubicBezTo>
                      <a:pt x="1" y="25"/>
                      <a:pt x="3" y="27"/>
                      <a:pt x="5" y="27"/>
                    </a:cubicBezTo>
                    <a:cubicBezTo>
                      <a:pt x="8" y="26"/>
                      <a:pt x="12" y="31"/>
                      <a:pt x="18" y="30"/>
                    </a:cubicBezTo>
                    <a:cubicBezTo>
                      <a:pt x="24" y="28"/>
                      <a:pt x="27" y="33"/>
                      <a:pt x="36" y="31"/>
                    </a:cubicBezTo>
                    <a:cubicBezTo>
                      <a:pt x="44" y="29"/>
                      <a:pt x="51" y="34"/>
                      <a:pt x="54" y="29"/>
                    </a:cubicBezTo>
                    <a:cubicBezTo>
                      <a:pt x="57" y="24"/>
                      <a:pt x="52" y="13"/>
                      <a:pt x="52" y="13"/>
                    </a:cubicBezTo>
                    <a:cubicBezTo>
                      <a:pt x="52" y="13"/>
                      <a:pt x="53" y="12"/>
                      <a:pt x="55" y="1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5" name="Freeform 63">
                <a:extLst>
                  <a:ext uri="{FF2B5EF4-FFF2-40B4-BE49-F238E27FC236}">
                    <a16:creationId xmlns:a16="http://schemas.microsoft.com/office/drawing/2014/main" id="{C1BEF671-F037-4406-9777-6609AA440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9013" y="3815329"/>
                <a:ext cx="107950" cy="223838"/>
              </a:xfrm>
              <a:custGeom>
                <a:avLst/>
                <a:gdLst>
                  <a:gd name="T0" fmla="*/ 103 w 139"/>
                  <a:gd name="T1" fmla="*/ 36 h 290"/>
                  <a:gd name="T2" fmla="*/ 84 w 139"/>
                  <a:gd name="T3" fmla="*/ 22 h 290"/>
                  <a:gd name="T4" fmla="*/ 79 w 139"/>
                  <a:gd name="T5" fmla="*/ 10 h 290"/>
                  <a:gd name="T6" fmla="*/ 63 w 139"/>
                  <a:gd name="T7" fmla="*/ 2 h 290"/>
                  <a:gd name="T8" fmla="*/ 48 w 139"/>
                  <a:gd name="T9" fmla="*/ 12 h 290"/>
                  <a:gd name="T10" fmla="*/ 36 w 139"/>
                  <a:gd name="T11" fmla="*/ 14 h 290"/>
                  <a:gd name="T12" fmla="*/ 19 w 139"/>
                  <a:gd name="T13" fmla="*/ 14 h 290"/>
                  <a:gd name="T14" fmla="*/ 5 w 139"/>
                  <a:gd name="T15" fmla="*/ 16 h 290"/>
                  <a:gd name="T16" fmla="*/ 0 w 139"/>
                  <a:gd name="T17" fmla="*/ 20 h 290"/>
                  <a:gd name="T18" fmla="*/ 7 w 139"/>
                  <a:gd name="T19" fmla="*/ 30 h 290"/>
                  <a:gd name="T20" fmla="*/ 16 w 139"/>
                  <a:gd name="T21" fmla="*/ 44 h 290"/>
                  <a:gd name="T22" fmla="*/ 32 w 139"/>
                  <a:gd name="T23" fmla="*/ 52 h 290"/>
                  <a:gd name="T24" fmla="*/ 45 w 139"/>
                  <a:gd name="T25" fmla="*/ 56 h 290"/>
                  <a:gd name="T26" fmla="*/ 51 w 139"/>
                  <a:gd name="T27" fmla="*/ 70 h 290"/>
                  <a:gd name="T28" fmla="*/ 37 w 139"/>
                  <a:gd name="T29" fmla="*/ 79 h 290"/>
                  <a:gd name="T30" fmla="*/ 57 w 139"/>
                  <a:gd name="T31" fmla="*/ 97 h 290"/>
                  <a:gd name="T32" fmla="*/ 67 w 139"/>
                  <a:gd name="T33" fmla="*/ 113 h 290"/>
                  <a:gd name="T34" fmla="*/ 82 w 139"/>
                  <a:gd name="T35" fmla="*/ 134 h 290"/>
                  <a:gd name="T36" fmla="*/ 98 w 139"/>
                  <a:gd name="T37" fmla="*/ 148 h 290"/>
                  <a:gd name="T38" fmla="*/ 101 w 139"/>
                  <a:gd name="T39" fmla="*/ 167 h 290"/>
                  <a:gd name="T40" fmla="*/ 107 w 139"/>
                  <a:gd name="T41" fmla="*/ 198 h 290"/>
                  <a:gd name="T42" fmla="*/ 94 w 139"/>
                  <a:gd name="T43" fmla="*/ 220 h 290"/>
                  <a:gd name="T44" fmla="*/ 77 w 139"/>
                  <a:gd name="T45" fmla="*/ 231 h 290"/>
                  <a:gd name="T46" fmla="*/ 77 w 139"/>
                  <a:gd name="T47" fmla="*/ 247 h 290"/>
                  <a:gd name="T48" fmla="*/ 56 w 139"/>
                  <a:gd name="T49" fmla="*/ 247 h 290"/>
                  <a:gd name="T50" fmla="*/ 44 w 139"/>
                  <a:gd name="T51" fmla="*/ 256 h 290"/>
                  <a:gd name="T52" fmla="*/ 53 w 139"/>
                  <a:gd name="T53" fmla="*/ 263 h 290"/>
                  <a:gd name="T54" fmla="*/ 47 w 139"/>
                  <a:gd name="T55" fmla="*/ 279 h 290"/>
                  <a:gd name="T56" fmla="*/ 57 w 139"/>
                  <a:gd name="T57" fmla="*/ 287 h 290"/>
                  <a:gd name="T58" fmla="*/ 74 w 139"/>
                  <a:gd name="T59" fmla="*/ 274 h 290"/>
                  <a:gd name="T60" fmla="*/ 78 w 139"/>
                  <a:gd name="T61" fmla="*/ 266 h 290"/>
                  <a:gd name="T62" fmla="*/ 83 w 139"/>
                  <a:gd name="T63" fmla="*/ 256 h 290"/>
                  <a:gd name="T64" fmla="*/ 95 w 139"/>
                  <a:gd name="T65" fmla="*/ 254 h 290"/>
                  <a:gd name="T66" fmla="*/ 121 w 139"/>
                  <a:gd name="T67" fmla="*/ 242 h 290"/>
                  <a:gd name="T68" fmla="*/ 135 w 139"/>
                  <a:gd name="T69" fmla="*/ 217 h 290"/>
                  <a:gd name="T70" fmla="*/ 131 w 139"/>
                  <a:gd name="T71" fmla="*/ 173 h 290"/>
                  <a:gd name="T72" fmla="*/ 113 w 139"/>
                  <a:gd name="T73" fmla="*/ 144 h 290"/>
                  <a:gd name="T74" fmla="*/ 83 w 139"/>
                  <a:gd name="T75" fmla="*/ 118 h 290"/>
                  <a:gd name="T76" fmla="*/ 74 w 139"/>
                  <a:gd name="T77" fmla="*/ 103 h 290"/>
                  <a:gd name="T78" fmla="*/ 70 w 139"/>
                  <a:gd name="T79" fmla="*/ 78 h 290"/>
                  <a:gd name="T80" fmla="*/ 83 w 139"/>
                  <a:gd name="T81" fmla="*/ 61 h 290"/>
                  <a:gd name="T82" fmla="*/ 90 w 139"/>
                  <a:gd name="T83" fmla="*/ 50 h 290"/>
                  <a:gd name="T84" fmla="*/ 105 w 139"/>
                  <a:gd name="T85" fmla="*/ 40 h 290"/>
                  <a:gd name="T86" fmla="*/ 107 w 139"/>
                  <a:gd name="T87" fmla="*/ 39 h 290"/>
                  <a:gd name="T88" fmla="*/ 103 w 139"/>
                  <a:gd name="T89" fmla="*/ 36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9" h="290">
                    <a:moveTo>
                      <a:pt x="103" y="36"/>
                    </a:moveTo>
                    <a:cubicBezTo>
                      <a:pt x="98" y="35"/>
                      <a:pt x="84" y="25"/>
                      <a:pt x="84" y="22"/>
                    </a:cubicBezTo>
                    <a:cubicBezTo>
                      <a:pt x="84" y="18"/>
                      <a:pt x="91" y="12"/>
                      <a:pt x="79" y="10"/>
                    </a:cubicBezTo>
                    <a:cubicBezTo>
                      <a:pt x="67" y="9"/>
                      <a:pt x="65" y="5"/>
                      <a:pt x="63" y="2"/>
                    </a:cubicBezTo>
                    <a:cubicBezTo>
                      <a:pt x="61" y="0"/>
                      <a:pt x="51" y="7"/>
                      <a:pt x="48" y="12"/>
                    </a:cubicBezTo>
                    <a:cubicBezTo>
                      <a:pt x="45" y="17"/>
                      <a:pt x="42" y="10"/>
                      <a:pt x="36" y="14"/>
                    </a:cubicBezTo>
                    <a:cubicBezTo>
                      <a:pt x="29" y="18"/>
                      <a:pt x="22" y="9"/>
                      <a:pt x="19" y="14"/>
                    </a:cubicBezTo>
                    <a:cubicBezTo>
                      <a:pt x="16" y="19"/>
                      <a:pt x="9" y="11"/>
                      <a:pt x="5" y="16"/>
                    </a:cubicBezTo>
                    <a:cubicBezTo>
                      <a:pt x="4" y="17"/>
                      <a:pt x="2" y="19"/>
                      <a:pt x="0" y="20"/>
                    </a:cubicBezTo>
                    <a:cubicBezTo>
                      <a:pt x="3" y="23"/>
                      <a:pt x="7" y="27"/>
                      <a:pt x="7" y="30"/>
                    </a:cubicBezTo>
                    <a:cubicBezTo>
                      <a:pt x="7" y="34"/>
                      <a:pt x="16" y="38"/>
                      <a:pt x="16" y="44"/>
                    </a:cubicBezTo>
                    <a:cubicBezTo>
                      <a:pt x="16" y="50"/>
                      <a:pt x="28" y="55"/>
                      <a:pt x="32" y="52"/>
                    </a:cubicBezTo>
                    <a:cubicBezTo>
                      <a:pt x="35" y="50"/>
                      <a:pt x="44" y="48"/>
                      <a:pt x="45" y="56"/>
                    </a:cubicBezTo>
                    <a:cubicBezTo>
                      <a:pt x="46" y="64"/>
                      <a:pt x="51" y="64"/>
                      <a:pt x="51" y="70"/>
                    </a:cubicBezTo>
                    <a:cubicBezTo>
                      <a:pt x="51" y="76"/>
                      <a:pt x="39" y="73"/>
                      <a:pt x="37" y="79"/>
                    </a:cubicBezTo>
                    <a:cubicBezTo>
                      <a:pt x="34" y="85"/>
                      <a:pt x="57" y="92"/>
                      <a:pt x="57" y="97"/>
                    </a:cubicBezTo>
                    <a:cubicBezTo>
                      <a:pt x="57" y="101"/>
                      <a:pt x="64" y="107"/>
                      <a:pt x="67" y="113"/>
                    </a:cubicBezTo>
                    <a:cubicBezTo>
                      <a:pt x="69" y="119"/>
                      <a:pt x="80" y="127"/>
                      <a:pt x="82" y="134"/>
                    </a:cubicBezTo>
                    <a:cubicBezTo>
                      <a:pt x="85" y="141"/>
                      <a:pt x="94" y="144"/>
                      <a:pt x="98" y="148"/>
                    </a:cubicBezTo>
                    <a:cubicBezTo>
                      <a:pt x="101" y="152"/>
                      <a:pt x="102" y="160"/>
                      <a:pt x="101" y="167"/>
                    </a:cubicBezTo>
                    <a:cubicBezTo>
                      <a:pt x="100" y="174"/>
                      <a:pt x="100" y="188"/>
                      <a:pt x="107" y="198"/>
                    </a:cubicBezTo>
                    <a:cubicBezTo>
                      <a:pt x="114" y="209"/>
                      <a:pt x="99" y="214"/>
                      <a:pt x="94" y="220"/>
                    </a:cubicBezTo>
                    <a:cubicBezTo>
                      <a:pt x="89" y="226"/>
                      <a:pt x="92" y="234"/>
                      <a:pt x="77" y="231"/>
                    </a:cubicBezTo>
                    <a:cubicBezTo>
                      <a:pt x="63" y="227"/>
                      <a:pt x="80" y="243"/>
                      <a:pt x="77" y="247"/>
                    </a:cubicBezTo>
                    <a:cubicBezTo>
                      <a:pt x="75" y="252"/>
                      <a:pt x="56" y="243"/>
                      <a:pt x="56" y="247"/>
                    </a:cubicBezTo>
                    <a:cubicBezTo>
                      <a:pt x="56" y="250"/>
                      <a:pt x="49" y="254"/>
                      <a:pt x="44" y="256"/>
                    </a:cubicBezTo>
                    <a:cubicBezTo>
                      <a:pt x="46" y="259"/>
                      <a:pt x="49" y="261"/>
                      <a:pt x="53" y="263"/>
                    </a:cubicBezTo>
                    <a:cubicBezTo>
                      <a:pt x="57" y="266"/>
                      <a:pt x="47" y="270"/>
                      <a:pt x="47" y="279"/>
                    </a:cubicBezTo>
                    <a:cubicBezTo>
                      <a:pt x="48" y="288"/>
                      <a:pt x="54" y="290"/>
                      <a:pt x="57" y="287"/>
                    </a:cubicBezTo>
                    <a:cubicBezTo>
                      <a:pt x="59" y="283"/>
                      <a:pt x="70" y="275"/>
                      <a:pt x="74" y="274"/>
                    </a:cubicBezTo>
                    <a:cubicBezTo>
                      <a:pt x="78" y="272"/>
                      <a:pt x="74" y="266"/>
                      <a:pt x="78" y="266"/>
                    </a:cubicBezTo>
                    <a:cubicBezTo>
                      <a:pt x="83" y="267"/>
                      <a:pt x="81" y="260"/>
                      <a:pt x="83" y="256"/>
                    </a:cubicBezTo>
                    <a:cubicBezTo>
                      <a:pt x="85" y="253"/>
                      <a:pt x="88" y="254"/>
                      <a:pt x="95" y="254"/>
                    </a:cubicBezTo>
                    <a:cubicBezTo>
                      <a:pt x="102" y="255"/>
                      <a:pt x="111" y="248"/>
                      <a:pt x="121" y="242"/>
                    </a:cubicBezTo>
                    <a:cubicBezTo>
                      <a:pt x="130" y="236"/>
                      <a:pt x="132" y="235"/>
                      <a:pt x="135" y="217"/>
                    </a:cubicBezTo>
                    <a:cubicBezTo>
                      <a:pt x="139" y="199"/>
                      <a:pt x="131" y="178"/>
                      <a:pt x="131" y="173"/>
                    </a:cubicBezTo>
                    <a:cubicBezTo>
                      <a:pt x="131" y="168"/>
                      <a:pt x="118" y="143"/>
                      <a:pt x="113" y="144"/>
                    </a:cubicBezTo>
                    <a:cubicBezTo>
                      <a:pt x="108" y="144"/>
                      <a:pt x="87" y="122"/>
                      <a:pt x="83" y="118"/>
                    </a:cubicBezTo>
                    <a:cubicBezTo>
                      <a:pt x="79" y="114"/>
                      <a:pt x="80" y="108"/>
                      <a:pt x="74" y="103"/>
                    </a:cubicBezTo>
                    <a:cubicBezTo>
                      <a:pt x="69" y="99"/>
                      <a:pt x="68" y="86"/>
                      <a:pt x="70" y="78"/>
                    </a:cubicBezTo>
                    <a:cubicBezTo>
                      <a:pt x="71" y="69"/>
                      <a:pt x="83" y="67"/>
                      <a:pt x="83" y="61"/>
                    </a:cubicBezTo>
                    <a:cubicBezTo>
                      <a:pt x="83" y="55"/>
                      <a:pt x="84" y="50"/>
                      <a:pt x="90" y="50"/>
                    </a:cubicBezTo>
                    <a:cubicBezTo>
                      <a:pt x="96" y="50"/>
                      <a:pt x="102" y="45"/>
                      <a:pt x="105" y="40"/>
                    </a:cubicBezTo>
                    <a:cubicBezTo>
                      <a:pt x="105" y="40"/>
                      <a:pt x="106" y="39"/>
                      <a:pt x="107" y="39"/>
                    </a:cubicBezTo>
                    <a:cubicBezTo>
                      <a:pt x="105" y="37"/>
                      <a:pt x="104" y="36"/>
                      <a:pt x="103" y="3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6" name="Freeform 64">
                <a:extLst>
                  <a:ext uri="{FF2B5EF4-FFF2-40B4-BE49-F238E27FC236}">
                    <a16:creationId xmlns:a16="http://schemas.microsoft.com/office/drawing/2014/main" id="{E9D6BABD-8346-4B5A-9DB1-D22B480AD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7425" y="3950267"/>
                <a:ext cx="88900" cy="63500"/>
              </a:xfrm>
              <a:custGeom>
                <a:avLst/>
                <a:gdLst>
                  <a:gd name="T0" fmla="*/ 57 w 115"/>
                  <a:gd name="T1" fmla="*/ 73 h 82"/>
                  <a:gd name="T2" fmla="*/ 78 w 115"/>
                  <a:gd name="T3" fmla="*/ 73 h 82"/>
                  <a:gd name="T4" fmla="*/ 78 w 115"/>
                  <a:gd name="T5" fmla="*/ 57 h 82"/>
                  <a:gd name="T6" fmla="*/ 95 w 115"/>
                  <a:gd name="T7" fmla="*/ 46 h 82"/>
                  <a:gd name="T8" fmla="*/ 108 w 115"/>
                  <a:gd name="T9" fmla="*/ 24 h 82"/>
                  <a:gd name="T10" fmla="*/ 102 w 115"/>
                  <a:gd name="T11" fmla="*/ 1 h 82"/>
                  <a:gd name="T12" fmla="*/ 88 w 115"/>
                  <a:gd name="T13" fmla="*/ 3 h 82"/>
                  <a:gd name="T14" fmla="*/ 75 w 115"/>
                  <a:gd name="T15" fmla="*/ 8 h 82"/>
                  <a:gd name="T16" fmla="*/ 70 w 115"/>
                  <a:gd name="T17" fmla="*/ 12 h 82"/>
                  <a:gd name="T18" fmla="*/ 59 w 115"/>
                  <a:gd name="T19" fmla="*/ 5 h 82"/>
                  <a:gd name="T20" fmla="*/ 34 w 115"/>
                  <a:gd name="T21" fmla="*/ 4 h 82"/>
                  <a:gd name="T22" fmla="*/ 8 w 115"/>
                  <a:gd name="T23" fmla="*/ 17 h 82"/>
                  <a:gd name="T24" fmla="*/ 9 w 115"/>
                  <a:gd name="T25" fmla="*/ 34 h 82"/>
                  <a:gd name="T26" fmla="*/ 11 w 115"/>
                  <a:gd name="T27" fmla="*/ 49 h 82"/>
                  <a:gd name="T28" fmla="*/ 11 w 115"/>
                  <a:gd name="T29" fmla="*/ 49 h 82"/>
                  <a:gd name="T30" fmla="*/ 16 w 115"/>
                  <a:gd name="T31" fmla="*/ 66 h 82"/>
                  <a:gd name="T32" fmla="*/ 28 w 115"/>
                  <a:gd name="T33" fmla="*/ 68 h 82"/>
                  <a:gd name="T34" fmla="*/ 28 w 115"/>
                  <a:gd name="T35" fmla="*/ 78 h 82"/>
                  <a:gd name="T36" fmla="*/ 44 w 115"/>
                  <a:gd name="T37" fmla="*/ 80 h 82"/>
                  <a:gd name="T38" fmla="*/ 45 w 115"/>
                  <a:gd name="T39" fmla="*/ 82 h 82"/>
                  <a:gd name="T40" fmla="*/ 57 w 115"/>
                  <a:gd name="T41" fmla="*/ 7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5" h="82">
                    <a:moveTo>
                      <a:pt x="57" y="73"/>
                    </a:moveTo>
                    <a:cubicBezTo>
                      <a:pt x="57" y="69"/>
                      <a:pt x="76" y="78"/>
                      <a:pt x="78" y="73"/>
                    </a:cubicBezTo>
                    <a:cubicBezTo>
                      <a:pt x="81" y="69"/>
                      <a:pt x="64" y="53"/>
                      <a:pt x="78" y="57"/>
                    </a:cubicBezTo>
                    <a:cubicBezTo>
                      <a:pt x="93" y="60"/>
                      <a:pt x="90" y="52"/>
                      <a:pt x="95" y="46"/>
                    </a:cubicBezTo>
                    <a:cubicBezTo>
                      <a:pt x="100" y="40"/>
                      <a:pt x="115" y="35"/>
                      <a:pt x="108" y="24"/>
                    </a:cubicBezTo>
                    <a:cubicBezTo>
                      <a:pt x="103" y="17"/>
                      <a:pt x="102" y="8"/>
                      <a:pt x="102" y="1"/>
                    </a:cubicBezTo>
                    <a:cubicBezTo>
                      <a:pt x="97" y="4"/>
                      <a:pt x="91" y="5"/>
                      <a:pt x="88" y="3"/>
                    </a:cubicBezTo>
                    <a:cubicBezTo>
                      <a:pt x="84" y="2"/>
                      <a:pt x="75" y="1"/>
                      <a:pt x="75" y="8"/>
                    </a:cubicBezTo>
                    <a:cubicBezTo>
                      <a:pt x="75" y="14"/>
                      <a:pt x="69" y="16"/>
                      <a:pt x="70" y="12"/>
                    </a:cubicBezTo>
                    <a:cubicBezTo>
                      <a:pt x="71" y="9"/>
                      <a:pt x="63" y="10"/>
                      <a:pt x="59" y="5"/>
                    </a:cubicBezTo>
                    <a:cubicBezTo>
                      <a:pt x="55" y="0"/>
                      <a:pt x="41" y="7"/>
                      <a:pt x="34" y="4"/>
                    </a:cubicBezTo>
                    <a:cubicBezTo>
                      <a:pt x="26" y="2"/>
                      <a:pt x="15" y="8"/>
                      <a:pt x="8" y="17"/>
                    </a:cubicBezTo>
                    <a:cubicBezTo>
                      <a:pt x="0" y="26"/>
                      <a:pt x="9" y="26"/>
                      <a:pt x="9" y="34"/>
                    </a:cubicBezTo>
                    <a:cubicBezTo>
                      <a:pt x="9" y="42"/>
                      <a:pt x="13" y="42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8" y="52"/>
                      <a:pt x="15" y="61"/>
                      <a:pt x="16" y="66"/>
                    </a:cubicBezTo>
                    <a:cubicBezTo>
                      <a:pt x="17" y="71"/>
                      <a:pt x="24" y="68"/>
                      <a:pt x="28" y="68"/>
                    </a:cubicBezTo>
                    <a:cubicBezTo>
                      <a:pt x="32" y="68"/>
                      <a:pt x="25" y="74"/>
                      <a:pt x="28" y="78"/>
                    </a:cubicBezTo>
                    <a:cubicBezTo>
                      <a:pt x="32" y="82"/>
                      <a:pt x="42" y="75"/>
                      <a:pt x="44" y="80"/>
                    </a:cubicBezTo>
                    <a:cubicBezTo>
                      <a:pt x="44" y="81"/>
                      <a:pt x="45" y="82"/>
                      <a:pt x="45" y="82"/>
                    </a:cubicBezTo>
                    <a:cubicBezTo>
                      <a:pt x="50" y="80"/>
                      <a:pt x="57" y="76"/>
                      <a:pt x="57" y="7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7" name="Freeform 65">
                <a:extLst>
                  <a:ext uri="{FF2B5EF4-FFF2-40B4-BE49-F238E27FC236}">
                    <a16:creationId xmlns:a16="http://schemas.microsoft.com/office/drawing/2014/main" id="{A68C82CC-B1AF-48B1-9DE9-E23318079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0438" y="3828029"/>
                <a:ext cx="106363" cy="133350"/>
              </a:xfrm>
              <a:custGeom>
                <a:avLst/>
                <a:gdLst>
                  <a:gd name="T0" fmla="*/ 94 w 139"/>
                  <a:gd name="T1" fmla="*/ 79 h 172"/>
                  <a:gd name="T2" fmla="*/ 74 w 139"/>
                  <a:gd name="T3" fmla="*/ 61 h 172"/>
                  <a:gd name="T4" fmla="*/ 88 w 139"/>
                  <a:gd name="T5" fmla="*/ 52 h 172"/>
                  <a:gd name="T6" fmla="*/ 82 w 139"/>
                  <a:gd name="T7" fmla="*/ 38 h 172"/>
                  <a:gd name="T8" fmla="*/ 69 w 139"/>
                  <a:gd name="T9" fmla="*/ 34 h 172"/>
                  <a:gd name="T10" fmla="*/ 53 w 139"/>
                  <a:gd name="T11" fmla="*/ 26 h 172"/>
                  <a:gd name="T12" fmla="*/ 44 w 139"/>
                  <a:gd name="T13" fmla="*/ 12 h 172"/>
                  <a:gd name="T14" fmla="*/ 37 w 139"/>
                  <a:gd name="T15" fmla="*/ 2 h 172"/>
                  <a:gd name="T16" fmla="*/ 29 w 139"/>
                  <a:gd name="T17" fmla="*/ 2 h 172"/>
                  <a:gd name="T18" fmla="*/ 26 w 139"/>
                  <a:gd name="T19" fmla="*/ 12 h 172"/>
                  <a:gd name="T20" fmla="*/ 26 w 139"/>
                  <a:gd name="T21" fmla="*/ 27 h 172"/>
                  <a:gd name="T22" fmla="*/ 16 w 139"/>
                  <a:gd name="T23" fmla="*/ 18 h 172"/>
                  <a:gd name="T24" fmla="*/ 6 w 139"/>
                  <a:gd name="T25" fmla="*/ 33 h 172"/>
                  <a:gd name="T26" fmla="*/ 0 w 139"/>
                  <a:gd name="T27" fmla="*/ 39 h 172"/>
                  <a:gd name="T28" fmla="*/ 3 w 139"/>
                  <a:gd name="T29" fmla="*/ 43 h 172"/>
                  <a:gd name="T30" fmla="*/ 5 w 139"/>
                  <a:gd name="T31" fmla="*/ 57 h 172"/>
                  <a:gd name="T32" fmla="*/ 18 w 139"/>
                  <a:gd name="T33" fmla="*/ 62 h 172"/>
                  <a:gd name="T34" fmla="*/ 16 w 139"/>
                  <a:gd name="T35" fmla="*/ 82 h 172"/>
                  <a:gd name="T36" fmla="*/ 12 w 139"/>
                  <a:gd name="T37" fmla="*/ 97 h 172"/>
                  <a:gd name="T38" fmla="*/ 28 w 139"/>
                  <a:gd name="T39" fmla="*/ 90 h 172"/>
                  <a:gd name="T40" fmla="*/ 42 w 139"/>
                  <a:gd name="T41" fmla="*/ 89 h 172"/>
                  <a:gd name="T42" fmla="*/ 54 w 139"/>
                  <a:gd name="T43" fmla="*/ 86 h 172"/>
                  <a:gd name="T44" fmla="*/ 72 w 139"/>
                  <a:gd name="T45" fmla="*/ 85 h 172"/>
                  <a:gd name="T46" fmla="*/ 86 w 139"/>
                  <a:gd name="T47" fmla="*/ 99 h 172"/>
                  <a:gd name="T48" fmla="*/ 87 w 139"/>
                  <a:gd name="T49" fmla="*/ 122 h 172"/>
                  <a:gd name="T50" fmla="*/ 100 w 139"/>
                  <a:gd name="T51" fmla="*/ 142 h 172"/>
                  <a:gd name="T52" fmla="*/ 98 w 139"/>
                  <a:gd name="T53" fmla="*/ 163 h 172"/>
                  <a:gd name="T54" fmla="*/ 106 w 139"/>
                  <a:gd name="T55" fmla="*/ 168 h 172"/>
                  <a:gd name="T56" fmla="*/ 111 w 139"/>
                  <a:gd name="T57" fmla="*/ 164 h 172"/>
                  <a:gd name="T58" fmla="*/ 124 w 139"/>
                  <a:gd name="T59" fmla="*/ 159 h 172"/>
                  <a:gd name="T60" fmla="*/ 138 w 139"/>
                  <a:gd name="T61" fmla="*/ 157 h 172"/>
                  <a:gd name="T62" fmla="*/ 138 w 139"/>
                  <a:gd name="T63" fmla="*/ 149 h 172"/>
                  <a:gd name="T64" fmla="*/ 135 w 139"/>
                  <a:gd name="T65" fmla="*/ 130 h 172"/>
                  <a:gd name="T66" fmla="*/ 119 w 139"/>
                  <a:gd name="T67" fmla="*/ 116 h 172"/>
                  <a:gd name="T68" fmla="*/ 104 w 139"/>
                  <a:gd name="T69" fmla="*/ 95 h 172"/>
                  <a:gd name="T70" fmla="*/ 94 w 139"/>
                  <a:gd name="T71" fmla="*/ 79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9" h="172">
                    <a:moveTo>
                      <a:pt x="94" y="79"/>
                    </a:moveTo>
                    <a:cubicBezTo>
                      <a:pt x="94" y="74"/>
                      <a:pt x="71" y="67"/>
                      <a:pt x="74" y="61"/>
                    </a:cubicBezTo>
                    <a:cubicBezTo>
                      <a:pt x="76" y="55"/>
                      <a:pt x="88" y="58"/>
                      <a:pt x="88" y="52"/>
                    </a:cubicBezTo>
                    <a:cubicBezTo>
                      <a:pt x="88" y="46"/>
                      <a:pt x="83" y="46"/>
                      <a:pt x="82" y="38"/>
                    </a:cubicBezTo>
                    <a:cubicBezTo>
                      <a:pt x="81" y="30"/>
                      <a:pt x="72" y="32"/>
                      <a:pt x="69" y="34"/>
                    </a:cubicBezTo>
                    <a:cubicBezTo>
                      <a:pt x="65" y="37"/>
                      <a:pt x="53" y="32"/>
                      <a:pt x="53" y="26"/>
                    </a:cubicBezTo>
                    <a:cubicBezTo>
                      <a:pt x="53" y="20"/>
                      <a:pt x="44" y="16"/>
                      <a:pt x="44" y="12"/>
                    </a:cubicBezTo>
                    <a:cubicBezTo>
                      <a:pt x="44" y="9"/>
                      <a:pt x="40" y="5"/>
                      <a:pt x="37" y="2"/>
                    </a:cubicBezTo>
                    <a:cubicBezTo>
                      <a:pt x="34" y="3"/>
                      <a:pt x="31" y="4"/>
                      <a:pt x="29" y="2"/>
                    </a:cubicBezTo>
                    <a:cubicBezTo>
                      <a:pt x="27" y="0"/>
                      <a:pt x="24" y="10"/>
                      <a:pt x="26" y="12"/>
                    </a:cubicBezTo>
                    <a:cubicBezTo>
                      <a:pt x="29" y="14"/>
                      <a:pt x="32" y="28"/>
                      <a:pt x="26" y="27"/>
                    </a:cubicBezTo>
                    <a:cubicBezTo>
                      <a:pt x="20" y="25"/>
                      <a:pt x="20" y="17"/>
                      <a:pt x="16" y="18"/>
                    </a:cubicBezTo>
                    <a:cubicBezTo>
                      <a:pt x="16" y="18"/>
                      <a:pt x="6" y="29"/>
                      <a:pt x="6" y="33"/>
                    </a:cubicBezTo>
                    <a:cubicBezTo>
                      <a:pt x="6" y="37"/>
                      <a:pt x="3" y="38"/>
                      <a:pt x="0" y="39"/>
                    </a:cubicBezTo>
                    <a:cubicBezTo>
                      <a:pt x="1" y="41"/>
                      <a:pt x="3" y="42"/>
                      <a:pt x="3" y="43"/>
                    </a:cubicBezTo>
                    <a:cubicBezTo>
                      <a:pt x="5" y="45"/>
                      <a:pt x="3" y="51"/>
                      <a:pt x="5" y="57"/>
                    </a:cubicBezTo>
                    <a:cubicBezTo>
                      <a:pt x="7" y="63"/>
                      <a:pt x="16" y="54"/>
                      <a:pt x="18" y="62"/>
                    </a:cubicBezTo>
                    <a:cubicBezTo>
                      <a:pt x="20" y="70"/>
                      <a:pt x="16" y="74"/>
                      <a:pt x="16" y="82"/>
                    </a:cubicBezTo>
                    <a:cubicBezTo>
                      <a:pt x="16" y="90"/>
                      <a:pt x="10" y="89"/>
                      <a:pt x="12" y="97"/>
                    </a:cubicBezTo>
                    <a:cubicBezTo>
                      <a:pt x="13" y="104"/>
                      <a:pt x="22" y="95"/>
                      <a:pt x="28" y="90"/>
                    </a:cubicBezTo>
                    <a:cubicBezTo>
                      <a:pt x="35" y="85"/>
                      <a:pt x="40" y="86"/>
                      <a:pt x="42" y="89"/>
                    </a:cubicBezTo>
                    <a:cubicBezTo>
                      <a:pt x="45" y="93"/>
                      <a:pt x="53" y="90"/>
                      <a:pt x="54" y="86"/>
                    </a:cubicBezTo>
                    <a:cubicBezTo>
                      <a:pt x="56" y="82"/>
                      <a:pt x="68" y="81"/>
                      <a:pt x="72" y="85"/>
                    </a:cubicBezTo>
                    <a:cubicBezTo>
                      <a:pt x="76" y="90"/>
                      <a:pt x="80" y="96"/>
                      <a:pt x="86" y="99"/>
                    </a:cubicBezTo>
                    <a:cubicBezTo>
                      <a:pt x="91" y="102"/>
                      <a:pt x="82" y="120"/>
                      <a:pt x="87" y="122"/>
                    </a:cubicBezTo>
                    <a:cubicBezTo>
                      <a:pt x="93" y="123"/>
                      <a:pt x="101" y="132"/>
                      <a:pt x="100" y="142"/>
                    </a:cubicBezTo>
                    <a:cubicBezTo>
                      <a:pt x="99" y="150"/>
                      <a:pt x="104" y="156"/>
                      <a:pt x="98" y="163"/>
                    </a:cubicBezTo>
                    <a:cubicBezTo>
                      <a:pt x="102" y="166"/>
                      <a:pt x="106" y="166"/>
                      <a:pt x="106" y="168"/>
                    </a:cubicBezTo>
                    <a:cubicBezTo>
                      <a:pt x="105" y="172"/>
                      <a:pt x="111" y="170"/>
                      <a:pt x="111" y="164"/>
                    </a:cubicBezTo>
                    <a:cubicBezTo>
                      <a:pt x="111" y="157"/>
                      <a:pt x="120" y="158"/>
                      <a:pt x="124" y="159"/>
                    </a:cubicBezTo>
                    <a:cubicBezTo>
                      <a:pt x="127" y="161"/>
                      <a:pt x="133" y="160"/>
                      <a:pt x="138" y="157"/>
                    </a:cubicBezTo>
                    <a:cubicBezTo>
                      <a:pt x="138" y="154"/>
                      <a:pt x="138" y="151"/>
                      <a:pt x="138" y="149"/>
                    </a:cubicBezTo>
                    <a:cubicBezTo>
                      <a:pt x="139" y="142"/>
                      <a:pt x="138" y="134"/>
                      <a:pt x="135" y="130"/>
                    </a:cubicBezTo>
                    <a:cubicBezTo>
                      <a:pt x="131" y="126"/>
                      <a:pt x="122" y="123"/>
                      <a:pt x="119" y="116"/>
                    </a:cubicBezTo>
                    <a:cubicBezTo>
                      <a:pt x="117" y="109"/>
                      <a:pt x="106" y="101"/>
                      <a:pt x="104" y="95"/>
                    </a:cubicBezTo>
                    <a:cubicBezTo>
                      <a:pt x="101" y="89"/>
                      <a:pt x="94" y="83"/>
                      <a:pt x="94" y="7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8" name="Freeform 66">
                <a:extLst>
                  <a:ext uri="{FF2B5EF4-FFF2-40B4-BE49-F238E27FC236}">
                    <a16:creationId xmlns:a16="http://schemas.microsoft.com/office/drawing/2014/main" id="{591093F6-9806-4A55-905B-A81AF07C6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2338" y="3858192"/>
                <a:ext cx="117475" cy="223838"/>
              </a:xfrm>
              <a:custGeom>
                <a:avLst/>
                <a:gdLst>
                  <a:gd name="T0" fmla="*/ 94 w 153"/>
                  <a:gd name="T1" fmla="*/ 151 h 287"/>
                  <a:gd name="T2" fmla="*/ 93 w 153"/>
                  <a:gd name="T3" fmla="*/ 134 h 287"/>
                  <a:gd name="T4" fmla="*/ 119 w 153"/>
                  <a:gd name="T5" fmla="*/ 121 h 287"/>
                  <a:gd name="T6" fmla="*/ 144 w 153"/>
                  <a:gd name="T7" fmla="*/ 122 h 287"/>
                  <a:gd name="T8" fmla="*/ 147 w 153"/>
                  <a:gd name="T9" fmla="*/ 124 h 287"/>
                  <a:gd name="T10" fmla="*/ 149 w 153"/>
                  <a:gd name="T11" fmla="*/ 103 h 287"/>
                  <a:gd name="T12" fmla="*/ 136 w 153"/>
                  <a:gd name="T13" fmla="*/ 83 h 287"/>
                  <a:gd name="T14" fmla="*/ 135 w 153"/>
                  <a:gd name="T15" fmla="*/ 60 h 287"/>
                  <a:gd name="T16" fmla="*/ 121 w 153"/>
                  <a:gd name="T17" fmla="*/ 46 h 287"/>
                  <a:gd name="T18" fmla="*/ 103 w 153"/>
                  <a:gd name="T19" fmla="*/ 47 h 287"/>
                  <a:gd name="T20" fmla="*/ 91 w 153"/>
                  <a:gd name="T21" fmla="*/ 50 h 287"/>
                  <a:gd name="T22" fmla="*/ 77 w 153"/>
                  <a:gd name="T23" fmla="*/ 51 h 287"/>
                  <a:gd name="T24" fmla="*/ 61 w 153"/>
                  <a:gd name="T25" fmla="*/ 58 h 287"/>
                  <a:gd name="T26" fmla="*/ 65 w 153"/>
                  <a:gd name="T27" fmla="*/ 43 h 287"/>
                  <a:gd name="T28" fmla="*/ 67 w 153"/>
                  <a:gd name="T29" fmla="*/ 23 h 287"/>
                  <a:gd name="T30" fmla="*/ 54 w 153"/>
                  <a:gd name="T31" fmla="*/ 18 h 287"/>
                  <a:gd name="T32" fmla="*/ 52 w 153"/>
                  <a:gd name="T33" fmla="*/ 4 h 287"/>
                  <a:gd name="T34" fmla="*/ 49 w 153"/>
                  <a:gd name="T35" fmla="*/ 0 h 287"/>
                  <a:gd name="T36" fmla="*/ 46 w 153"/>
                  <a:gd name="T37" fmla="*/ 3 h 287"/>
                  <a:gd name="T38" fmla="*/ 29 w 153"/>
                  <a:gd name="T39" fmla="*/ 12 h 287"/>
                  <a:gd name="T40" fmla="*/ 14 w 153"/>
                  <a:gd name="T41" fmla="*/ 17 h 287"/>
                  <a:gd name="T42" fmla="*/ 4 w 153"/>
                  <a:gd name="T43" fmla="*/ 23 h 287"/>
                  <a:gd name="T44" fmla="*/ 0 w 153"/>
                  <a:gd name="T45" fmla="*/ 53 h 287"/>
                  <a:gd name="T46" fmla="*/ 14 w 153"/>
                  <a:gd name="T47" fmla="*/ 70 h 287"/>
                  <a:gd name="T48" fmla="*/ 18 w 153"/>
                  <a:gd name="T49" fmla="*/ 82 h 287"/>
                  <a:gd name="T50" fmla="*/ 17 w 153"/>
                  <a:gd name="T51" fmla="*/ 91 h 287"/>
                  <a:gd name="T52" fmla="*/ 14 w 153"/>
                  <a:gd name="T53" fmla="*/ 105 h 287"/>
                  <a:gd name="T54" fmla="*/ 21 w 153"/>
                  <a:gd name="T55" fmla="*/ 125 h 287"/>
                  <a:gd name="T56" fmla="*/ 29 w 153"/>
                  <a:gd name="T57" fmla="*/ 148 h 287"/>
                  <a:gd name="T58" fmla="*/ 34 w 153"/>
                  <a:gd name="T59" fmla="*/ 162 h 287"/>
                  <a:gd name="T60" fmla="*/ 18 w 153"/>
                  <a:gd name="T61" fmla="*/ 193 h 287"/>
                  <a:gd name="T62" fmla="*/ 13 w 153"/>
                  <a:gd name="T63" fmla="*/ 221 h 287"/>
                  <a:gd name="T64" fmla="*/ 14 w 153"/>
                  <a:gd name="T65" fmla="*/ 238 h 287"/>
                  <a:gd name="T66" fmla="*/ 39 w 153"/>
                  <a:gd name="T67" fmla="*/ 262 h 287"/>
                  <a:gd name="T68" fmla="*/ 45 w 153"/>
                  <a:gd name="T69" fmla="*/ 272 h 287"/>
                  <a:gd name="T70" fmla="*/ 56 w 153"/>
                  <a:gd name="T71" fmla="*/ 272 h 287"/>
                  <a:gd name="T72" fmla="*/ 65 w 153"/>
                  <a:gd name="T73" fmla="*/ 283 h 287"/>
                  <a:gd name="T74" fmla="*/ 80 w 153"/>
                  <a:gd name="T75" fmla="*/ 285 h 287"/>
                  <a:gd name="T76" fmla="*/ 85 w 153"/>
                  <a:gd name="T77" fmla="*/ 278 h 287"/>
                  <a:gd name="T78" fmla="*/ 64 w 153"/>
                  <a:gd name="T79" fmla="*/ 265 h 287"/>
                  <a:gd name="T80" fmla="*/ 51 w 153"/>
                  <a:gd name="T81" fmla="*/ 243 h 287"/>
                  <a:gd name="T82" fmla="*/ 44 w 153"/>
                  <a:gd name="T83" fmla="*/ 226 h 287"/>
                  <a:gd name="T84" fmla="*/ 32 w 153"/>
                  <a:gd name="T85" fmla="*/ 217 h 287"/>
                  <a:gd name="T86" fmla="*/ 34 w 153"/>
                  <a:gd name="T87" fmla="*/ 187 h 287"/>
                  <a:gd name="T88" fmla="*/ 44 w 153"/>
                  <a:gd name="T89" fmla="*/ 148 h 287"/>
                  <a:gd name="T90" fmla="*/ 60 w 153"/>
                  <a:gd name="T91" fmla="*/ 144 h 287"/>
                  <a:gd name="T92" fmla="*/ 74 w 153"/>
                  <a:gd name="T93" fmla="*/ 155 h 287"/>
                  <a:gd name="T94" fmla="*/ 94 w 153"/>
                  <a:gd name="T95" fmla="*/ 166 h 287"/>
                  <a:gd name="T96" fmla="*/ 96 w 153"/>
                  <a:gd name="T97" fmla="*/ 166 h 287"/>
                  <a:gd name="T98" fmla="*/ 96 w 153"/>
                  <a:gd name="T99" fmla="*/ 166 h 287"/>
                  <a:gd name="T100" fmla="*/ 94 w 153"/>
                  <a:gd name="T101" fmla="*/ 151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3" h="287">
                    <a:moveTo>
                      <a:pt x="94" y="151"/>
                    </a:moveTo>
                    <a:cubicBezTo>
                      <a:pt x="94" y="143"/>
                      <a:pt x="85" y="143"/>
                      <a:pt x="93" y="134"/>
                    </a:cubicBezTo>
                    <a:cubicBezTo>
                      <a:pt x="100" y="125"/>
                      <a:pt x="111" y="119"/>
                      <a:pt x="119" y="121"/>
                    </a:cubicBezTo>
                    <a:cubicBezTo>
                      <a:pt x="126" y="124"/>
                      <a:pt x="140" y="117"/>
                      <a:pt x="144" y="122"/>
                    </a:cubicBezTo>
                    <a:cubicBezTo>
                      <a:pt x="145" y="123"/>
                      <a:pt x="146" y="124"/>
                      <a:pt x="147" y="124"/>
                    </a:cubicBezTo>
                    <a:cubicBezTo>
                      <a:pt x="153" y="117"/>
                      <a:pt x="148" y="111"/>
                      <a:pt x="149" y="103"/>
                    </a:cubicBezTo>
                    <a:cubicBezTo>
                      <a:pt x="150" y="93"/>
                      <a:pt x="142" y="84"/>
                      <a:pt x="136" y="83"/>
                    </a:cubicBezTo>
                    <a:cubicBezTo>
                      <a:pt x="131" y="81"/>
                      <a:pt x="140" y="63"/>
                      <a:pt x="135" y="60"/>
                    </a:cubicBezTo>
                    <a:cubicBezTo>
                      <a:pt x="129" y="57"/>
                      <a:pt x="125" y="51"/>
                      <a:pt x="121" y="46"/>
                    </a:cubicBezTo>
                    <a:cubicBezTo>
                      <a:pt x="117" y="42"/>
                      <a:pt x="105" y="43"/>
                      <a:pt x="103" y="47"/>
                    </a:cubicBezTo>
                    <a:cubicBezTo>
                      <a:pt x="102" y="51"/>
                      <a:pt x="94" y="54"/>
                      <a:pt x="91" y="50"/>
                    </a:cubicBezTo>
                    <a:cubicBezTo>
                      <a:pt x="89" y="47"/>
                      <a:pt x="84" y="46"/>
                      <a:pt x="77" y="51"/>
                    </a:cubicBezTo>
                    <a:cubicBezTo>
                      <a:pt x="71" y="56"/>
                      <a:pt x="62" y="65"/>
                      <a:pt x="61" y="58"/>
                    </a:cubicBezTo>
                    <a:cubicBezTo>
                      <a:pt x="59" y="50"/>
                      <a:pt x="65" y="51"/>
                      <a:pt x="65" y="43"/>
                    </a:cubicBezTo>
                    <a:cubicBezTo>
                      <a:pt x="65" y="35"/>
                      <a:pt x="69" y="31"/>
                      <a:pt x="67" y="23"/>
                    </a:cubicBezTo>
                    <a:cubicBezTo>
                      <a:pt x="65" y="15"/>
                      <a:pt x="56" y="24"/>
                      <a:pt x="54" y="18"/>
                    </a:cubicBezTo>
                    <a:cubicBezTo>
                      <a:pt x="52" y="12"/>
                      <a:pt x="54" y="6"/>
                      <a:pt x="52" y="4"/>
                    </a:cubicBezTo>
                    <a:cubicBezTo>
                      <a:pt x="52" y="3"/>
                      <a:pt x="50" y="2"/>
                      <a:pt x="49" y="0"/>
                    </a:cubicBezTo>
                    <a:cubicBezTo>
                      <a:pt x="47" y="1"/>
                      <a:pt x="46" y="1"/>
                      <a:pt x="46" y="3"/>
                    </a:cubicBezTo>
                    <a:cubicBezTo>
                      <a:pt x="44" y="6"/>
                      <a:pt x="31" y="7"/>
                      <a:pt x="29" y="12"/>
                    </a:cubicBezTo>
                    <a:cubicBezTo>
                      <a:pt x="26" y="18"/>
                      <a:pt x="17" y="17"/>
                      <a:pt x="14" y="17"/>
                    </a:cubicBezTo>
                    <a:cubicBezTo>
                      <a:pt x="12" y="17"/>
                      <a:pt x="5" y="18"/>
                      <a:pt x="4" y="23"/>
                    </a:cubicBezTo>
                    <a:cubicBezTo>
                      <a:pt x="3" y="28"/>
                      <a:pt x="0" y="49"/>
                      <a:pt x="0" y="53"/>
                    </a:cubicBezTo>
                    <a:cubicBezTo>
                      <a:pt x="0" y="56"/>
                      <a:pt x="11" y="68"/>
                      <a:pt x="14" y="70"/>
                    </a:cubicBezTo>
                    <a:cubicBezTo>
                      <a:pt x="18" y="71"/>
                      <a:pt x="14" y="80"/>
                      <a:pt x="18" y="82"/>
                    </a:cubicBezTo>
                    <a:cubicBezTo>
                      <a:pt x="23" y="85"/>
                      <a:pt x="20" y="92"/>
                      <a:pt x="17" y="91"/>
                    </a:cubicBezTo>
                    <a:cubicBezTo>
                      <a:pt x="15" y="91"/>
                      <a:pt x="19" y="101"/>
                      <a:pt x="14" y="105"/>
                    </a:cubicBezTo>
                    <a:cubicBezTo>
                      <a:pt x="10" y="109"/>
                      <a:pt x="14" y="118"/>
                      <a:pt x="21" y="125"/>
                    </a:cubicBezTo>
                    <a:cubicBezTo>
                      <a:pt x="29" y="132"/>
                      <a:pt x="29" y="142"/>
                      <a:pt x="29" y="148"/>
                    </a:cubicBezTo>
                    <a:cubicBezTo>
                      <a:pt x="29" y="154"/>
                      <a:pt x="34" y="155"/>
                      <a:pt x="34" y="162"/>
                    </a:cubicBezTo>
                    <a:cubicBezTo>
                      <a:pt x="34" y="162"/>
                      <a:pt x="26" y="195"/>
                      <a:pt x="18" y="193"/>
                    </a:cubicBezTo>
                    <a:cubicBezTo>
                      <a:pt x="17" y="201"/>
                      <a:pt x="15" y="214"/>
                      <a:pt x="13" y="221"/>
                    </a:cubicBezTo>
                    <a:cubicBezTo>
                      <a:pt x="11" y="230"/>
                      <a:pt x="9" y="237"/>
                      <a:pt x="14" y="238"/>
                    </a:cubicBezTo>
                    <a:cubicBezTo>
                      <a:pt x="19" y="238"/>
                      <a:pt x="29" y="250"/>
                      <a:pt x="39" y="262"/>
                    </a:cubicBezTo>
                    <a:cubicBezTo>
                      <a:pt x="41" y="265"/>
                      <a:pt x="43" y="268"/>
                      <a:pt x="45" y="272"/>
                    </a:cubicBezTo>
                    <a:cubicBezTo>
                      <a:pt x="48" y="271"/>
                      <a:pt x="52" y="272"/>
                      <a:pt x="56" y="272"/>
                    </a:cubicBezTo>
                    <a:cubicBezTo>
                      <a:pt x="63" y="274"/>
                      <a:pt x="65" y="280"/>
                      <a:pt x="65" y="283"/>
                    </a:cubicBezTo>
                    <a:cubicBezTo>
                      <a:pt x="65" y="287"/>
                      <a:pt x="77" y="286"/>
                      <a:pt x="80" y="285"/>
                    </a:cubicBezTo>
                    <a:cubicBezTo>
                      <a:pt x="81" y="285"/>
                      <a:pt x="79" y="280"/>
                      <a:pt x="85" y="278"/>
                    </a:cubicBezTo>
                    <a:cubicBezTo>
                      <a:pt x="82" y="272"/>
                      <a:pt x="72" y="266"/>
                      <a:pt x="64" y="265"/>
                    </a:cubicBezTo>
                    <a:cubicBezTo>
                      <a:pt x="54" y="264"/>
                      <a:pt x="50" y="250"/>
                      <a:pt x="51" y="243"/>
                    </a:cubicBezTo>
                    <a:cubicBezTo>
                      <a:pt x="51" y="237"/>
                      <a:pt x="44" y="231"/>
                      <a:pt x="44" y="226"/>
                    </a:cubicBezTo>
                    <a:cubicBezTo>
                      <a:pt x="44" y="220"/>
                      <a:pt x="38" y="220"/>
                      <a:pt x="32" y="217"/>
                    </a:cubicBezTo>
                    <a:cubicBezTo>
                      <a:pt x="25" y="214"/>
                      <a:pt x="33" y="195"/>
                      <a:pt x="34" y="187"/>
                    </a:cubicBezTo>
                    <a:cubicBezTo>
                      <a:pt x="35" y="179"/>
                      <a:pt x="48" y="156"/>
                      <a:pt x="44" y="148"/>
                    </a:cubicBezTo>
                    <a:cubicBezTo>
                      <a:pt x="40" y="141"/>
                      <a:pt x="58" y="135"/>
                      <a:pt x="60" y="144"/>
                    </a:cubicBezTo>
                    <a:cubicBezTo>
                      <a:pt x="62" y="152"/>
                      <a:pt x="63" y="156"/>
                      <a:pt x="74" y="155"/>
                    </a:cubicBezTo>
                    <a:cubicBezTo>
                      <a:pt x="86" y="154"/>
                      <a:pt x="86" y="163"/>
                      <a:pt x="94" y="166"/>
                    </a:cubicBezTo>
                    <a:cubicBezTo>
                      <a:pt x="95" y="166"/>
                      <a:pt x="95" y="166"/>
                      <a:pt x="96" y="166"/>
                    </a:cubicBezTo>
                    <a:cubicBezTo>
                      <a:pt x="96" y="166"/>
                      <a:pt x="96" y="166"/>
                      <a:pt x="96" y="166"/>
                    </a:cubicBezTo>
                    <a:cubicBezTo>
                      <a:pt x="98" y="159"/>
                      <a:pt x="94" y="159"/>
                      <a:pt x="94" y="15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9" name="Freeform 67">
                <a:extLst>
                  <a:ext uri="{FF2B5EF4-FFF2-40B4-BE49-F238E27FC236}">
                    <a16:creationId xmlns:a16="http://schemas.microsoft.com/office/drawing/2014/main" id="{46DB09C9-E8BF-4DF6-8630-356886584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7425" y="3256529"/>
                <a:ext cx="141288" cy="115888"/>
              </a:xfrm>
              <a:custGeom>
                <a:avLst/>
                <a:gdLst>
                  <a:gd name="T0" fmla="*/ 3 w 182"/>
                  <a:gd name="T1" fmla="*/ 32 h 149"/>
                  <a:gd name="T2" fmla="*/ 3 w 182"/>
                  <a:gd name="T3" fmla="*/ 52 h 149"/>
                  <a:gd name="T4" fmla="*/ 4 w 182"/>
                  <a:gd name="T5" fmla="*/ 60 h 149"/>
                  <a:gd name="T6" fmla="*/ 8 w 182"/>
                  <a:gd name="T7" fmla="*/ 69 h 149"/>
                  <a:gd name="T8" fmla="*/ 11 w 182"/>
                  <a:gd name="T9" fmla="*/ 79 h 149"/>
                  <a:gd name="T10" fmla="*/ 15 w 182"/>
                  <a:gd name="T11" fmla="*/ 94 h 149"/>
                  <a:gd name="T12" fmla="*/ 16 w 182"/>
                  <a:gd name="T13" fmla="*/ 102 h 149"/>
                  <a:gd name="T14" fmla="*/ 27 w 182"/>
                  <a:gd name="T15" fmla="*/ 109 h 149"/>
                  <a:gd name="T16" fmla="*/ 39 w 182"/>
                  <a:gd name="T17" fmla="*/ 117 h 149"/>
                  <a:gd name="T18" fmla="*/ 49 w 182"/>
                  <a:gd name="T19" fmla="*/ 122 h 149"/>
                  <a:gd name="T20" fmla="*/ 60 w 182"/>
                  <a:gd name="T21" fmla="*/ 120 h 149"/>
                  <a:gd name="T22" fmla="*/ 65 w 182"/>
                  <a:gd name="T23" fmla="*/ 127 h 149"/>
                  <a:gd name="T24" fmla="*/ 77 w 182"/>
                  <a:gd name="T25" fmla="*/ 130 h 149"/>
                  <a:gd name="T26" fmla="*/ 86 w 182"/>
                  <a:gd name="T27" fmla="*/ 141 h 149"/>
                  <a:gd name="T28" fmla="*/ 97 w 182"/>
                  <a:gd name="T29" fmla="*/ 140 h 149"/>
                  <a:gd name="T30" fmla="*/ 114 w 182"/>
                  <a:gd name="T31" fmla="*/ 142 h 149"/>
                  <a:gd name="T32" fmla="*/ 128 w 182"/>
                  <a:gd name="T33" fmla="*/ 143 h 149"/>
                  <a:gd name="T34" fmla="*/ 144 w 182"/>
                  <a:gd name="T35" fmla="*/ 147 h 149"/>
                  <a:gd name="T36" fmla="*/ 155 w 182"/>
                  <a:gd name="T37" fmla="*/ 149 h 149"/>
                  <a:gd name="T38" fmla="*/ 154 w 182"/>
                  <a:gd name="T39" fmla="*/ 137 h 149"/>
                  <a:gd name="T40" fmla="*/ 172 w 182"/>
                  <a:gd name="T41" fmla="*/ 119 h 149"/>
                  <a:gd name="T42" fmla="*/ 180 w 182"/>
                  <a:gd name="T43" fmla="*/ 112 h 149"/>
                  <a:gd name="T44" fmla="*/ 173 w 182"/>
                  <a:gd name="T45" fmla="*/ 94 h 149"/>
                  <a:gd name="T46" fmla="*/ 172 w 182"/>
                  <a:gd name="T47" fmla="*/ 77 h 149"/>
                  <a:gd name="T48" fmla="*/ 165 w 182"/>
                  <a:gd name="T49" fmla="*/ 67 h 149"/>
                  <a:gd name="T50" fmla="*/ 176 w 182"/>
                  <a:gd name="T51" fmla="*/ 58 h 149"/>
                  <a:gd name="T52" fmla="*/ 175 w 182"/>
                  <a:gd name="T53" fmla="*/ 42 h 149"/>
                  <a:gd name="T54" fmla="*/ 172 w 182"/>
                  <a:gd name="T55" fmla="*/ 27 h 149"/>
                  <a:gd name="T56" fmla="*/ 158 w 182"/>
                  <a:gd name="T57" fmla="*/ 17 h 149"/>
                  <a:gd name="T58" fmla="*/ 157 w 182"/>
                  <a:gd name="T59" fmla="*/ 16 h 149"/>
                  <a:gd name="T60" fmla="*/ 108 w 182"/>
                  <a:gd name="T61" fmla="*/ 14 h 149"/>
                  <a:gd name="T62" fmla="*/ 98 w 182"/>
                  <a:gd name="T63" fmla="*/ 10 h 149"/>
                  <a:gd name="T64" fmla="*/ 88 w 182"/>
                  <a:gd name="T65" fmla="*/ 16 h 149"/>
                  <a:gd name="T66" fmla="*/ 79 w 182"/>
                  <a:gd name="T67" fmla="*/ 4 h 149"/>
                  <a:gd name="T68" fmla="*/ 38 w 182"/>
                  <a:gd name="T69" fmla="*/ 16 h 149"/>
                  <a:gd name="T70" fmla="*/ 8 w 182"/>
                  <a:gd name="T71" fmla="*/ 26 h 149"/>
                  <a:gd name="T72" fmla="*/ 3 w 182"/>
                  <a:gd name="T73" fmla="*/ 30 h 149"/>
                  <a:gd name="T74" fmla="*/ 3 w 182"/>
                  <a:gd name="T75" fmla="*/ 3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2" h="149">
                    <a:moveTo>
                      <a:pt x="3" y="32"/>
                    </a:moveTo>
                    <a:cubicBezTo>
                      <a:pt x="4" y="36"/>
                      <a:pt x="6" y="47"/>
                      <a:pt x="3" y="52"/>
                    </a:cubicBezTo>
                    <a:cubicBezTo>
                      <a:pt x="0" y="57"/>
                      <a:pt x="1" y="58"/>
                      <a:pt x="4" y="60"/>
                    </a:cubicBezTo>
                    <a:cubicBezTo>
                      <a:pt x="7" y="61"/>
                      <a:pt x="8" y="65"/>
                      <a:pt x="8" y="69"/>
                    </a:cubicBezTo>
                    <a:cubicBezTo>
                      <a:pt x="8" y="72"/>
                      <a:pt x="10" y="72"/>
                      <a:pt x="11" y="79"/>
                    </a:cubicBezTo>
                    <a:cubicBezTo>
                      <a:pt x="11" y="86"/>
                      <a:pt x="13" y="91"/>
                      <a:pt x="15" y="94"/>
                    </a:cubicBezTo>
                    <a:cubicBezTo>
                      <a:pt x="17" y="96"/>
                      <a:pt x="17" y="100"/>
                      <a:pt x="16" y="102"/>
                    </a:cubicBezTo>
                    <a:cubicBezTo>
                      <a:pt x="19" y="105"/>
                      <a:pt x="23" y="107"/>
                      <a:pt x="27" y="109"/>
                    </a:cubicBezTo>
                    <a:cubicBezTo>
                      <a:pt x="36" y="112"/>
                      <a:pt x="39" y="114"/>
                      <a:pt x="39" y="117"/>
                    </a:cubicBezTo>
                    <a:cubicBezTo>
                      <a:pt x="40" y="120"/>
                      <a:pt x="47" y="126"/>
                      <a:pt x="49" y="122"/>
                    </a:cubicBezTo>
                    <a:cubicBezTo>
                      <a:pt x="51" y="117"/>
                      <a:pt x="56" y="120"/>
                      <a:pt x="60" y="120"/>
                    </a:cubicBezTo>
                    <a:cubicBezTo>
                      <a:pt x="64" y="120"/>
                      <a:pt x="64" y="124"/>
                      <a:pt x="65" y="127"/>
                    </a:cubicBezTo>
                    <a:cubicBezTo>
                      <a:pt x="65" y="129"/>
                      <a:pt x="74" y="128"/>
                      <a:pt x="77" y="130"/>
                    </a:cubicBezTo>
                    <a:cubicBezTo>
                      <a:pt x="80" y="132"/>
                      <a:pt x="82" y="139"/>
                      <a:pt x="86" y="141"/>
                    </a:cubicBezTo>
                    <a:cubicBezTo>
                      <a:pt x="90" y="144"/>
                      <a:pt x="94" y="138"/>
                      <a:pt x="97" y="140"/>
                    </a:cubicBezTo>
                    <a:cubicBezTo>
                      <a:pt x="100" y="142"/>
                      <a:pt x="109" y="144"/>
                      <a:pt x="114" y="142"/>
                    </a:cubicBezTo>
                    <a:cubicBezTo>
                      <a:pt x="118" y="140"/>
                      <a:pt x="122" y="144"/>
                      <a:pt x="128" y="143"/>
                    </a:cubicBezTo>
                    <a:cubicBezTo>
                      <a:pt x="134" y="142"/>
                      <a:pt x="142" y="145"/>
                      <a:pt x="144" y="147"/>
                    </a:cubicBezTo>
                    <a:cubicBezTo>
                      <a:pt x="145" y="148"/>
                      <a:pt x="150" y="149"/>
                      <a:pt x="155" y="149"/>
                    </a:cubicBezTo>
                    <a:cubicBezTo>
                      <a:pt x="156" y="147"/>
                      <a:pt x="154" y="139"/>
                      <a:pt x="154" y="137"/>
                    </a:cubicBezTo>
                    <a:cubicBezTo>
                      <a:pt x="155" y="135"/>
                      <a:pt x="169" y="122"/>
                      <a:pt x="172" y="119"/>
                    </a:cubicBezTo>
                    <a:cubicBezTo>
                      <a:pt x="174" y="116"/>
                      <a:pt x="178" y="116"/>
                      <a:pt x="180" y="112"/>
                    </a:cubicBezTo>
                    <a:cubicBezTo>
                      <a:pt x="182" y="108"/>
                      <a:pt x="174" y="96"/>
                      <a:pt x="173" y="94"/>
                    </a:cubicBezTo>
                    <a:cubicBezTo>
                      <a:pt x="171" y="91"/>
                      <a:pt x="170" y="81"/>
                      <a:pt x="172" y="77"/>
                    </a:cubicBezTo>
                    <a:cubicBezTo>
                      <a:pt x="173" y="73"/>
                      <a:pt x="165" y="70"/>
                      <a:pt x="165" y="67"/>
                    </a:cubicBezTo>
                    <a:cubicBezTo>
                      <a:pt x="165" y="65"/>
                      <a:pt x="172" y="60"/>
                      <a:pt x="176" y="58"/>
                    </a:cubicBezTo>
                    <a:cubicBezTo>
                      <a:pt x="180" y="56"/>
                      <a:pt x="179" y="44"/>
                      <a:pt x="175" y="42"/>
                    </a:cubicBezTo>
                    <a:cubicBezTo>
                      <a:pt x="172" y="39"/>
                      <a:pt x="170" y="33"/>
                      <a:pt x="172" y="27"/>
                    </a:cubicBezTo>
                    <a:cubicBezTo>
                      <a:pt x="174" y="21"/>
                      <a:pt x="160" y="17"/>
                      <a:pt x="158" y="17"/>
                    </a:cubicBezTo>
                    <a:cubicBezTo>
                      <a:pt x="157" y="17"/>
                      <a:pt x="157" y="16"/>
                      <a:pt x="157" y="16"/>
                    </a:cubicBezTo>
                    <a:cubicBezTo>
                      <a:pt x="144" y="18"/>
                      <a:pt x="110" y="15"/>
                      <a:pt x="108" y="14"/>
                    </a:cubicBezTo>
                    <a:cubicBezTo>
                      <a:pt x="106" y="13"/>
                      <a:pt x="102" y="12"/>
                      <a:pt x="98" y="10"/>
                    </a:cubicBezTo>
                    <a:cubicBezTo>
                      <a:pt x="97" y="13"/>
                      <a:pt x="93" y="16"/>
                      <a:pt x="88" y="16"/>
                    </a:cubicBezTo>
                    <a:cubicBezTo>
                      <a:pt x="80" y="16"/>
                      <a:pt x="79" y="8"/>
                      <a:pt x="79" y="4"/>
                    </a:cubicBezTo>
                    <a:cubicBezTo>
                      <a:pt x="79" y="0"/>
                      <a:pt x="46" y="7"/>
                      <a:pt x="38" y="16"/>
                    </a:cubicBezTo>
                    <a:cubicBezTo>
                      <a:pt x="29" y="24"/>
                      <a:pt x="9" y="21"/>
                      <a:pt x="8" y="26"/>
                    </a:cubicBezTo>
                    <a:cubicBezTo>
                      <a:pt x="8" y="29"/>
                      <a:pt x="5" y="31"/>
                      <a:pt x="3" y="30"/>
                    </a:cubicBezTo>
                    <a:cubicBezTo>
                      <a:pt x="3" y="31"/>
                      <a:pt x="3" y="32"/>
                      <a:pt x="3" y="3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0" name="Freeform 68">
                <a:extLst>
                  <a:ext uri="{FF2B5EF4-FFF2-40B4-BE49-F238E27FC236}">
                    <a16:creationId xmlns:a16="http://schemas.microsoft.com/office/drawing/2014/main" id="{4592DD68-0C42-4635-806A-1D7454544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063" y="3443854"/>
                <a:ext cx="52388" cy="52388"/>
              </a:xfrm>
              <a:custGeom>
                <a:avLst/>
                <a:gdLst>
                  <a:gd name="T0" fmla="*/ 51 w 69"/>
                  <a:gd name="T1" fmla="*/ 60 h 66"/>
                  <a:gd name="T2" fmla="*/ 65 w 69"/>
                  <a:gd name="T3" fmla="*/ 39 h 66"/>
                  <a:gd name="T4" fmla="*/ 68 w 69"/>
                  <a:gd name="T5" fmla="*/ 13 h 66"/>
                  <a:gd name="T6" fmla="*/ 51 w 69"/>
                  <a:gd name="T7" fmla="*/ 5 h 66"/>
                  <a:gd name="T8" fmla="*/ 22 w 69"/>
                  <a:gd name="T9" fmla="*/ 2 h 66"/>
                  <a:gd name="T10" fmla="*/ 9 w 69"/>
                  <a:gd name="T11" fmla="*/ 4 h 66"/>
                  <a:gd name="T12" fmla="*/ 1 w 69"/>
                  <a:gd name="T13" fmla="*/ 9 h 66"/>
                  <a:gd name="T14" fmla="*/ 10 w 69"/>
                  <a:gd name="T15" fmla="*/ 22 h 66"/>
                  <a:gd name="T16" fmla="*/ 25 w 69"/>
                  <a:gd name="T17" fmla="*/ 41 h 66"/>
                  <a:gd name="T18" fmla="*/ 41 w 69"/>
                  <a:gd name="T19" fmla="*/ 58 h 66"/>
                  <a:gd name="T20" fmla="*/ 50 w 69"/>
                  <a:gd name="T21" fmla="*/ 66 h 66"/>
                  <a:gd name="T22" fmla="*/ 51 w 69"/>
                  <a:gd name="T23" fmla="*/ 6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66">
                    <a:moveTo>
                      <a:pt x="51" y="60"/>
                    </a:moveTo>
                    <a:cubicBezTo>
                      <a:pt x="50" y="56"/>
                      <a:pt x="62" y="39"/>
                      <a:pt x="65" y="39"/>
                    </a:cubicBezTo>
                    <a:cubicBezTo>
                      <a:pt x="68" y="39"/>
                      <a:pt x="69" y="22"/>
                      <a:pt x="68" y="13"/>
                    </a:cubicBezTo>
                    <a:cubicBezTo>
                      <a:pt x="58" y="7"/>
                      <a:pt x="51" y="5"/>
                      <a:pt x="51" y="5"/>
                    </a:cubicBezTo>
                    <a:cubicBezTo>
                      <a:pt x="51" y="5"/>
                      <a:pt x="26" y="4"/>
                      <a:pt x="22" y="2"/>
                    </a:cubicBezTo>
                    <a:cubicBezTo>
                      <a:pt x="17" y="0"/>
                      <a:pt x="13" y="7"/>
                      <a:pt x="9" y="4"/>
                    </a:cubicBezTo>
                    <a:cubicBezTo>
                      <a:pt x="6" y="2"/>
                      <a:pt x="0" y="5"/>
                      <a:pt x="1" y="9"/>
                    </a:cubicBezTo>
                    <a:cubicBezTo>
                      <a:pt x="2" y="14"/>
                      <a:pt x="10" y="16"/>
                      <a:pt x="10" y="22"/>
                    </a:cubicBezTo>
                    <a:cubicBezTo>
                      <a:pt x="10" y="29"/>
                      <a:pt x="26" y="38"/>
                      <a:pt x="25" y="41"/>
                    </a:cubicBezTo>
                    <a:cubicBezTo>
                      <a:pt x="25" y="43"/>
                      <a:pt x="35" y="50"/>
                      <a:pt x="41" y="58"/>
                    </a:cubicBezTo>
                    <a:cubicBezTo>
                      <a:pt x="44" y="60"/>
                      <a:pt x="47" y="63"/>
                      <a:pt x="50" y="66"/>
                    </a:cubicBezTo>
                    <a:cubicBezTo>
                      <a:pt x="51" y="63"/>
                      <a:pt x="51" y="61"/>
                      <a:pt x="51" y="6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1" name="Freeform 69">
                <a:extLst>
                  <a:ext uri="{FF2B5EF4-FFF2-40B4-BE49-F238E27FC236}">
                    <a16:creationId xmlns:a16="http://schemas.microsoft.com/office/drawing/2014/main" id="{2F1D7F70-B6FD-4CC1-852E-04F6107EF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2663" y="3421629"/>
                <a:ext cx="77788" cy="68263"/>
              </a:xfrm>
              <a:custGeom>
                <a:avLst/>
                <a:gdLst>
                  <a:gd name="T0" fmla="*/ 58 w 101"/>
                  <a:gd name="T1" fmla="*/ 71 h 88"/>
                  <a:gd name="T2" fmla="*/ 43 w 101"/>
                  <a:gd name="T3" fmla="*/ 52 h 88"/>
                  <a:gd name="T4" fmla="*/ 34 w 101"/>
                  <a:gd name="T5" fmla="*/ 39 h 88"/>
                  <a:gd name="T6" fmla="*/ 42 w 101"/>
                  <a:gd name="T7" fmla="*/ 34 h 88"/>
                  <a:gd name="T8" fmla="*/ 55 w 101"/>
                  <a:gd name="T9" fmla="*/ 32 h 88"/>
                  <a:gd name="T10" fmla="*/ 84 w 101"/>
                  <a:gd name="T11" fmla="*/ 35 h 88"/>
                  <a:gd name="T12" fmla="*/ 101 w 101"/>
                  <a:gd name="T13" fmla="*/ 43 h 88"/>
                  <a:gd name="T14" fmla="*/ 100 w 101"/>
                  <a:gd name="T15" fmla="*/ 39 h 88"/>
                  <a:gd name="T16" fmla="*/ 94 w 101"/>
                  <a:gd name="T17" fmla="*/ 26 h 88"/>
                  <a:gd name="T18" fmla="*/ 89 w 101"/>
                  <a:gd name="T19" fmla="*/ 14 h 88"/>
                  <a:gd name="T20" fmla="*/ 82 w 101"/>
                  <a:gd name="T21" fmla="*/ 16 h 88"/>
                  <a:gd name="T22" fmla="*/ 63 w 101"/>
                  <a:gd name="T23" fmla="*/ 12 h 88"/>
                  <a:gd name="T24" fmla="*/ 47 w 101"/>
                  <a:gd name="T25" fmla="*/ 0 h 88"/>
                  <a:gd name="T26" fmla="*/ 36 w 101"/>
                  <a:gd name="T27" fmla="*/ 8 h 88"/>
                  <a:gd name="T28" fmla="*/ 32 w 101"/>
                  <a:gd name="T29" fmla="*/ 17 h 88"/>
                  <a:gd name="T30" fmla="*/ 25 w 101"/>
                  <a:gd name="T31" fmla="*/ 25 h 88"/>
                  <a:gd name="T32" fmla="*/ 13 w 101"/>
                  <a:gd name="T33" fmla="*/ 25 h 88"/>
                  <a:gd name="T34" fmla="*/ 0 w 101"/>
                  <a:gd name="T35" fmla="*/ 28 h 88"/>
                  <a:gd name="T36" fmla="*/ 3 w 101"/>
                  <a:gd name="T37" fmla="*/ 36 h 88"/>
                  <a:gd name="T38" fmla="*/ 18 w 101"/>
                  <a:gd name="T39" fmla="*/ 42 h 88"/>
                  <a:gd name="T40" fmla="*/ 34 w 101"/>
                  <a:gd name="T41" fmla="*/ 68 h 88"/>
                  <a:gd name="T42" fmla="*/ 50 w 101"/>
                  <a:gd name="T43" fmla="*/ 76 h 88"/>
                  <a:gd name="T44" fmla="*/ 66 w 101"/>
                  <a:gd name="T45" fmla="*/ 85 h 88"/>
                  <a:gd name="T46" fmla="*/ 74 w 101"/>
                  <a:gd name="T47" fmla="*/ 88 h 88"/>
                  <a:gd name="T48" fmla="*/ 58 w 101"/>
                  <a:gd name="T49" fmla="*/ 7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1" h="88">
                    <a:moveTo>
                      <a:pt x="58" y="71"/>
                    </a:moveTo>
                    <a:cubicBezTo>
                      <a:pt x="59" y="68"/>
                      <a:pt x="43" y="59"/>
                      <a:pt x="43" y="52"/>
                    </a:cubicBezTo>
                    <a:cubicBezTo>
                      <a:pt x="43" y="46"/>
                      <a:pt x="35" y="44"/>
                      <a:pt x="34" y="39"/>
                    </a:cubicBezTo>
                    <a:cubicBezTo>
                      <a:pt x="33" y="35"/>
                      <a:pt x="39" y="32"/>
                      <a:pt x="42" y="34"/>
                    </a:cubicBezTo>
                    <a:cubicBezTo>
                      <a:pt x="46" y="37"/>
                      <a:pt x="50" y="30"/>
                      <a:pt x="55" y="32"/>
                    </a:cubicBezTo>
                    <a:cubicBezTo>
                      <a:pt x="59" y="34"/>
                      <a:pt x="84" y="35"/>
                      <a:pt x="84" y="35"/>
                    </a:cubicBezTo>
                    <a:cubicBezTo>
                      <a:pt x="84" y="35"/>
                      <a:pt x="91" y="37"/>
                      <a:pt x="101" y="43"/>
                    </a:cubicBezTo>
                    <a:cubicBezTo>
                      <a:pt x="101" y="42"/>
                      <a:pt x="100" y="40"/>
                      <a:pt x="100" y="39"/>
                    </a:cubicBezTo>
                    <a:cubicBezTo>
                      <a:pt x="98" y="34"/>
                      <a:pt x="100" y="28"/>
                      <a:pt x="94" y="26"/>
                    </a:cubicBezTo>
                    <a:cubicBezTo>
                      <a:pt x="91" y="25"/>
                      <a:pt x="90" y="19"/>
                      <a:pt x="89" y="14"/>
                    </a:cubicBezTo>
                    <a:cubicBezTo>
                      <a:pt x="86" y="15"/>
                      <a:pt x="84" y="16"/>
                      <a:pt x="82" y="16"/>
                    </a:cubicBezTo>
                    <a:cubicBezTo>
                      <a:pt x="77" y="18"/>
                      <a:pt x="67" y="17"/>
                      <a:pt x="63" y="12"/>
                    </a:cubicBezTo>
                    <a:cubicBezTo>
                      <a:pt x="60" y="8"/>
                      <a:pt x="52" y="3"/>
                      <a:pt x="47" y="0"/>
                    </a:cubicBezTo>
                    <a:cubicBezTo>
                      <a:pt x="46" y="2"/>
                      <a:pt x="39" y="8"/>
                      <a:pt x="36" y="8"/>
                    </a:cubicBezTo>
                    <a:cubicBezTo>
                      <a:pt x="33" y="8"/>
                      <a:pt x="35" y="17"/>
                      <a:pt x="32" y="17"/>
                    </a:cubicBezTo>
                    <a:cubicBezTo>
                      <a:pt x="28" y="17"/>
                      <a:pt x="26" y="23"/>
                      <a:pt x="25" y="25"/>
                    </a:cubicBezTo>
                    <a:cubicBezTo>
                      <a:pt x="24" y="28"/>
                      <a:pt x="16" y="24"/>
                      <a:pt x="13" y="25"/>
                    </a:cubicBezTo>
                    <a:cubicBezTo>
                      <a:pt x="11" y="26"/>
                      <a:pt x="4" y="27"/>
                      <a:pt x="0" y="28"/>
                    </a:cubicBezTo>
                    <a:cubicBezTo>
                      <a:pt x="0" y="31"/>
                      <a:pt x="0" y="36"/>
                      <a:pt x="3" y="36"/>
                    </a:cubicBezTo>
                    <a:cubicBezTo>
                      <a:pt x="8" y="36"/>
                      <a:pt x="17" y="35"/>
                      <a:pt x="18" y="42"/>
                    </a:cubicBezTo>
                    <a:cubicBezTo>
                      <a:pt x="18" y="48"/>
                      <a:pt x="30" y="63"/>
                      <a:pt x="34" y="68"/>
                    </a:cubicBezTo>
                    <a:cubicBezTo>
                      <a:pt x="39" y="73"/>
                      <a:pt x="49" y="72"/>
                      <a:pt x="50" y="76"/>
                    </a:cubicBezTo>
                    <a:cubicBezTo>
                      <a:pt x="50" y="81"/>
                      <a:pt x="57" y="84"/>
                      <a:pt x="66" y="85"/>
                    </a:cubicBezTo>
                    <a:cubicBezTo>
                      <a:pt x="68" y="85"/>
                      <a:pt x="71" y="87"/>
                      <a:pt x="74" y="88"/>
                    </a:cubicBezTo>
                    <a:cubicBezTo>
                      <a:pt x="68" y="80"/>
                      <a:pt x="58" y="73"/>
                      <a:pt x="58" y="7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2" name="Freeform 70">
                <a:extLst>
                  <a:ext uri="{FF2B5EF4-FFF2-40B4-BE49-F238E27FC236}">
                    <a16:creationId xmlns:a16="http://schemas.microsoft.com/office/drawing/2014/main" id="{F1895323-F1C1-418E-98E6-534313DCD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6163" y="3427979"/>
                <a:ext cx="65088" cy="76200"/>
              </a:xfrm>
              <a:custGeom>
                <a:avLst/>
                <a:gdLst>
                  <a:gd name="T0" fmla="*/ 24 w 84"/>
                  <a:gd name="T1" fmla="*/ 84 h 98"/>
                  <a:gd name="T2" fmla="*/ 41 w 84"/>
                  <a:gd name="T3" fmla="*/ 94 h 98"/>
                  <a:gd name="T4" fmla="*/ 74 w 84"/>
                  <a:gd name="T5" fmla="*/ 88 h 98"/>
                  <a:gd name="T6" fmla="*/ 74 w 84"/>
                  <a:gd name="T7" fmla="*/ 83 h 98"/>
                  <a:gd name="T8" fmla="*/ 80 w 84"/>
                  <a:gd name="T9" fmla="*/ 75 h 98"/>
                  <a:gd name="T10" fmla="*/ 75 w 84"/>
                  <a:gd name="T11" fmla="*/ 63 h 98"/>
                  <a:gd name="T12" fmla="*/ 75 w 84"/>
                  <a:gd name="T13" fmla="*/ 50 h 98"/>
                  <a:gd name="T14" fmla="*/ 75 w 84"/>
                  <a:gd name="T15" fmla="*/ 40 h 98"/>
                  <a:gd name="T16" fmla="*/ 54 w 84"/>
                  <a:gd name="T17" fmla="*/ 34 h 98"/>
                  <a:gd name="T18" fmla="*/ 52 w 84"/>
                  <a:gd name="T19" fmla="*/ 22 h 98"/>
                  <a:gd name="T20" fmla="*/ 45 w 84"/>
                  <a:gd name="T21" fmla="*/ 15 h 98"/>
                  <a:gd name="T22" fmla="*/ 39 w 84"/>
                  <a:gd name="T23" fmla="*/ 4 h 98"/>
                  <a:gd name="T24" fmla="*/ 39 w 84"/>
                  <a:gd name="T25" fmla="*/ 4 h 98"/>
                  <a:gd name="T26" fmla="*/ 34 w 84"/>
                  <a:gd name="T27" fmla="*/ 3 h 98"/>
                  <a:gd name="T28" fmla="*/ 26 w 84"/>
                  <a:gd name="T29" fmla="*/ 0 h 98"/>
                  <a:gd name="T30" fmla="*/ 6 w 84"/>
                  <a:gd name="T31" fmla="*/ 6 h 98"/>
                  <a:gd name="T32" fmla="*/ 11 w 84"/>
                  <a:gd name="T33" fmla="*/ 18 h 98"/>
                  <a:gd name="T34" fmla="*/ 17 w 84"/>
                  <a:gd name="T35" fmla="*/ 31 h 98"/>
                  <a:gd name="T36" fmla="*/ 15 w 84"/>
                  <a:gd name="T37" fmla="*/ 61 h 98"/>
                  <a:gd name="T38" fmla="*/ 1 w 84"/>
                  <a:gd name="T39" fmla="*/ 82 h 98"/>
                  <a:gd name="T40" fmla="*/ 0 w 84"/>
                  <a:gd name="T41" fmla="*/ 88 h 98"/>
                  <a:gd name="T42" fmla="*/ 14 w 84"/>
                  <a:gd name="T43" fmla="*/ 97 h 98"/>
                  <a:gd name="T44" fmla="*/ 15 w 84"/>
                  <a:gd name="T45" fmla="*/ 98 h 98"/>
                  <a:gd name="T46" fmla="*/ 24 w 84"/>
                  <a:gd name="T47" fmla="*/ 8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" h="98">
                    <a:moveTo>
                      <a:pt x="24" y="84"/>
                    </a:moveTo>
                    <a:cubicBezTo>
                      <a:pt x="28" y="84"/>
                      <a:pt x="41" y="94"/>
                      <a:pt x="41" y="94"/>
                    </a:cubicBezTo>
                    <a:cubicBezTo>
                      <a:pt x="41" y="94"/>
                      <a:pt x="61" y="90"/>
                      <a:pt x="74" y="88"/>
                    </a:cubicBezTo>
                    <a:cubicBezTo>
                      <a:pt x="74" y="86"/>
                      <a:pt x="74" y="84"/>
                      <a:pt x="74" y="83"/>
                    </a:cubicBezTo>
                    <a:cubicBezTo>
                      <a:pt x="74" y="80"/>
                      <a:pt x="77" y="75"/>
                      <a:pt x="80" y="75"/>
                    </a:cubicBezTo>
                    <a:cubicBezTo>
                      <a:pt x="84" y="75"/>
                      <a:pt x="79" y="67"/>
                      <a:pt x="75" y="63"/>
                    </a:cubicBezTo>
                    <a:cubicBezTo>
                      <a:pt x="70" y="59"/>
                      <a:pt x="71" y="53"/>
                      <a:pt x="75" y="50"/>
                    </a:cubicBezTo>
                    <a:cubicBezTo>
                      <a:pt x="78" y="48"/>
                      <a:pt x="75" y="44"/>
                      <a:pt x="75" y="40"/>
                    </a:cubicBezTo>
                    <a:cubicBezTo>
                      <a:pt x="75" y="36"/>
                      <a:pt x="57" y="35"/>
                      <a:pt x="54" y="34"/>
                    </a:cubicBezTo>
                    <a:cubicBezTo>
                      <a:pt x="51" y="33"/>
                      <a:pt x="56" y="22"/>
                      <a:pt x="52" y="22"/>
                    </a:cubicBezTo>
                    <a:cubicBezTo>
                      <a:pt x="47" y="22"/>
                      <a:pt x="45" y="19"/>
                      <a:pt x="45" y="15"/>
                    </a:cubicBezTo>
                    <a:cubicBezTo>
                      <a:pt x="45" y="12"/>
                      <a:pt x="38" y="7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6" y="3"/>
                      <a:pt x="34" y="3"/>
                      <a:pt x="34" y="3"/>
                    </a:cubicBezTo>
                    <a:cubicBezTo>
                      <a:pt x="31" y="2"/>
                      <a:pt x="26" y="0"/>
                      <a:pt x="26" y="0"/>
                    </a:cubicBezTo>
                    <a:cubicBezTo>
                      <a:pt x="26" y="0"/>
                      <a:pt x="14" y="4"/>
                      <a:pt x="6" y="6"/>
                    </a:cubicBezTo>
                    <a:cubicBezTo>
                      <a:pt x="7" y="11"/>
                      <a:pt x="8" y="17"/>
                      <a:pt x="11" y="18"/>
                    </a:cubicBezTo>
                    <a:cubicBezTo>
                      <a:pt x="17" y="20"/>
                      <a:pt x="15" y="26"/>
                      <a:pt x="17" y="31"/>
                    </a:cubicBezTo>
                    <a:cubicBezTo>
                      <a:pt x="19" y="37"/>
                      <a:pt x="18" y="61"/>
                      <a:pt x="15" y="61"/>
                    </a:cubicBezTo>
                    <a:cubicBezTo>
                      <a:pt x="12" y="61"/>
                      <a:pt x="0" y="78"/>
                      <a:pt x="1" y="82"/>
                    </a:cubicBezTo>
                    <a:cubicBezTo>
                      <a:pt x="1" y="83"/>
                      <a:pt x="1" y="85"/>
                      <a:pt x="0" y="88"/>
                    </a:cubicBezTo>
                    <a:cubicBezTo>
                      <a:pt x="5" y="92"/>
                      <a:pt x="10" y="96"/>
                      <a:pt x="14" y="97"/>
                    </a:cubicBezTo>
                    <a:cubicBezTo>
                      <a:pt x="14" y="98"/>
                      <a:pt x="14" y="98"/>
                      <a:pt x="15" y="98"/>
                    </a:cubicBezTo>
                    <a:cubicBezTo>
                      <a:pt x="16" y="91"/>
                      <a:pt x="21" y="84"/>
                      <a:pt x="24" y="8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3" name="Freeform 71">
                <a:extLst>
                  <a:ext uri="{FF2B5EF4-FFF2-40B4-BE49-F238E27FC236}">
                    <a16:creationId xmlns:a16="http://schemas.microsoft.com/office/drawing/2014/main" id="{C73A6337-8B10-45DF-8D3D-8D608F76F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7275" y="3493067"/>
                <a:ext cx="26988" cy="53975"/>
              </a:xfrm>
              <a:custGeom>
                <a:avLst/>
                <a:gdLst>
                  <a:gd name="T0" fmla="*/ 24 w 36"/>
                  <a:gd name="T1" fmla="*/ 59 h 70"/>
                  <a:gd name="T2" fmla="*/ 29 w 36"/>
                  <a:gd name="T3" fmla="*/ 52 h 70"/>
                  <a:gd name="T4" fmla="*/ 36 w 36"/>
                  <a:gd name="T5" fmla="*/ 41 h 70"/>
                  <a:gd name="T6" fmla="*/ 36 w 36"/>
                  <a:gd name="T7" fmla="*/ 41 h 70"/>
                  <a:gd name="T8" fmla="*/ 25 w 36"/>
                  <a:gd name="T9" fmla="*/ 29 h 70"/>
                  <a:gd name="T10" fmla="*/ 27 w 36"/>
                  <a:gd name="T11" fmla="*/ 10 h 70"/>
                  <a:gd name="T12" fmla="*/ 11 w 36"/>
                  <a:gd name="T13" fmla="*/ 0 h 70"/>
                  <a:gd name="T14" fmla="*/ 2 w 36"/>
                  <a:gd name="T15" fmla="*/ 14 h 70"/>
                  <a:gd name="T16" fmla="*/ 7 w 36"/>
                  <a:gd name="T17" fmla="*/ 26 h 70"/>
                  <a:gd name="T18" fmla="*/ 6 w 36"/>
                  <a:gd name="T19" fmla="*/ 54 h 70"/>
                  <a:gd name="T20" fmla="*/ 19 w 36"/>
                  <a:gd name="T21" fmla="*/ 70 h 70"/>
                  <a:gd name="T22" fmla="*/ 24 w 36"/>
                  <a:gd name="T23" fmla="*/ 5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70">
                    <a:moveTo>
                      <a:pt x="24" y="59"/>
                    </a:moveTo>
                    <a:cubicBezTo>
                      <a:pt x="28" y="59"/>
                      <a:pt x="26" y="55"/>
                      <a:pt x="29" y="52"/>
                    </a:cubicBezTo>
                    <a:cubicBezTo>
                      <a:pt x="32" y="49"/>
                      <a:pt x="35" y="44"/>
                      <a:pt x="36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0" y="37"/>
                      <a:pt x="26" y="34"/>
                      <a:pt x="25" y="29"/>
                    </a:cubicBezTo>
                    <a:cubicBezTo>
                      <a:pt x="24" y="25"/>
                      <a:pt x="25" y="16"/>
                      <a:pt x="27" y="10"/>
                    </a:cubicBezTo>
                    <a:cubicBezTo>
                      <a:pt x="24" y="7"/>
                      <a:pt x="14" y="0"/>
                      <a:pt x="11" y="0"/>
                    </a:cubicBezTo>
                    <a:cubicBezTo>
                      <a:pt x="8" y="0"/>
                      <a:pt x="3" y="7"/>
                      <a:pt x="2" y="14"/>
                    </a:cubicBezTo>
                    <a:cubicBezTo>
                      <a:pt x="9" y="18"/>
                      <a:pt x="12" y="21"/>
                      <a:pt x="7" y="26"/>
                    </a:cubicBezTo>
                    <a:cubicBezTo>
                      <a:pt x="2" y="31"/>
                      <a:pt x="0" y="49"/>
                      <a:pt x="6" y="54"/>
                    </a:cubicBezTo>
                    <a:cubicBezTo>
                      <a:pt x="12" y="58"/>
                      <a:pt x="13" y="67"/>
                      <a:pt x="19" y="70"/>
                    </a:cubicBezTo>
                    <a:cubicBezTo>
                      <a:pt x="20" y="65"/>
                      <a:pt x="22" y="60"/>
                      <a:pt x="24" y="5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4" name="Freeform 72">
                <a:extLst>
                  <a:ext uri="{FF2B5EF4-FFF2-40B4-BE49-F238E27FC236}">
                    <a16:creationId xmlns:a16="http://schemas.microsoft.com/office/drawing/2014/main" id="{D5509757-6BEB-407F-8681-78D48DA74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2338" y="3374004"/>
                <a:ext cx="107950" cy="49213"/>
              </a:xfrm>
              <a:custGeom>
                <a:avLst/>
                <a:gdLst>
                  <a:gd name="T0" fmla="*/ 119 w 140"/>
                  <a:gd name="T1" fmla="*/ 5 h 63"/>
                  <a:gd name="T2" fmla="*/ 101 w 140"/>
                  <a:gd name="T3" fmla="*/ 0 h 63"/>
                  <a:gd name="T4" fmla="*/ 98 w 140"/>
                  <a:gd name="T5" fmla="*/ 8 h 63"/>
                  <a:gd name="T6" fmla="*/ 82 w 140"/>
                  <a:gd name="T7" fmla="*/ 9 h 63"/>
                  <a:gd name="T8" fmla="*/ 71 w 140"/>
                  <a:gd name="T9" fmla="*/ 16 h 63"/>
                  <a:gd name="T10" fmla="*/ 64 w 140"/>
                  <a:gd name="T11" fmla="*/ 28 h 63"/>
                  <a:gd name="T12" fmla="*/ 56 w 140"/>
                  <a:gd name="T13" fmla="*/ 34 h 63"/>
                  <a:gd name="T14" fmla="*/ 37 w 140"/>
                  <a:gd name="T15" fmla="*/ 37 h 63"/>
                  <a:gd name="T16" fmla="*/ 26 w 140"/>
                  <a:gd name="T17" fmla="*/ 38 h 63"/>
                  <a:gd name="T18" fmla="*/ 15 w 140"/>
                  <a:gd name="T19" fmla="*/ 40 h 63"/>
                  <a:gd name="T20" fmla="*/ 4 w 140"/>
                  <a:gd name="T21" fmla="*/ 37 h 63"/>
                  <a:gd name="T22" fmla="*/ 2 w 140"/>
                  <a:gd name="T23" fmla="*/ 47 h 63"/>
                  <a:gd name="T24" fmla="*/ 12 w 140"/>
                  <a:gd name="T25" fmla="*/ 52 h 63"/>
                  <a:gd name="T26" fmla="*/ 23 w 140"/>
                  <a:gd name="T27" fmla="*/ 54 h 63"/>
                  <a:gd name="T28" fmla="*/ 35 w 140"/>
                  <a:gd name="T29" fmla="*/ 51 h 63"/>
                  <a:gd name="T30" fmla="*/ 50 w 140"/>
                  <a:gd name="T31" fmla="*/ 49 h 63"/>
                  <a:gd name="T32" fmla="*/ 54 w 140"/>
                  <a:gd name="T33" fmla="*/ 57 h 63"/>
                  <a:gd name="T34" fmla="*/ 71 w 140"/>
                  <a:gd name="T35" fmla="*/ 59 h 63"/>
                  <a:gd name="T36" fmla="*/ 92 w 140"/>
                  <a:gd name="T37" fmla="*/ 63 h 63"/>
                  <a:gd name="T38" fmla="*/ 108 w 140"/>
                  <a:gd name="T39" fmla="*/ 57 h 63"/>
                  <a:gd name="T40" fmla="*/ 121 w 140"/>
                  <a:gd name="T41" fmla="*/ 53 h 63"/>
                  <a:gd name="T42" fmla="*/ 121 w 140"/>
                  <a:gd name="T43" fmla="*/ 53 h 63"/>
                  <a:gd name="T44" fmla="*/ 124 w 140"/>
                  <a:gd name="T45" fmla="*/ 48 h 63"/>
                  <a:gd name="T46" fmla="*/ 127 w 140"/>
                  <a:gd name="T47" fmla="*/ 40 h 63"/>
                  <a:gd name="T48" fmla="*/ 130 w 140"/>
                  <a:gd name="T49" fmla="*/ 33 h 63"/>
                  <a:gd name="T50" fmla="*/ 138 w 140"/>
                  <a:gd name="T51" fmla="*/ 28 h 63"/>
                  <a:gd name="T52" fmla="*/ 140 w 140"/>
                  <a:gd name="T53" fmla="*/ 23 h 63"/>
                  <a:gd name="T54" fmla="*/ 133 w 140"/>
                  <a:gd name="T55" fmla="*/ 7 h 63"/>
                  <a:gd name="T56" fmla="*/ 119 w 140"/>
                  <a:gd name="T5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0" h="63">
                    <a:moveTo>
                      <a:pt x="119" y="5"/>
                    </a:moveTo>
                    <a:cubicBezTo>
                      <a:pt x="114" y="0"/>
                      <a:pt x="101" y="0"/>
                      <a:pt x="101" y="0"/>
                    </a:cubicBezTo>
                    <a:cubicBezTo>
                      <a:pt x="101" y="0"/>
                      <a:pt x="100" y="5"/>
                      <a:pt x="98" y="8"/>
                    </a:cubicBezTo>
                    <a:cubicBezTo>
                      <a:pt x="97" y="11"/>
                      <a:pt x="87" y="11"/>
                      <a:pt x="82" y="9"/>
                    </a:cubicBezTo>
                    <a:cubicBezTo>
                      <a:pt x="80" y="12"/>
                      <a:pt x="72" y="13"/>
                      <a:pt x="71" y="16"/>
                    </a:cubicBezTo>
                    <a:cubicBezTo>
                      <a:pt x="70" y="20"/>
                      <a:pt x="61" y="18"/>
                      <a:pt x="64" y="28"/>
                    </a:cubicBezTo>
                    <a:cubicBezTo>
                      <a:pt x="67" y="38"/>
                      <a:pt x="59" y="35"/>
                      <a:pt x="56" y="34"/>
                    </a:cubicBezTo>
                    <a:cubicBezTo>
                      <a:pt x="53" y="32"/>
                      <a:pt x="40" y="34"/>
                      <a:pt x="37" y="37"/>
                    </a:cubicBezTo>
                    <a:cubicBezTo>
                      <a:pt x="34" y="41"/>
                      <a:pt x="29" y="40"/>
                      <a:pt x="26" y="38"/>
                    </a:cubicBezTo>
                    <a:cubicBezTo>
                      <a:pt x="23" y="36"/>
                      <a:pt x="17" y="36"/>
                      <a:pt x="15" y="40"/>
                    </a:cubicBezTo>
                    <a:cubicBezTo>
                      <a:pt x="12" y="44"/>
                      <a:pt x="8" y="36"/>
                      <a:pt x="4" y="37"/>
                    </a:cubicBezTo>
                    <a:cubicBezTo>
                      <a:pt x="0" y="37"/>
                      <a:pt x="2" y="45"/>
                      <a:pt x="2" y="47"/>
                    </a:cubicBezTo>
                    <a:cubicBezTo>
                      <a:pt x="2" y="49"/>
                      <a:pt x="8" y="54"/>
                      <a:pt x="12" y="52"/>
                    </a:cubicBezTo>
                    <a:cubicBezTo>
                      <a:pt x="15" y="50"/>
                      <a:pt x="20" y="52"/>
                      <a:pt x="23" y="54"/>
                    </a:cubicBezTo>
                    <a:cubicBezTo>
                      <a:pt x="27" y="57"/>
                      <a:pt x="33" y="53"/>
                      <a:pt x="35" y="51"/>
                    </a:cubicBezTo>
                    <a:cubicBezTo>
                      <a:pt x="37" y="49"/>
                      <a:pt x="49" y="49"/>
                      <a:pt x="50" y="49"/>
                    </a:cubicBezTo>
                    <a:cubicBezTo>
                      <a:pt x="51" y="49"/>
                      <a:pt x="52" y="55"/>
                      <a:pt x="54" y="57"/>
                    </a:cubicBezTo>
                    <a:cubicBezTo>
                      <a:pt x="56" y="58"/>
                      <a:pt x="64" y="59"/>
                      <a:pt x="71" y="59"/>
                    </a:cubicBezTo>
                    <a:cubicBezTo>
                      <a:pt x="78" y="59"/>
                      <a:pt x="89" y="63"/>
                      <a:pt x="92" y="63"/>
                    </a:cubicBezTo>
                    <a:cubicBezTo>
                      <a:pt x="95" y="63"/>
                      <a:pt x="101" y="57"/>
                      <a:pt x="108" y="57"/>
                    </a:cubicBezTo>
                    <a:cubicBezTo>
                      <a:pt x="116" y="57"/>
                      <a:pt x="120" y="52"/>
                      <a:pt x="121" y="53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2" y="51"/>
                      <a:pt x="123" y="49"/>
                      <a:pt x="124" y="48"/>
                    </a:cubicBezTo>
                    <a:cubicBezTo>
                      <a:pt x="127" y="48"/>
                      <a:pt x="125" y="43"/>
                      <a:pt x="127" y="40"/>
                    </a:cubicBezTo>
                    <a:cubicBezTo>
                      <a:pt x="130" y="37"/>
                      <a:pt x="126" y="32"/>
                      <a:pt x="130" y="33"/>
                    </a:cubicBezTo>
                    <a:cubicBezTo>
                      <a:pt x="134" y="33"/>
                      <a:pt x="138" y="34"/>
                      <a:pt x="138" y="28"/>
                    </a:cubicBezTo>
                    <a:cubicBezTo>
                      <a:pt x="138" y="26"/>
                      <a:pt x="139" y="24"/>
                      <a:pt x="140" y="23"/>
                    </a:cubicBezTo>
                    <a:cubicBezTo>
                      <a:pt x="136" y="17"/>
                      <a:pt x="133" y="7"/>
                      <a:pt x="133" y="7"/>
                    </a:cubicBezTo>
                    <a:cubicBezTo>
                      <a:pt x="133" y="7"/>
                      <a:pt x="124" y="11"/>
                      <a:pt x="119" y="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5" name="Freeform 73">
                <a:extLst>
                  <a:ext uri="{FF2B5EF4-FFF2-40B4-BE49-F238E27FC236}">
                    <a16:creationId xmlns:a16="http://schemas.microsoft.com/office/drawing/2014/main" id="{729E5BDB-32BE-4F3C-B7C5-2F8B1BDEF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380354"/>
                <a:ext cx="95250" cy="55563"/>
              </a:xfrm>
              <a:custGeom>
                <a:avLst/>
                <a:gdLst>
                  <a:gd name="T0" fmla="*/ 119 w 123"/>
                  <a:gd name="T1" fmla="*/ 13 h 70"/>
                  <a:gd name="T2" fmla="*/ 114 w 123"/>
                  <a:gd name="T3" fmla="*/ 10 h 70"/>
                  <a:gd name="T4" fmla="*/ 102 w 123"/>
                  <a:gd name="T5" fmla="*/ 6 h 70"/>
                  <a:gd name="T6" fmla="*/ 85 w 123"/>
                  <a:gd name="T7" fmla="*/ 0 h 70"/>
                  <a:gd name="T8" fmla="*/ 68 w 123"/>
                  <a:gd name="T9" fmla="*/ 12 h 70"/>
                  <a:gd name="T10" fmla="*/ 48 w 123"/>
                  <a:gd name="T11" fmla="*/ 18 h 70"/>
                  <a:gd name="T12" fmla="*/ 22 w 123"/>
                  <a:gd name="T13" fmla="*/ 18 h 70"/>
                  <a:gd name="T14" fmla="*/ 19 w 123"/>
                  <a:gd name="T15" fmla="*/ 15 h 70"/>
                  <a:gd name="T16" fmla="*/ 17 w 123"/>
                  <a:gd name="T17" fmla="*/ 20 h 70"/>
                  <a:gd name="T18" fmla="*/ 9 w 123"/>
                  <a:gd name="T19" fmla="*/ 25 h 70"/>
                  <a:gd name="T20" fmla="*/ 6 w 123"/>
                  <a:gd name="T21" fmla="*/ 32 h 70"/>
                  <a:gd name="T22" fmla="*/ 3 w 123"/>
                  <a:gd name="T23" fmla="*/ 40 h 70"/>
                  <a:gd name="T24" fmla="*/ 0 w 123"/>
                  <a:gd name="T25" fmla="*/ 45 h 70"/>
                  <a:gd name="T26" fmla="*/ 5 w 123"/>
                  <a:gd name="T27" fmla="*/ 52 h 70"/>
                  <a:gd name="T28" fmla="*/ 4 w 123"/>
                  <a:gd name="T29" fmla="*/ 52 h 70"/>
                  <a:gd name="T30" fmla="*/ 20 w 123"/>
                  <a:gd name="T31" fmla="*/ 64 h 70"/>
                  <a:gd name="T32" fmla="*/ 39 w 123"/>
                  <a:gd name="T33" fmla="*/ 68 h 70"/>
                  <a:gd name="T34" fmla="*/ 66 w 123"/>
                  <a:gd name="T35" fmla="*/ 60 h 70"/>
                  <a:gd name="T36" fmla="*/ 74 w 123"/>
                  <a:gd name="T37" fmla="*/ 63 h 70"/>
                  <a:gd name="T38" fmla="*/ 79 w 123"/>
                  <a:gd name="T39" fmla="*/ 64 h 70"/>
                  <a:gd name="T40" fmla="*/ 90 w 123"/>
                  <a:gd name="T41" fmla="*/ 56 h 70"/>
                  <a:gd name="T42" fmla="*/ 107 w 123"/>
                  <a:gd name="T43" fmla="*/ 27 h 70"/>
                  <a:gd name="T44" fmla="*/ 120 w 123"/>
                  <a:gd name="T45" fmla="*/ 19 h 70"/>
                  <a:gd name="T46" fmla="*/ 119 w 123"/>
                  <a:gd name="T47" fmla="*/ 1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3" h="70">
                    <a:moveTo>
                      <a:pt x="119" y="13"/>
                    </a:moveTo>
                    <a:cubicBezTo>
                      <a:pt x="117" y="12"/>
                      <a:pt x="116" y="11"/>
                      <a:pt x="114" y="10"/>
                    </a:cubicBezTo>
                    <a:cubicBezTo>
                      <a:pt x="109" y="9"/>
                      <a:pt x="104" y="8"/>
                      <a:pt x="102" y="6"/>
                    </a:cubicBezTo>
                    <a:cubicBezTo>
                      <a:pt x="99" y="3"/>
                      <a:pt x="87" y="1"/>
                      <a:pt x="85" y="0"/>
                    </a:cubicBezTo>
                    <a:cubicBezTo>
                      <a:pt x="83" y="0"/>
                      <a:pt x="71" y="12"/>
                      <a:pt x="68" y="12"/>
                    </a:cubicBezTo>
                    <a:cubicBezTo>
                      <a:pt x="64" y="12"/>
                      <a:pt x="48" y="13"/>
                      <a:pt x="48" y="18"/>
                    </a:cubicBezTo>
                    <a:cubicBezTo>
                      <a:pt x="48" y="22"/>
                      <a:pt x="28" y="23"/>
                      <a:pt x="22" y="18"/>
                    </a:cubicBezTo>
                    <a:cubicBezTo>
                      <a:pt x="21" y="17"/>
                      <a:pt x="20" y="16"/>
                      <a:pt x="19" y="15"/>
                    </a:cubicBezTo>
                    <a:cubicBezTo>
                      <a:pt x="18" y="16"/>
                      <a:pt x="17" y="18"/>
                      <a:pt x="17" y="20"/>
                    </a:cubicBezTo>
                    <a:cubicBezTo>
                      <a:pt x="17" y="26"/>
                      <a:pt x="13" y="25"/>
                      <a:pt x="9" y="25"/>
                    </a:cubicBezTo>
                    <a:cubicBezTo>
                      <a:pt x="5" y="24"/>
                      <a:pt x="9" y="29"/>
                      <a:pt x="6" y="32"/>
                    </a:cubicBezTo>
                    <a:cubicBezTo>
                      <a:pt x="4" y="35"/>
                      <a:pt x="6" y="40"/>
                      <a:pt x="3" y="40"/>
                    </a:cubicBezTo>
                    <a:cubicBezTo>
                      <a:pt x="2" y="41"/>
                      <a:pt x="1" y="43"/>
                      <a:pt x="0" y="45"/>
                    </a:cubicBezTo>
                    <a:cubicBezTo>
                      <a:pt x="2" y="45"/>
                      <a:pt x="5" y="52"/>
                      <a:pt x="5" y="52"/>
                    </a:cubicBezTo>
                    <a:cubicBezTo>
                      <a:pt x="5" y="52"/>
                      <a:pt x="5" y="52"/>
                      <a:pt x="4" y="52"/>
                    </a:cubicBezTo>
                    <a:cubicBezTo>
                      <a:pt x="9" y="55"/>
                      <a:pt x="17" y="60"/>
                      <a:pt x="20" y="64"/>
                    </a:cubicBezTo>
                    <a:cubicBezTo>
                      <a:pt x="24" y="69"/>
                      <a:pt x="34" y="70"/>
                      <a:pt x="39" y="68"/>
                    </a:cubicBezTo>
                    <a:cubicBezTo>
                      <a:pt x="44" y="67"/>
                      <a:pt x="66" y="60"/>
                      <a:pt x="66" y="60"/>
                    </a:cubicBezTo>
                    <a:cubicBezTo>
                      <a:pt x="66" y="60"/>
                      <a:pt x="71" y="62"/>
                      <a:pt x="74" y="63"/>
                    </a:cubicBezTo>
                    <a:cubicBezTo>
                      <a:pt x="74" y="63"/>
                      <a:pt x="76" y="63"/>
                      <a:pt x="79" y="64"/>
                    </a:cubicBezTo>
                    <a:cubicBezTo>
                      <a:pt x="81" y="62"/>
                      <a:pt x="85" y="61"/>
                      <a:pt x="90" y="56"/>
                    </a:cubicBezTo>
                    <a:cubicBezTo>
                      <a:pt x="96" y="50"/>
                      <a:pt x="105" y="29"/>
                      <a:pt x="107" y="27"/>
                    </a:cubicBezTo>
                    <a:cubicBezTo>
                      <a:pt x="110" y="26"/>
                      <a:pt x="117" y="22"/>
                      <a:pt x="120" y="19"/>
                    </a:cubicBezTo>
                    <a:cubicBezTo>
                      <a:pt x="123" y="17"/>
                      <a:pt x="123" y="14"/>
                      <a:pt x="119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6" name="Freeform 74">
                <a:extLst>
                  <a:ext uri="{FF2B5EF4-FFF2-40B4-BE49-F238E27FC236}">
                    <a16:creationId xmlns:a16="http://schemas.microsoft.com/office/drawing/2014/main" id="{ED0DF73F-37CC-4C8D-B9BC-3DD4859ED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8850" y="3335904"/>
                <a:ext cx="93663" cy="47625"/>
              </a:xfrm>
              <a:custGeom>
                <a:avLst/>
                <a:gdLst>
                  <a:gd name="T0" fmla="*/ 113 w 120"/>
                  <a:gd name="T1" fmla="*/ 28 h 61"/>
                  <a:gd name="T2" fmla="*/ 101 w 120"/>
                  <a:gd name="T3" fmla="*/ 25 h 61"/>
                  <a:gd name="T4" fmla="*/ 96 w 120"/>
                  <a:gd name="T5" fmla="*/ 18 h 61"/>
                  <a:gd name="T6" fmla="*/ 85 w 120"/>
                  <a:gd name="T7" fmla="*/ 20 h 61"/>
                  <a:gd name="T8" fmla="*/ 75 w 120"/>
                  <a:gd name="T9" fmla="*/ 15 h 61"/>
                  <a:gd name="T10" fmla="*/ 63 w 120"/>
                  <a:gd name="T11" fmla="*/ 7 h 61"/>
                  <a:gd name="T12" fmla="*/ 52 w 120"/>
                  <a:gd name="T13" fmla="*/ 0 h 61"/>
                  <a:gd name="T14" fmla="*/ 51 w 120"/>
                  <a:gd name="T15" fmla="*/ 2 h 61"/>
                  <a:gd name="T16" fmla="*/ 41 w 120"/>
                  <a:gd name="T17" fmla="*/ 3 h 61"/>
                  <a:gd name="T18" fmla="*/ 25 w 120"/>
                  <a:gd name="T19" fmla="*/ 10 h 61"/>
                  <a:gd name="T20" fmla="*/ 6 w 120"/>
                  <a:gd name="T21" fmla="*/ 17 h 61"/>
                  <a:gd name="T22" fmla="*/ 7 w 120"/>
                  <a:gd name="T23" fmla="*/ 27 h 61"/>
                  <a:gd name="T24" fmla="*/ 13 w 120"/>
                  <a:gd name="T25" fmla="*/ 43 h 61"/>
                  <a:gd name="T26" fmla="*/ 33 w 120"/>
                  <a:gd name="T27" fmla="*/ 58 h 61"/>
                  <a:gd name="T28" fmla="*/ 33 w 120"/>
                  <a:gd name="T29" fmla="*/ 59 h 61"/>
                  <a:gd name="T30" fmla="*/ 49 w 120"/>
                  <a:gd name="T31" fmla="*/ 58 h 61"/>
                  <a:gd name="T32" fmla="*/ 52 w 120"/>
                  <a:gd name="T33" fmla="*/ 50 h 61"/>
                  <a:gd name="T34" fmla="*/ 70 w 120"/>
                  <a:gd name="T35" fmla="*/ 55 h 61"/>
                  <a:gd name="T36" fmla="*/ 84 w 120"/>
                  <a:gd name="T37" fmla="*/ 57 h 61"/>
                  <a:gd name="T38" fmla="*/ 85 w 120"/>
                  <a:gd name="T39" fmla="*/ 61 h 61"/>
                  <a:gd name="T40" fmla="*/ 91 w 120"/>
                  <a:gd name="T41" fmla="*/ 55 h 61"/>
                  <a:gd name="T42" fmla="*/ 109 w 120"/>
                  <a:gd name="T43" fmla="*/ 46 h 61"/>
                  <a:gd name="T44" fmla="*/ 120 w 120"/>
                  <a:gd name="T45" fmla="*/ 37 h 61"/>
                  <a:gd name="T46" fmla="*/ 113 w 120"/>
                  <a:gd name="T47" fmla="*/ 2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61">
                    <a:moveTo>
                      <a:pt x="113" y="28"/>
                    </a:moveTo>
                    <a:cubicBezTo>
                      <a:pt x="110" y="26"/>
                      <a:pt x="101" y="27"/>
                      <a:pt x="101" y="25"/>
                    </a:cubicBezTo>
                    <a:cubicBezTo>
                      <a:pt x="100" y="22"/>
                      <a:pt x="100" y="18"/>
                      <a:pt x="96" y="18"/>
                    </a:cubicBezTo>
                    <a:cubicBezTo>
                      <a:pt x="92" y="18"/>
                      <a:pt x="87" y="15"/>
                      <a:pt x="85" y="20"/>
                    </a:cubicBezTo>
                    <a:cubicBezTo>
                      <a:pt x="83" y="24"/>
                      <a:pt x="76" y="18"/>
                      <a:pt x="75" y="15"/>
                    </a:cubicBezTo>
                    <a:cubicBezTo>
                      <a:pt x="75" y="12"/>
                      <a:pt x="72" y="10"/>
                      <a:pt x="63" y="7"/>
                    </a:cubicBezTo>
                    <a:cubicBezTo>
                      <a:pt x="59" y="5"/>
                      <a:pt x="55" y="3"/>
                      <a:pt x="52" y="0"/>
                    </a:cubicBezTo>
                    <a:cubicBezTo>
                      <a:pt x="52" y="1"/>
                      <a:pt x="51" y="2"/>
                      <a:pt x="51" y="2"/>
                    </a:cubicBezTo>
                    <a:cubicBezTo>
                      <a:pt x="49" y="5"/>
                      <a:pt x="43" y="0"/>
                      <a:pt x="41" y="3"/>
                    </a:cubicBezTo>
                    <a:cubicBezTo>
                      <a:pt x="38" y="5"/>
                      <a:pt x="30" y="6"/>
                      <a:pt x="25" y="10"/>
                    </a:cubicBezTo>
                    <a:cubicBezTo>
                      <a:pt x="21" y="14"/>
                      <a:pt x="11" y="16"/>
                      <a:pt x="6" y="17"/>
                    </a:cubicBezTo>
                    <a:cubicBezTo>
                      <a:pt x="0" y="19"/>
                      <a:pt x="5" y="24"/>
                      <a:pt x="7" y="27"/>
                    </a:cubicBezTo>
                    <a:cubicBezTo>
                      <a:pt x="9" y="31"/>
                      <a:pt x="9" y="40"/>
                      <a:pt x="13" y="43"/>
                    </a:cubicBezTo>
                    <a:cubicBezTo>
                      <a:pt x="17" y="46"/>
                      <a:pt x="31" y="55"/>
                      <a:pt x="33" y="58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8" y="61"/>
                      <a:pt x="48" y="61"/>
                      <a:pt x="49" y="58"/>
                    </a:cubicBezTo>
                    <a:cubicBezTo>
                      <a:pt x="51" y="55"/>
                      <a:pt x="52" y="50"/>
                      <a:pt x="52" y="50"/>
                    </a:cubicBezTo>
                    <a:cubicBezTo>
                      <a:pt x="52" y="50"/>
                      <a:pt x="65" y="50"/>
                      <a:pt x="70" y="55"/>
                    </a:cubicBezTo>
                    <a:cubicBezTo>
                      <a:pt x="75" y="61"/>
                      <a:pt x="84" y="57"/>
                      <a:pt x="84" y="57"/>
                    </a:cubicBezTo>
                    <a:cubicBezTo>
                      <a:pt x="84" y="57"/>
                      <a:pt x="85" y="59"/>
                      <a:pt x="85" y="61"/>
                    </a:cubicBezTo>
                    <a:cubicBezTo>
                      <a:pt x="87" y="58"/>
                      <a:pt x="88" y="55"/>
                      <a:pt x="91" y="55"/>
                    </a:cubicBezTo>
                    <a:cubicBezTo>
                      <a:pt x="96" y="54"/>
                      <a:pt x="103" y="53"/>
                      <a:pt x="109" y="46"/>
                    </a:cubicBezTo>
                    <a:cubicBezTo>
                      <a:pt x="111" y="42"/>
                      <a:pt x="116" y="39"/>
                      <a:pt x="120" y="37"/>
                    </a:cubicBezTo>
                    <a:cubicBezTo>
                      <a:pt x="117" y="34"/>
                      <a:pt x="116" y="29"/>
                      <a:pt x="113" y="28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7" name="Freeform 75">
                <a:extLst>
                  <a:ext uri="{FF2B5EF4-FFF2-40B4-BE49-F238E27FC236}">
                    <a16:creationId xmlns:a16="http://schemas.microsoft.com/office/drawing/2014/main" id="{C8D05197-3671-4604-BF99-1F2D236A0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5525" y="3364479"/>
                <a:ext cx="82550" cy="34925"/>
              </a:xfrm>
              <a:custGeom>
                <a:avLst/>
                <a:gdLst>
                  <a:gd name="T0" fmla="*/ 79 w 106"/>
                  <a:gd name="T1" fmla="*/ 5 h 45"/>
                  <a:gd name="T2" fmla="*/ 65 w 106"/>
                  <a:gd name="T3" fmla="*/ 4 h 45"/>
                  <a:gd name="T4" fmla="*/ 48 w 106"/>
                  <a:gd name="T5" fmla="*/ 2 h 45"/>
                  <a:gd name="T6" fmla="*/ 37 w 106"/>
                  <a:gd name="T7" fmla="*/ 3 h 45"/>
                  <a:gd name="T8" fmla="*/ 35 w 106"/>
                  <a:gd name="T9" fmla="*/ 1 h 45"/>
                  <a:gd name="T10" fmla="*/ 24 w 106"/>
                  <a:gd name="T11" fmla="*/ 10 h 45"/>
                  <a:gd name="T12" fmla="*/ 6 w 106"/>
                  <a:gd name="T13" fmla="*/ 19 h 45"/>
                  <a:gd name="T14" fmla="*/ 0 w 106"/>
                  <a:gd name="T15" fmla="*/ 25 h 45"/>
                  <a:gd name="T16" fmla="*/ 9 w 106"/>
                  <a:gd name="T17" fmla="*/ 40 h 45"/>
                  <a:gd name="T18" fmla="*/ 35 w 106"/>
                  <a:gd name="T19" fmla="*/ 40 h 45"/>
                  <a:gd name="T20" fmla="*/ 55 w 106"/>
                  <a:gd name="T21" fmla="*/ 34 h 45"/>
                  <a:gd name="T22" fmla="*/ 72 w 106"/>
                  <a:gd name="T23" fmla="*/ 22 h 45"/>
                  <a:gd name="T24" fmla="*/ 89 w 106"/>
                  <a:gd name="T25" fmla="*/ 28 h 45"/>
                  <a:gd name="T26" fmla="*/ 101 w 106"/>
                  <a:gd name="T27" fmla="*/ 32 h 45"/>
                  <a:gd name="T28" fmla="*/ 97 w 106"/>
                  <a:gd name="T29" fmla="*/ 26 h 45"/>
                  <a:gd name="T30" fmla="*/ 106 w 106"/>
                  <a:gd name="T31" fmla="*/ 12 h 45"/>
                  <a:gd name="T32" fmla="*/ 106 w 106"/>
                  <a:gd name="T33" fmla="*/ 11 h 45"/>
                  <a:gd name="T34" fmla="*/ 95 w 106"/>
                  <a:gd name="T35" fmla="*/ 9 h 45"/>
                  <a:gd name="T36" fmla="*/ 79 w 106"/>
                  <a:gd name="T37" fmla="*/ 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45">
                    <a:moveTo>
                      <a:pt x="79" y="5"/>
                    </a:moveTo>
                    <a:cubicBezTo>
                      <a:pt x="73" y="6"/>
                      <a:pt x="69" y="2"/>
                      <a:pt x="65" y="4"/>
                    </a:cubicBezTo>
                    <a:cubicBezTo>
                      <a:pt x="60" y="6"/>
                      <a:pt x="51" y="4"/>
                      <a:pt x="48" y="2"/>
                    </a:cubicBezTo>
                    <a:cubicBezTo>
                      <a:pt x="45" y="0"/>
                      <a:pt x="41" y="6"/>
                      <a:pt x="37" y="3"/>
                    </a:cubicBezTo>
                    <a:cubicBezTo>
                      <a:pt x="36" y="3"/>
                      <a:pt x="35" y="2"/>
                      <a:pt x="35" y="1"/>
                    </a:cubicBezTo>
                    <a:cubicBezTo>
                      <a:pt x="31" y="3"/>
                      <a:pt x="26" y="6"/>
                      <a:pt x="24" y="10"/>
                    </a:cubicBezTo>
                    <a:cubicBezTo>
                      <a:pt x="18" y="17"/>
                      <a:pt x="11" y="18"/>
                      <a:pt x="6" y="19"/>
                    </a:cubicBezTo>
                    <a:cubicBezTo>
                      <a:pt x="3" y="19"/>
                      <a:pt x="2" y="22"/>
                      <a:pt x="0" y="25"/>
                    </a:cubicBezTo>
                    <a:cubicBezTo>
                      <a:pt x="2" y="29"/>
                      <a:pt x="5" y="37"/>
                      <a:pt x="9" y="40"/>
                    </a:cubicBezTo>
                    <a:cubicBezTo>
                      <a:pt x="15" y="45"/>
                      <a:pt x="35" y="44"/>
                      <a:pt x="35" y="40"/>
                    </a:cubicBezTo>
                    <a:cubicBezTo>
                      <a:pt x="35" y="35"/>
                      <a:pt x="51" y="34"/>
                      <a:pt x="55" y="34"/>
                    </a:cubicBezTo>
                    <a:cubicBezTo>
                      <a:pt x="58" y="34"/>
                      <a:pt x="70" y="22"/>
                      <a:pt x="72" y="22"/>
                    </a:cubicBezTo>
                    <a:cubicBezTo>
                      <a:pt x="74" y="23"/>
                      <a:pt x="86" y="25"/>
                      <a:pt x="89" y="28"/>
                    </a:cubicBezTo>
                    <a:cubicBezTo>
                      <a:pt x="91" y="30"/>
                      <a:pt x="96" y="31"/>
                      <a:pt x="101" y="32"/>
                    </a:cubicBezTo>
                    <a:cubicBezTo>
                      <a:pt x="99" y="30"/>
                      <a:pt x="97" y="28"/>
                      <a:pt x="97" y="26"/>
                    </a:cubicBezTo>
                    <a:cubicBezTo>
                      <a:pt x="97" y="22"/>
                      <a:pt x="104" y="14"/>
                      <a:pt x="106" y="12"/>
                    </a:cubicBezTo>
                    <a:cubicBezTo>
                      <a:pt x="106" y="12"/>
                      <a:pt x="106" y="12"/>
                      <a:pt x="106" y="11"/>
                    </a:cubicBezTo>
                    <a:cubicBezTo>
                      <a:pt x="101" y="11"/>
                      <a:pt x="96" y="10"/>
                      <a:pt x="95" y="9"/>
                    </a:cubicBezTo>
                    <a:cubicBezTo>
                      <a:pt x="93" y="7"/>
                      <a:pt x="85" y="4"/>
                      <a:pt x="79" y="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8" name="Freeform 76">
                <a:extLst>
                  <a:ext uri="{FF2B5EF4-FFF2-40B4-BE49-F238E27FC236}">
                    <a16:creationId xmlns:a16="http://schemas.microsoft.com/office/drawing/2014/main" id="{25D5241A-3347-4D01-9C12-0D9CEB249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6588" y="3501004"/>
                <a:ext cx="55563" cy="92075"/>
              </a:xfrm>
              <a:custGeom>
                <a:avLst/>
                <a:gdLst>
                  <a:gd name="T0" fmla="*/ 51 w 71"/>
                  <a:gd name="T1" fmla="*/ 96 h 118"/>
                  <a:gd name="T2" fmla="*/ 47 w 71"/>
                  <a:gd name="T3" fmla="*/ 86 h 118"/>
                  <a:gd name="T4" fmla="*/ 52 w 71"/>
                  <a:gd name="T5" fmla="*/ 76 h 118"/>
                  <a:gd name="T6" fmla="*/ 46 w 71"/>
                  <a:gd name="T7" fmla="*/ 66 h 118"/>
                  <a:gd name="T8" fmla="*/ 51 w 71"/>
                  <a:gd name="T9" fmla="*/ 58 h 118"/>
                  <a:gd name="T10" fmla="*/ 55 w 71"/>
                  <a:gd name="T11" fmla="*/ 45 h 118"/>
                  <a:gd name="T12" fmla="*/ 53 w 71"/>
                  <a:gd name="T13" fmla="*/ 28 h 118"/>
                  <a:gd name="T14" fmla="*/ 66 w 71"/>
                  <a:gd name="T15" fmla="*/ 17 h 118"/>
                  <a:gd name="T16" fmla="*/ 61 w 71"/>
                  <a:gd name="T17" fmla="*/ 9 h 118"/>
                  <a:gd name="T18" fmla="*/ 49 w 71"/>
                  <a:gd name="T19" fmla="*/ 7 h 118"/>
                  <a:gd name="T20" fmla="*/ 42 w 71"/>
                  <a:gd name="T21" fmla="*/ 7 h 118"/>
                  <a:gd name="T22" fmla="*/ 30 w 71"/>
                  <a:gd name="T23" fmla="*/ 5 h 118"/>
                  <a:gd name="T24" fmla="*/ 23 w 71"/>
                  <a:gd name="T25" fmla="*/ 4 h 118"/>
                  <a:gd name="T26" fmla="*/ 18 w 71"/>
                  <a:gd name="T27" fmla="*/ 6 h 118"/>
                  <a:gd name="T28" fmla="*/ 19 w 71"/>
                  <a:gd name="T29" fmla="*/ 19 h 118"/>
                  <a:gd name="T30" fmla="*/ 7 w 71"/>
                  <a:gd name="T31" fmla="*/ 64 h 118"/>
                  <a:gd name="T32" fmla="*/ 14 w 71"/>
                  <a:gd name="T33" fmla="*/ 81 h 118"/>
                  <a:gd name="T34" fmla="*/ 17 w 71"/>
                  <a:gd name="T35" fmla="*/ 113 h 118"/>
                  <a:gd name="T36" fmla="*/ 31 w 71"/>
                  <a:gd name="T37" fmla="*/ 116 h 118"/>
                  <a:gd name="T38" fmla="*/ 47 w 71"/>
                  <a:gd name="T39" fmla="*/ 113 h 118"/>
                  <a:gd name="T40" fmla="*/ 44 w 71"/>
                  <a:gd name="T41" fmla="*/ 107 h 118"/>
                  <a:gd name="T42" fmla="*/ 51 w 71"/>
                  <a:gd name="T43" fmla="*/ 9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118">
                    <a:moveTo>
                      <a:pt x="51" y="96"/>
                    </a:moveTo>
                    <a:cubicBezTo>
                      <a:pt x="59" y="94"/>
                      <a:pt x="49" y="88"/>
                      <a:pt x="47" y="86"/>
                    </a:cubicBezTo>
                    <a:cubicBezTo>
                      <a:pt x="45" y="84"/>
                      <a:pt x="48" y="76"/>
                      <a:pt x="52" y="76"/>
                    </a:cubicBezTo>
                    <a:cubicBezTo>
                      <a:pt x="56" y="76"/>
                      <a:pt x="52" y="71"/>
                      <a:pt x="46" y="66"/>
                    </a:cubicBezTo>
                    <a:cubicBezTo>
                      <a:pt x="41" y="60"/>
                      <a:pt x="46" y="58"/>
                      <a:pt x="51" y="58"/>
                    </a:cubicBezTo>
                    <a:cubicBezTo>
                      <a:pt x="56" y="58"/>
                      <a:pt x="50" y="50"/>
                      <a:pt x="55" y="45"/>
                    </a:cubicBezTo>
                    <a:cubicBezTo>
                      <a:pt x="59" y="41"/>
                      <a:pt x="53" y="32"/>
                      <a:pt x="53" y="28"/>
                    </a:cubicBezTo>
                    <a:cubicBezTo>
                      <a:pt x="53" y="24"/>
                      <a:pt x="60" y="22"/>
                      <a:pt x="66" y="17"/>
                    </a:cubicBezTo>
                    <a:cubicBezTo>
                      <a:pt x="71" y="11"/>
                      <a:pt x="61" y="13"/>
                      <a:pt x="61" y="9"/>
                    </a:cubicBezTo>
                    <a:cubicBezTo>
                      <a:pt x="61" y="5"/>
                      <a:pt x="54" y="4"/>
                      <a:pt x="49" y="7"/>
                    </a:cubicBezTo>
                    <a:cubicBezTo>
                      <a:pt x="44" y="11"/>
                      <a:pt x="46" y="7"/>
                      <a:pt x="42" y="7"/>
                    </a:cubicBezTo>
                    <a:cubicBezTo>
                      <a:pt x="38" y="7"/>
                      <a:pt x="30" y="9"/>
                      <a:pt x="30" y="5"/>
                    </a:cubicBezTo>
                    <a:cubicBezTo>
                      <a:pt x="30" y="1"/>
                      <a:pt x="27" y="0"/>
                      <a:pt x="23" y="4"/>
                    </a:cubicBezTo>
                    <a:cubicBezTo>
                      <a:pt x="22" y="5"/>
                      <a:pt x="21" y="6"/>
                      <a:pt x="18" y="6"/>
                    </a:cubicBezTo>
                    <a:cubicBezTo>
                      <a:pt x="18" y="11"/>
                      <a:pt x="17" y="16"/>
                      <a:pt x="19" y="19"/>
                    </a:cubicBezTo>
                    <a:cubicBezTo>
                      <a:pt x="23" y="25"/>
                      <a:pt x="14" y="56"/>
                      <a:pt x="7" y="64"/>
                    </a:cubicBezTo>
                    <a:cubicBezTo>
                      <a:pt x="0" y="72"/>
                      <a:pt x="7" y="75"/>
                      <a:pt x="14" y="81"/>
                    </a:cubicBezTo>
                    <a:cubicBezTo>
                      <a:pt x="22" y="86"/>
                      <a:pt x="17" y="108"/>
                      <a:pt x="17" y="113"/>
                    </a:cubicBezTo>
                    <a:cubicBezTo>
                      <a:pt x="17" y="118"/>
                      <a:pt x="24" y="116"/>
                      <a:pt x="31" y="116"/>
                    </a:cubicBezTo>
                    <a:cubicBezTo>
                      <a:pt x="36" y="116"/>
                      <a:pt x="41" y="114"/>
                      <a:pt x="47" y="113"/>
                    </a:cubicBezTo>
                    <a:cubicBezTo>
                      <a:pt x="45" y="111"/>
                      <a:pt x="44" y="109"/>
                      <a:pt x="44" y="107"/>
                    </a:cubicBezTo>
                    <a:cubicBezTo>
                      <a:pt x="44" y="103"/>
                      <a:pt x="44" y="97"/>
                      <a:pt x="51" y="9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9" name="Freeform 77">
                <a:extLst>
                  <a:ext uri="{FF2B5EF4-FFF2-40B4-BE49-F238E27FC236}">
                    <a16:creationId xmlns:a16="http://schemas.microsoft.com/office/drawing/2014/main" id="{6C450D24-5966-453C-A3E0-6649789FC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7088" y="3288279"/>
                <a:ext cx="60325" cy="50800"/>
              </a:xfrm>
              <a:custGeom>
                <a:avLst/>
                <a:gdLst>
                  <a:gd name="T0" fmla="*/ 25 w 78"/>
                  <a:gd name="T1" fmla="*/ 52 h 66"/>
                  <a:gd name="T2" fmla="*/ 37 w 78"/>
                  <a:gd name="T3" fmla="*/ 54 h 66"/>
                  <a:gd name="T4" fmla="*/ 51 w 78"/>
                  <a:gd name="T5" fmla="*/ 63 h 66"/>
                  <a:gd name="T6" fmla="*/ 55 w 78"/>
                  <a:gd name="T7" fmla="*/ 66 h 66"/>
                  <a:gd name="T8" fmla="*/ 57 w 78"/>
                  <a:gd name="T9" fmla="*/ 52 h 66"/>
                  <a:gd name="T10" fmla="*/ 58 w 78"/>
                  <a:gd name="T11" fmla="*/ 43 h 66"/>
                  <a:gd name="T12" fmla="*/ 69 w 78"/>
                  <a:gd name="T13" fmla="*/ 38 h 66"/>
                  <a:gd name="T14" fmla="*/ 73 w 78"/>
                  <a:gd name="T15" fmla="*/ 32 h 66"/>
                  <a:gd name="T16" fmla="*/ 67 w 78"/>
                  <a:gd name="T17" fmla="*/ 22 h 66"/>
                  <a:gd name="T18" fmla="*/ 76 w 78"/>
                  <a:gd name="T19" fmla="*/ 13 h 66"/>
                  <a:gd name="T20" fmla="*/ 76 w 78"/>
                  <a:gd name="T21" fmla="*/ 0 h 66"/>
                  <a:gd name="T22" fmla="*/ 71 w 78"/>
                  <a:gd name="T23" fmla="*/ 2 h 66"/>
                  <a:gd name="T24" fmla="*/ 52 w 78"/>
                  <a:gd name="T25" fmla="*/ 3 h 66"/>
                  <a:gd name="T26" fmla="*/ 44 w 78"/>
                  <a:gd name="T27" fmla="*/ 16 h 66"/>
                  <a:gd name="T28" fmla="*/ 35 w 78"/>
                  <a:gd name="T29" fmla="*/ 16 h 66"/>
                  <a:gd name="T30" fmla="*/ 27 w 78"/>
                  <a:gd name="T31" fmla="*/ 21 h 66"/>
                  <a:gd name="T32" fmla="*/ 18 w 78"/>
                  <a:gd name="T33" fmla="*/ 36 h 66"/>
                  <a:gd name="T34" fmla="*/ 3 w 78"/>
                  <a:gd name="T35" fmla="*/ 54 h 66"/>
                  <a:gd name="T36" fmla="*/ 0 w 78"/>
                  <a:gd name="T37" fmla="*/ 55 h 66"/>
                  <a:gd name="T38" fmla="*/ 7 w 78"/>
                  <a:gd name="T39" fmla="*/ 58 h 66"/>
                  <a:gd name="T40" fmla="*/ 25 w 78"/>
                  <a:gd name="T41" fmla="*/ 5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8" h="66">
                    <a:moveTo>
                      <a:pt x="25" y="52"/>
                    </a:moveTo>
                    <a:cubicBezTo>
                      <a:pt x="28" y="48"/>
                      <a:pt x="34" y="50"/>
                      <a:pt x="37" y="54"/>
                    </a:cubicBezTo>
                    <a:cubicBezTo>
                      <a:pt x="41" y="57"/>
                      <a:pt x="46" y="58"/>
                      <a:pt x="51" y="63"/>
                    </a:cubicBezTo>
                    <a:cubicBezTo>
                      <a:pt x="52" y="64"/>
                      <a:pt x="54" y="65"/>
                      <a:pt x="55" y="66"/>
                    </a:cubicBezTo>
                    <a:cubicBezTo>
                      <a:pt x="56" y="63"/>
                      <a:pt x="56" y="56"/>
                      <a:pt x="57" y="52"/>
                    </a:cubicBezTo>
                    <a:cubicBezTo>
                      <a:pt x="59" y="48"/>
                      <a:pt x="56" y="43"/>
                      <a:pt x="58" y="43"/>
                    </a:cubicBezTo>
                    <a:cubicBezTo>
                      <a:pt x="61" y="43"/>
                      <a:pt x="69" y="43"/>
                      <a:pt x="69" y="38"/>
                    </a:cubicBezTo>
                    <a:cubicBezTo>
                      <a:pt x="69" y="33"/>
                      <a:pt x="71" y="35"/>
                      <a:pt x="73" y="32"/>
                    </a:cubicBezTo>
                    <a:cubicBezTo>
                      <a:pt x="75" y="29"/>
                      <a:pt x="68" y="24"/>
                      <a:pt x="67" y="22"/>
                    </a:cubicBezTo>
                    <a:cubicBezTo>
                      <a:pt x="66" y="20"/>
                      <a:pt x="72" y="20"/>
                      <a:pt x="76" y="13"/>
                    </a:cubicBezTo>
                    <a:cubicBezTo>
                      <a:pt x="78" y="11"/>
                      <a:pt x="77" y="6"/>
                      <a:pt x="76" y="0"/>
                    </a:cubicBezTo>
                    <a:cubicBezTo>
                      <a:pt x="75" y="2"/>
                      <a:pt x="74" y="4"/>
                      <a:pt x="71" y="2"/>
                    </a:cubicBezTo>
                    <a:cubicBezTo>
                      <a:pt x="67" y="0"/>
                      <a:pt x="60" y="1"/>
                      <a:pt x="52" y="3"/>
                    </a:cubicBezTo>
                    <a:cubicBezTo>
                      <a:pt x="44" y="4"/>
                      <a:pt x="41" y="12"/>
                      <a:pt x="44" y="16"/>
                    </a:cubicBezTo>
                    <a:cubicBezTo>
                      <a:pt x="47" y="19"/>
                      <a:pt x="36" y="21"/>
                      <a:pt x="35" y="16"/>
                    </a:cubicBezTo>
                    <a:cubicBezTo>
                      <a:pt x="34" y="12"/>
                      <a:pt x="26" y="15"/>
                      <a:pt x="27" y="21"/>
                    </a:cubicBezTo>
                    <a:cubicBezTo>
                      <a:pt x="27" y="27"/>
                      <a:pt x="17" y="29"/>
                      <a:pt x="18" y="36"/>
                    </a:cubicBezTo>
                    <a:cubicBezTo>
                      <a:pt x="19" y="43"/>
                      <a:pt x="9" y="50"/>
                      <a:pt x="3" y="54"/>
                    </a:cubicBezTo>
                    <a:cubicBezTo>
                      <a:pt x="2" y="54"/>
                      <a:pt x="1" y="55"/>
                      <a:pt x="0" y="55"/>
                    </a:cubicBezTo>
                    <a:cubicBezTo>
                      <a:pt x="3" y="57"/>
                      <a:pt x="6" y="58"/>
                      <a:pt x="7" y="58"/>
                    </a:cubicBezTo>
                    <a:cubicBezTo>
                      <a:pt x="12" y="58"/>
                      <a:pt x="21" y="55"/>
                      <a:pt x="25" y="5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0" name="Freeform 78">
                <a:extLst>
                  <a:ext uri="{FF2B5EF4-FFF2-40B4-BE49-F238E27FC236}">
                    <a16:creationId xmlns:a16="http://schemas.microsoft.com/office/drawing/2014/main" id="{34CB9BCD-BA52-46A8-A49A-7309B0F4F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5188" y="3353367"/>
                <a:ext cx="11113" cy="14288"/>
              </a:xfrm>
              <a:custGeom>
                <a:avLst/>
                <a:gdLst>
                  <a:gd name="T0" fmla="*/ 7 w 13"/>
                  <a:gd name="T1" fmla="*/ 0 h 18"/>
                  <a:gd name="T2" fmla="*/ 1 w 13"/>
                  <a:gd name="T3" fmla="*/ 16 h 18"/>
                  <a:gd name="T4" fmla="*/ 13 w 13"/>
                  <a:gd name="T5" fmla="*/ 18 h 18"/>
                  <a:gd name="T6" fmla="*/ 7 w 13"/>
                  <a:gd name="T7" fmla="*/ 2 h 18"/>
                  <a:gd name="T8" fmla="*/ 7 w 13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7" y="0"/>
                    </a:moveTo>
                    <a:cubicBezTo>
                      <a:pt x="4" y="2"/>
                      <a:pt x="0" y="7"/>
                      <a:pt x="1" y="16"/>
                    </a:cubicBezTo>
                    <a:cubicBezTo>
                      <a:pt x="4" y="16"/>
                      <a:pt x="9" y="17"/>
                      <a:pt x="13" y="18"/>
                    </a:cubicBezTo>
                    <a:cubicBezTo>
                      <a:pt x="12" y="7"/>
                      <a:pt x="8" y="4"/>
                      <a:pt x="7" y="2"/>
                    </a:cubicBezTo>
                    <a:cubicBezTo>
                      <a:pt x="7" y="1"/>
                      <a:pt x="7" y="1"/>
                      <a:pt x="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1" name="Freeform 79">
                <a:extLst>
                  <a:ext uri="{FF2B5EF4-FFF2-40B4-BE49-F238E27FC236}">
                    <a16:creationId xmlns:a16="http://schemas.microsoft.com/office/drawing/2014/main" id="{AAAAE0C2-6818-48A3-A633-55FD47112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3" y="3326379"/>
                <a:ext cx="57150" cy="41275"/>
              </a:xfrm>
              <a:custGeom>
                <a:avLst/>
                <a:gdLst>
                  <a:gd name="T0" fmla="*/ 3 w 74"/>
                  <a:gd name="T1" fmla="*/ 15 h 53"/>
                  <a:gd name="T2" fmla="*/ 9 w 74"/>
                  <a:gd name="T3" fmla="*/ 22 h 53"/>
                  <a:gd name="T4" fmla="*/ 19 w 74"/>
                  <a:gd name="T5" fmla="*/ 28 h 53"/>
                  <a:gd name="T6" fmla="*/ 31 w 74"/>
                  <a:gd name="T7" fmla="*/ 35 h 53"/>
                  <a:gd name="T8" fmla="*/ 36 w 74"/>
                  <a:gd name="T9" fmla="*/ 42 h 53"/>
                  <a:gd name="T10" fmla="*/ 45 w 74"/>
                  <a:gd name="T11" fmla="*/ 38 h 53"/>
                  <a:gd name="T12" fmla="*/ 50 w 74"/>
                  <a:gd name="T13" fmla="*/ 46 h 53"/>
                  <a:gd name="T14" fmla="*/ 60 w 74"/>
                  <a:gd name="T15" fmla="*/ 53 h 53"/>
                  <a:gd name="T16" fmla="*/ 63 w 74"/>
                  <a:gd name="T17" fmla="*/ 52 h 53"/>
                  <a:gd name="T18" fmla="*/ 69 w 74"/>
                  <a:gd name="T19" fmla="*/ 36 h 53"/>
                  <a:gd name="T20" fmla="*/ 73 w 74"/>
                  <a:gd name="T21" fmla="*/ 31 h 53"/>
                  <a:gd name="T22" fmla="*/ 68 w 74"/>
                  <a:gd name="T23" fmla="*/ 19 h 53"/>
                  <a:gd name="T24" fmla="*/ 68 w 74"/>
                  <a:gd name="T25" fmla="*/ 18 h 53"/>
                  <a:gd name="T26" fmla="*/ 64 w 74"/>
                  <a:gd name="T27" fmla="*/ 15 h 53"/>
                  <a:gd name="T28" fmla="*/ 50 w 74"/>
                  <a:gd name="T29" fmla="*/ 6 h 53"/>
                  <a:gd name="T30" fmla="*/ 38 w 74"/>
                  <a:gd name="T31" fmla="*/ 4 h 53"/>
                  <a:gd name="T32" fmla="*/ 20 w 74"/>
                  <a:gd name="T33" fmla="*/ 10 h 53"/>
                  <a:gd name="T34" fmla="*/ 13 w 74"/>
                  <a:gd name="T35" fmla="*/ 7 h 53"/>
                  <a:gd name="T36" fmla="*/ 0 w 74"/>
                  <a:gd name="T37" fmla="*/ 13 h 53"/>
                  <a:gd name="T38" fmla="*/ 3 w 74"/>
                  <a:gd name="T39" fmla="*/ 1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53">
                    <a:moveTo>
                      <a:pt x="3" y="15"/>
                    </a:moveTo>
                    <a:cubicBezTo>
                      <a:pt x="3" y="18"/>
                      <a:pt x="8" y="25"/>
                      <a:pt x="9" y="22"/>
                    </a:cubicBezTo>
                    <a:cubicBezTo>
                      <a:pt x="11" y="19"/>
                      <a:pt x="15" y="26"/>
                      <a:pt x="19" y="28"/>
                    </a:cubicBezTo>
                    <a:cubicBezTo>
                      <a:pt x="23" y="30"/>
                      <a:pt x="30" y="33"/>
                      <a:pt x="31" y="35"/>
                    </a:cubicBezTo>
                    <a:cubicBezTo>
                      <a:pt x="31" y="38"/>
                      <a:pt x="33" y="43"/>
                      <a:pt x="36" y="42"/>
                    </a:cubicBezTo>
                    <a:cubicBezTo>
                      <a:pt x="40" y="40"/>
                      <a:pt x="45" y="34"/>
                      <a:pt x="45" y="38"/>
                    </a:cubicBezTo>
                    <a:cubicBezTo>
                      <a:pt x="45" y="41"/>
                      <a:pt x="46" y="47"/>
                      <a:pt x="50" y="46"/>
                    </a:cubicBezTo>
                    <a:cubicBezTo>
                      <a:pt x="54" y="45"/>
                      <a:pt x="56" y="53"/>
                      <a:pt x="60" y="53"/>
                    </a:cubicBezTo>
                    <a:cubicBezTo>
                      <a:pt x="60" y="52"/>
                      <a:pt x="62" y="52"/>
                      <a:pt x="63" y="52"/>
                    </a:cubicBezTo>
                    <a:cubicBezTo>
                      <a:pt x="62" y="43"/>
                      <a:pt x="66" y="38"/>
                      <a:pt x="69" y="36"/>
                    </a:cubicBezTo>
                    <a:cubicBezTo>
                      <a:pt x="70" y="35"/>
                      <a:pt x="73" y="33"/>
                      <a:pt x="73" y="31"/>
                    </a:cubicBezTo>
                    <a:cubicBezTo>
                      <a:pt x="74" y="28"/>
                      <a:pt x="68" y="22"/>
                      <a:pt x="68" y="19"/>
                    </a:cubicBezTo>
                    <a:cubicBezTo>
                      <a:pt x="68" y="19"/>
                      <a:pt x="68" y="19"/>
                      <a:pt x="68" y="18"/>
                    </a:cubicBezTo>
                    <a:cubicBezTo>
                      <a:pt x="67" y="17"/>
                      <a:pt x="65" y="16"/>
                      <a:pt x="64" y="15"/>
                    </a:cubicBezTo>
                    <a:cubicBezTo>
                      <a:pt x="59" y="10"/>
                      <a:pt x="54" y="9"/>
                      <a:pt x="50" y="6"/>
                    </a:cubicBezTo>
                    <a:cubicBezTo>
                      <a:pt x="47" y="2"/>
                      <a:pt x="41" y="0"/>
                      <a:pt x="38" y="4"/>
                    </a:cubicBezTo>
                    <a:cubicBezTo>
                      <a:pt x="34" y="7"/>
                      <a:pt x="25" y="10"/>
                      <a:pt x="20" y="10"/>
                    </a:cubicBezTo>
                    <a:cubicBezTo>
                      <a:pt x="19" y="10"/>
                      <a:pt x="16" y="9"/>
                      <a:pt x="13" y="7"/>
                    </a:cubicBezTo>
                    <a:cubicBezTo>
                      <a:pt x="9" y="10"/>
                      <a:pt x="5" y="12"/>
                      <a:pt x="0" y="13"/>
                    </a:cubicBezTo>
                    <a:cubicBezTo>
                      <a:pt x="1" y="14"/>
                      <a:pt x="2" y="13"/>
                      <a:pt x="3" y="1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2" name="Freeform 80">
                <a:extLst>
                  <a:ext uri="{FF2B5EF4-FFF2-40B4-BE49-F238E27FC236}">
                    <a16:creationId xmlns:a16="http://schemas.microsoft.com/office/drawing/2014/main" id="{B1F806C4-4F99-404C-8208-53F3FA7FB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6325" y="3386704"/>
                <a:ext cx="131763" cy="87313"/>
              </a:xfrm>
              <a:custGeom>
                <a:avLst/>
                <a:gdLst>
                  <a:gd name="T0" fmla="*/ 153 w 171"/>
                  <a:gd name="T1" fmla="*/ 74 h 111"/>
                  <a:gd name="T2" fmla="*/ 146 w 171"/>
                  <a:gd name="T3" fmla="*/ 70 h 111"/>
                  <a:gd name="T4" fmla="*/ 146 w 171"/>
                  <a:gd name="T5" fmla="*/ 69 h 111"/>
                  <a:gd name="T6" fmla="*/ 143 w 171"/>
                  <a:gd name="T7" fmla="*/ 48 h 111"/>
                  <a:gd name="T8" fmla="*/ 131 w 171"/>
                  <a:gd name="T9" fmla="*/ 21 h 111"/>
                  <a:gd name="T10" fmla="*/ 119 w 171"/>
                  <a:gd name="T11" fmla="*/ 0 h 111"/>
                  <a:gd name="T12" fmla="*/ 110 w 171"/>
                  <a:gd name="T13" fmla="*/ 4 h 111"/>
                  <a:gd name="T14" fmla="*/ 99 w 171"/>
                  <a:gd name="T15" fmla="*/ 10 h 111"/>
                  <a:gd name="T16" fmla="*/ 90 w 171"/>
                  <a:gd name="T17" fmla="*/ 11 h 111"/>
                  <a:gd name="T18" fmla="*/ 81 w 171"/>
                  <a:gd name="T19" fmla="*/ 13 h 111"/>
                  <a:gd name="T20" fmla="*/ 70 w 171"/>
                  <a:gd name="T21" fmla="*/ 10 h 111"/>
                  <a:gd name="T22" fmla="*/ 51 w 171"/>
                  <a:gd name="T23" fmla="*/ 7 h 111"/>
                  <a:gd name="T24" fmla="*/ 44 w 171"/>
                  <a:gd name="T25" fmla="*/ 7 h 111"/>
                  <a:gd name="T26" fmla="*/ 42 w 171"/>
                  <a:gd name="T27" fmla="*/ 11 h 111"/>
                  <a:gd name="T28" fmla="*/ 29 w 171"/>
                  <a:gd name="T29" fmla="*/ 19 h 111"/>
                  <a:gd name="T30" fmla="*/ 12 w 171"/>
                  <a:gd name="T31" fmla="*/ 48 h 111"/>
                  <a:gd name="T32" fmla="*/ 1 w 171"/>
                  <a:gd name="T33" fmla="*/ 56 h 111"/>
                  <a:gd name="T34" fmla="*/ 7 w 171"/>
                  <a:gd name="T35" fmla="*/ 67 h 111"/>
                  <a:gd name="T36" fmla="*/ 14 w 171"/>
                  <a:gd name="T37" fmla="*/ 74 h 111"/>
                  <a:gd name="T38" fmla="*/ 16 w 171"/>
                  <a:gd name="T39" fmla="*/ 86 h 111"/>
                  <a:gd name="T40" fmla="*/ 37 w 171"/>
                  <a:gd name="T41" fmla="*/ 92 h 111"/>
                  <a:gd name="T42" fmla="*/ 38 w 171"/>
                  <a:gd name="T43" fmla="*/ 100 h 111"/>
                  <a:gd name="T44" fmla="*/ 49 w 171"/>
                  <a:gd name="T45" fmla="*/ 108 h 111"/>
                  <a:gd name="T46" fmla="*/ 69 w 171"/>
                  <a:gd name="T47" fmla="*/ 110 h 111"/>
                  <a:gd name="T48" fmla="*/ 89 w 171"/>
                  <a:gd name="T49" fmla="*/ 110 h 111"/>
                  <a:gd name="T50" fmla="*/ 102 w 171"/>
                  <a:gd name="T51" fmla="*/ 105 h 111"/>
                  <a:gd name="T52" fmla="*/ 125 w 171"/>
                  <a:gd name="T53" fmla="*/ 101 h 111"/>
                  <a:gd name="T54" fmla="*/ 140 w 171"/>
                  <a:gd name="T55" fmla="*/ 105 h 111"/>
                  <a:gd name="T56" fmla="*/ 151 w 171"/>
                  <a:gd name="T57" fmla="*/ 111 h 111"/>
                  <a:gd name="T58" fmla="*/ 151 w 171"/>
                  <a:gd name="T59" fmla="*/ 101 h 111"/>
                  <a:gd name="T60" fmla="*/ 161 w 171"/>
                  <a:gd name="T61" fmla="*/ 86 h 111"/>
                  <a:gd name="T62" fmla="*/ 171 w 171"/>
                  <a:gd name="T63" fmla="*/ 75 h 111"/>
                  <a:gd name="T64" fmla="*/ 170 w 171"/>
                  <a:gd name="T65" fmla="*/ 74 h 111"/>
                  <a:gd name="T66" fmla="*/ 164 w 171"/>
                  <a:gd name="T67" fmla="*/ 70 h 111"/>
                  <a:gd name="T68" fmla="*/ 153 w 171"/>
                  <a:gd name="T69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1" h="111">
                    <a:moveTo>
                      <a:pt x="153" y="74"/>
                    </a:moveTo>
                    <a:cubicBezTo>
                      <a:pt x="149" y="74"/>
                      <a:pt x="144" y="72"/>
                      <a:pt x="146" y="70"/>
                    </a:cubicBezTo>
                    <a:cubicBezTo>
                      <a:pt x="146" y="69"/>
                      <a:pt x="146" y="69"/>
                      <a:pt x="146" y="69"/>
                    </a:cubicBezTo>
                    <a:cubicBezTo>
                      <a:pt x="141" y="65"/>
                      <a:pt x="140" y="51"/>
                      <a:pt x="143" y="48"/>
                    </a:cubicBezTo>
                    <a:cubicBezTo>
                      <a:pt x="147" y="43"/>
                      <a:pt x="136" y="27"/>
                      <a:pt x="131" y="21"/>
                    </a:cubicBezTo>
                    <a:cubicBezTo>
                      <a:pt x="129" y="18"/>
                      <a:pt x="124" y="9"/>
                      <a:pt x="119" y="0"/>
                    </a:cubicBezTo>
                    <a:cubicBezTo>
                      <a:pt x="114" y="1"/>
                      <a:pt x="110" y="3"/>
                      <a:pt x="110" y="4"/>
                    </a:cubicBezTo>
                    <a:cubicBezTo>
                      <a:pt x="108" y="7"/>
                      <a:pt x="102" y="10"/>
                      <a:pt x="99" y="10"/>
                    </a:cubicBezTo>
                    <a:cubicBezTo>
                      <a:pt x="96" y="10"/>
                      <a:pt x="92" y="8"/>
                      <a:pt x="90" y="11"/>
                    </a:cubicBezTo>
                    <a:cubicBezTo>
                      <a:pt x="87" y="14"/>
                      <a:pt x="83" y="15"/>
                      <a:pt x="81" y="13"/>
                    </a:cubicBezTo>
                    <a:cubicBezTo>
                      <a:pt x="80" y="12"/>
                      <a:pt x="74" y="10"/>
                      <a:pt x="70" y="10"/>
                    </a:cubicBezTo>
                    <a:cubicBezTo>
                      <a:pt x="66" y="10"/>
                      <a:pt x="54" y="7"/>
                      <a:pt x="51" y="7"/>
                    </a:cubicBezTo>
                    <a:cubicBezTo>
                      <a:pt x="49" y="7"/>
                      <a:pt x="47" y="7"/>
                      <a:pt x="44" y="7"/>
                    </a:cubicBezTo>
                    <a:cubicBezTo>
                      <a:pt x="44" y="8"/>
                      <a:pt x="44" y="10"/>
                      <a:pt x="42" y="11"/>
                    </a:cubicBezTo>
                    <a:cubicBezTo>
                      <a:pt x="39" y="14"/>
                      <a:pt x="32" y="18"/>
                      <a:pt x="29" y="19"/>
                    </a:cubicBezTo>
                    <a:cubicBezTo>
                      <a:pt x="27" y="21"/>
                      <a:pt x="18" y="42"/>
                      <a:pt x="12" y="48"/>
                    </a:cubicBezTo>
                    <a:cubicBezTo>
                      <a:pt x="6" y="54"/>
                      <a:pt x="1" y="54"/>
                      <a:pt x="1" y="56"/>
                    </a:cubicBezTo>
                    <a:cubicBezTo>
                      <a:pt x="0" y="59"/>
                      <a:pt x="7" y="64"/>
                      <a:pt x="7" y="67"/>
                    </a:cubicBezTo>
                    <a:cubicBezTo>
                      <a:pt x="7" y="71"/>
                      <a:pt x="9" y="74"/>
                      <a:pt x="14" y="74"/>
                    </a:cubicBezTo>
                    <a:cubicBezTo>
                      <a:pt x="18" y="74"/>
                      <a:pt x="13" y="85"/>
                      <a:pt x="16" y="86"/>
                    </a:cubicBezTo>
                    <a:cubicBezTo>
                      <a:pt x="19" y="87"/>
                      <a:pt x="37" y="88"/>
                      <a:pt x="37" y="92"/>
                    </a:cubicBezTo>
                    <a:cubicBezTo>
                      <a:pt x="37" y="95"/>
                      <a:pt x="39" y="98"/>
                      <a:pt x="38" y="100"/>
                    </a:cubicBezTo>
                    <a:cubicBezTo>
                      <a:pt x="43" y="101"/>
                      <a:pt x="47" y="108"/>
                      <a:pt x="49" y="108"/>
                    </a:cubicBezTo>
                    <a:cubicBezTo>
                      <a:pt x="51" y="107"/>
                      <a:pt x="66" y="110"/>
                      <a:pt x="69" y="110"/>
                    </a:cubicBezTo>
                    <a:cubicBezTo>
                      <a:pt x="72" y="109"/>
                      <a:pt x="85" y="110"/>
                      <a:pt x="89" y="110"/>
                    </a:cubicBezTo>
                    <a:cubicBezTo>
                      <a:pt x="94" y="111"/>
                      <a:pt x="99" y="109"/>
                      <a:pt x="102" y="105"/>
                    </a:cubicBezTo>
                    <a:cubicBezTo>
                      <a:pt x="106" y="101"/>
                      <a:pt x="120" y="100"/>
                      <a:pt x="125" y="101"/>
                    </a:cubicBezTo>
                    <a:cubicBezTo>
                      <a:pt x="129" y="101"/>
                      <a:pt x="138" y="103"/>
                      <a:pt x="140" y="105"/>
                    </a:cubicBezTo>
                    <a:cubicBezTo>
                      <a:pt x="141" y="107"/>
                      <a:pt x="146" y="109"/>
                      <a:pt x="151" y="111"/>
                    </a:cubicBezTo>
                    <a:cubicBezTo>
                      <a:pt x="152" y="108"/>
                      <a:pt x="151" y="104"/>
                      <a:pt x="151" y="101"/>
                    </a:cubicBezTo>
                    <a:cubicBezTo>
                      <a:pt x="152" y="95"/>
                      <a:pt x="155" y="86"/>
                      <a:pt x="161" y="86"/>
                    </a:cubicBezTo>
                    <a:cubicBezTo>
                      <a:pt x="167" y="85"/>
                      <a:pt x="171" y="85"/>
                      <a:pt x="171" y="75"/>
                    </a:cubicBezTo>
                    <a:cubicBezTo>
                      <a:pt x="171" y="75"/>
                      <a:pt x="171" y="75"/>
                      <a:pt x="170" y="74"/>
                    </a:cubicBezTo>
                    <a:cubicBezTo>
                      <a:pt x="168" y="72"/>
                      <a:pt x="165" y="70"/>
                      <a:pt x="164" y="70"/>
                    </a:cubicBezTo>
                    <a:cubicBezTo>
                      <a:pt x="162" y="70"/>
                      <a:pt x="155" y="74"/>
                      <a:pt x="153" y="7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3" name="Freeform 81">
                <a:extLst>
                  <a:ext uri="{FF2B5EF4-FFF2-40B4-BE49-F238E27FC236}">
                    <a16:creationId xmlns:a16="http://schemas.microsoft.com/office/drawing/2014/main" id="{56BB9E1E-2979-40CF-AF62-ED0092261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3383529"/>
                <a:ext cx="44450" cy="57150"/>
              </a:xfrm>
              <a:custGeom>
                <a:avLst/>
                <a:gdLst>
                  <a:gd name="T0" fmla="*/ 42 w 58"/>
                  <a:gd name="T1" fmla="*/ 19 h 73"/>
                  <a:gd name="T2" fmla="*/ 29 w 58"/>
                  <a:gd name="T3" fmla="*/ 9 h 73"/>
                  <a:gd name="T4" fmla="*/ 14 w 58"/>
                  <a:gd name="T5" fmla="*/ 0 h 73"/>
                  <a:gd name="T6" fmla="*/ 0 w 58"/>
                  <a:gd name="T7" fmla="*/ 4 h 73"/>
                  <a:gd name="T8" fmla="*/ 12 w 58"/>
                  <a:gd name="T9" fmla="*/ 25 h 73"/>
                  <a:gd name="T10" fmla="*/ 24 w 58"/>
                  <a:gd name="T11" fmla="*/ 52 h 73"/>
                  <a:gd name="T12" fmla="*/ 27 w 58"/>
                  <a:gd name="T13" fmla="*/ 73 h 73"/>
                  <a:gd name="T14" fmla="*/ 38 w 58"/>
                  <a:gd name="T15" fmla="*/ 56 h 73"/>
                  <a:gd name="T16" fmla="*/ 45 w 58"/>
                  <a:gd name="T17" fmla="*/ 48 h 73"/>
                  <a:gd name="T18" fmla="*/ 58 w 58"/>
                  <a:gd name="T19" fmla="*/ 50 h 73"/>
                  <a:gd name="T20" fmla="*/ 54 w 58"/>
                  <a:gd name="T21" fmla="*/ 38 h 73"/>
                  <a:gd name="T22" fmla="*/ 42 w 58"/>
                  <a:gd name="T23" fmla="*/ 1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73">
                    <a:moveTo>
                      <a:pt x="42" y="19"/>
                    </a:moveTo>
                    <a:cubicBezTo>
                      <a:pt x="40" y="12"/>
                      <a:pt x="33" y="9"/>
                      <a:pt x="29" y="9"/>
                    </a:cubicBezTo>
                    <a:cubicBezTo>
                      <a:pt x="25" y="9"/>
                      <a:pt x="18" y="0"/>
                      <a:pt x="14" y="0"/>
                    </a:cubicBezTo>
                    <a:cubicBezTo>
                      <a:pt x="11" y="1"/>
                      <a:pt x="5" y="2"/>
                      <a:pt x="0" y="4"/>
                    </a:cubicBezTo>
                    <a:cubicBezTo>
                      <a:pt x="5" y="13"/>
                      <a:pt x="10" y="22"/>
                      <a:pt x="12" y="25"/>
                    </a:cubicBezTo>
                    <a:cubicBezTo>
                      <a:pt x="17" y="31"/>
                      <a:pt x="28" y="47"/>
                      <a:pt x="24" y="52"/>
                    </a:cubicBezTo>
                    <a:cubicBezTo>
                      <a:pt x="21" y="55"/>
                      <a:pt x="22" y="69"/>
                      <a:pt x="27" y="73"/>
                    </a:cubicBezTo>
                    <a:cubicBezTo>
                      <a:pt x="30" y="70"/>
                      <a:pt x="38" y="59"/>
                      <a:pt x="38" y="56"/>
                    </a:cubicBezTo>
                    <a:cubicBezTo>
                      <a:pt x="38" y="53"/>
                      <a:pt x="39" y="46"/>
                      <a:pt x="45" y="48"/>
                    </a:cubicBezTo>
                    <a:cubicBezTo>
                      <a:pt x="52" y="50"/>
                      <a:pt x="58" y="52"/>
                      <a:pt x="58" y="50"/>
                    </a:cubicBezTo>
                    <a:cubicBezTo>
                      <a:pt x="58" y="48"/>
                      <a:pt x="57" y="41"/>
                      <a:pt x="54" y="38"/>
                    </a:cubicBezTo>
                    <a:cubicBezTo>
                      <a:pt x="51" y="35"/>
                      <a:pt x="44" y="26"/>
                      <a:pt x="42" y="1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4" name="Freeform 82">
                <a:extLst>
                  <a:ext uri="{FF2B5EF4-FFF2-40B4-BE49-F238E27FC236}">
                    <a16:creationId xmlns:a16="http://schemas.microsoft.com/office/drawing/2014/main" id="{C862BA88-AFE5-4001-AAA2-B6726C31C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0138" y="3464492"/>
                <a:ext cx="93663" cy="50800"/>
              </a:xfrm>
              <a:custGeom>
                <a:avLst/>
                <a:gdLst>
                  <a:gd name="T0" fmla="*/ 93 w 119"/>
                  <a:gd name="T1" fmla="*/ 1 h 65"/>
                  <a:gd name="T2" fmla="*/ 70 w 119"/>
                  <a:gd name="T3" fmla="*/ 5 h 65"/>
                  <a:gd name="T4" fmla="*/ 57 w 119"/>
                  <a:gd name="T5" fmla="*/ 10 h 65"/>
                  <a:gd name="T6" fmla="*/ 37 w 119"/>
                  <a:gd name="T7" fmla="*/ 10 h 65"/>
                  <a:gd name="T8" fmla="*/ 17 w 119"/>
                  <a:gd name="T9" fmla="*/ 8 h 65"/>
                  <a:gd name="T10" fmla="*/ 6 w 119"/>
                  <a:gd name="T11" fmla="*/ 0 h 65"/>
                  <a:gd name="T12" fmla="*/ 5 w 119"/>
                  <a:gd name="T13" fmla="*/ 2 h 65"/>
                  <a:gd name="T14" fmla="*/ 5 w 119"/>
                  <a:gd name="T15" fmla="*/ 15 h 65"/>
                  <a:gd name="T16" fmla="*/ 10 w 119"/>
                  <a:gd name="T17" fmla="*/ 27 h 65"/>
                  <a:gd name="T18" fmla="*/ 4 w 119"/>
                  <a:gd name="T19" fmla="*/ 35 h 65"/>
                  <a:gd name="T20" fmla="*/ 4 w 119"/>
                  <a:gd name="T21" fmla="*/ 44 h 65"/>
                  <a:gd name="T22" fmla="*/ 15 w 119"/>
                  <a:gd name="T23" fmla="*/ 56 h 65"/>
                  <a:gd name="T24" fmla="*/ 18 w 119"/>
                  <a:gd name="T25" fmla="*/ 61 h 65"/>
                  <a:gd name="T26" fmla="*/ 44 w 119"/>
                  <a:gd name="T27" fmla="*/ 62 h 65"/>
                  <a:gd name="T28" fmla="*/ 64 w 119"/>
                  <a:gd name="T29" fmla="*/ 65 h 65"/>
                  <a:gd name="T30" fmla="*/ 71 w 119"/>
                  <a:gd name="T31" fmla="*/ 61 h 65"/>
                  <a:gd name="T32" fmla="*/ 80 w 119"/>
                  <a:gd name="T33" fmla="*/ 56 h 65"/>
                  <a:gd name="T34" fmla="*/ 80 w 119"/>
                  <a:gd name="T35" fmla="*/ 51 h 65"/>
                  <a:gd name="T36" fmla="*/ 99 w 119"/>
                  <a:gd name="T37" fmla="*/ 51 h 65"/>
                  <a:gd name="T38" fmla="*/ 107 w 119"/>
                  <a:gd name="T39" fmla="*/ 50 h 65"/>
                  <a:gd name="T40" fmla="*/ 104 w 119"/>
                  <a:gd name="T41" fmla="*/ 45 h 65"/>
                  <a:gd name="T42" fmla="*/ 100 w 119"/>
                  <a:gd name="T43" fmla="*/ 31 h 65"/>
                  <a:gd name="T44" fmla="*/ 115 w 119"/>
                  <a:gd name="T45" fmla="*/ 15 h 65"/>
                  <a:gd name="T46" fmla="*/ 119 w 119"/>
                  <a:gd name="T47" fmla="*/ 11 h 65"/>
                  <a:gd name="T48" fmla="*/ 108 w 119"/>
                  <a:gd name="T49" fmla="*/ 5 h 65"/>
                  <a:gd name="T50" fmla="*/ 93 w 119"/>
                  <a:gd name="T51" fmla="*/ 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9" h="65">
                    <a:moveTo>
                      <a:pt x="93" y="1"/>
                    </a:moveTo>
                    <a:cubicBezTo>
                      <a:pt x="88" y="0"/>
                      <a:pt x="74" y="1"/>
                      <a:pt x="70" y="5"/>
                    </a:cubicBezTo>
                    <a:cubicBezTo>
                      <a:pt x="67" y="9"/>
                      <a:pt x="62" y="11"/>
                      <a:pt x="57" y="10"/>
                    </a:cubicBezTo>
                    <a:cubicBezTo>
                      <a:pt x="53" y="10"/>
                      <a:pt x="40" y="9"/>
                      <a:pt x="37" y="10"/>
                    </a:cubicBezTo>
                    <a:cubicBezTo>
                      <a:pt x="34" y="10"/>
                      <a:pt x="19" y="7"/>
                      <a:pt x="17" y="8"/>
                    </a:cubicBezTo>
                    <a:cubicBezTo>
                      <a:pt x="15" y="8"/>
                      <a:pt x="11" y="1"/>
                      <a:pt x="6" y="0"/>
                    </a:cubicBezTo>
                    <a:cubicBezTo>
                      <a:pt x="6" y="1"/>
                      <a:pt x="5" y="2"/>
                      <a:pt x="5" y="2"/>
                    </a:cubicBezTo>
                    <a:cubicBezTo>
                      <a:pt x="1" y="5"/>
                      <a:pt x="0" y="11"/>
                      <a:pt x="5" y="15"/>
                    </a:cubicBezTo>
                    <a:cubicBezTo>
                      <a:pt x="9" y="19"/>
                      <a:pt x="14" y="27"/>
                      <a:pt x="10" y="27"/>
                    </a:cubicBezTo>
                    <a:cubicBezTo>
                      <a:pt x="7" y="27"/>
                      <a:pt x="4" y="32"/>
                      <a:pt x="4" y="35"/>
                    </a:cubicBezTo>
                    <a:cubicBezTo>
                      <a:pt x="5" y="37"/>
                      <a:pt x="3" y="43"/>
                      <a:pt x="4" y="44"/>
                    </a:cubicBezTo>
                    <a:cubicBezTo>
                      <a:pt x="5" y="45"/>
                      <a:pt x="14" y="54"/>
                      <a:pt x="15" y="56"/>
                    </a:cubicBezTo>
                    <a:cubicBezTo>
                      <a:pt x="15" y="58"/>
                      <a:pt x="19" y="59"/>
                      <a:pt x="18" y="61"/>
                    </a:cubicBezTo>
                    <a:cubicBezTo>
                      <a:pt x="25" y="61"/>
                      <a:pt x="40" y="60"/>
                      <a:pt x="44" y="62"/>
                    </a:cubicBezTo>
                    <a:cubicBezTo>
                      <a:pt x="48" y="64"/>
                      <a:pt x="64" y="65"/>
                      <a:pt x="64" y="65"/>
                    </a:cubicBezTo>
                    <a:cubicBezTo>
                      <a:pt x="68" y="65"/>
                      <a:pt x="72" y="63"/>
                      <a:pt x="71" y="61"/>
                    </a:cubicBezTo>
                    <a:cubicBezTo>
                      <a:pt x="70" y="58"/>
                      <a:pt x="76" y="57"/>
                      <a:pt x="80" y="56"/>
                    </a:cubicBezTo>
                    <a:cubicBezTo>
                      <a:pt x="79" y="54"/>
                      <a:pt x="79" y="52"/>
                      <a:pt x="80" y="51"/>
                    </a:cubicBezTo>
                    <a:cubicBezTo>
                      <a:pt x="82" y="50"/>
                      <a:pt x="94" y="49"/>
                      <a:pt x="99" y="51"/>
                    </a:cubicBezTo>
                    <a:cubicBezTo>
                      <a:pt x="102" y="52"/>
                      <a:pt x="105" y="51"/>
                      <a:pt x="107" y="50"/>
                    </a:cubicBezTo>
                    <a:cubicBezTo>
                      <a:pt x="106" y="47"/>
                      <a:pt x="105" y="45"/>
                      <a:pt x="104" y="45"/>
                    </a:cubicBezTo>
                    <a:cubicBezTo>
                      <a:pt x="101" y="45"/>
                      <a:pt x="96" y="32"/>
                      <a:pt x="100" y="31"/>
                    </a:cubicBezTo>
                    <a:cubicBezTo>
                      <a:pt x="104" y="30"/>
                      <a:pt x="109" y="17"/>
                      <a:pt x="115" y="15"/>
                    </a:cubicBezTo>
                    <a:cubicBezTo>
                      <a:pt x="118" y="14"/>
                      <a:pt x="119" y="13"/>
                      <a:pt x="119" y="11"/>
                    </a:cubicBezTo>
                    <a:cubicBezTo>
                      <a:pt x="114" y="9"/>
                      <a:pt x="109" y="7"/>
                      <a:pt x="108" y="5"/>
                    </a:cubicBezTo>
                    <a:cubicBezTo>
                      <a:pt x="106" y="3"/>
                      <a:pt x="97" y="1"/>
                      <a:pt x="93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5" name="Freeform 83">
                <a:extLst>
                  <a:ext uri="{FF2B5EF4-FFF2-40B4-BE49-F238E27FC236}">
                    <a16:creationId xmlns:a16="http://schemas.microsoft.com/office/drawing/2014/main" id="{520B57EA-4320-493B-8B10-E4881D21F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4738" y="3496242"/>
                <a:ext cx="41275" cy="28575"/>
              </a:xfrm>
              <a:custGeom>
                <a:avLst/>
                <a:gdLst>
                  <a:gd name="T0" fmla="*/ 12 w 52"/>
                  <a:gd name="T1" fmla="*/ 37 h 37"/>
                  <a:gd name="T2" fmla="*/ 12 w 52"/>
                  <a:gd name="T3" fmla="*/ 37 h 37"/>
                  <a:gd name="T4" fmla="*/ 13 w 52"/>
                  <a:gd name="T5" fmla="*/ 37 h 37"/>
                  <a:gd name="T6" fmla="*/ 13 w 52"/>
                  <a:gd name="T7" fmla="*/ 37 h 37"/>
                  <a:gd name="T8" fmla="*/ 14 w 52"/>
                  <a:gd name="T9" fmla="*/ 36 h 37"/>
                  <a:gd name="T10" fmla="*/ 14 w 52"/>
                  <a:gd name="T11" fmla="*/ 36 h 37"/>
                  <a:gd name="T12" fmla="*/ 20 w 52"/>
                  <a:gd name="T13" fmla="*/ 36 h 37"/>
                  <a:gd name="T14" fmla="*/ 21 w 52"/>
                  <a:gd name="T15" fmla="*/ 36 h 37"/>
                  <a:gd name="T16" fmla="*/ 22 w 52"/>
                  <a:gd name="T17" fmla="*/ 36 h 37"/>
                  <a:gd name="T18" fmla="*/ 23 w 52"/>
                  <a:gd name="T19" fmla="*/ 36 h 37"/>
                  <a:gd name="T20" fmla="*/ 25 w 52"/>
                  <a:gd name="T21" fmla="*/ 36 h 37"/>
                  <a:gd name="T22" fmla="*/ 33 w 52"/>
                  <a:gd name="T23" fmla="*/ 30 h 37"/>
                  <a:gd name="T24" fmla="*/ 51 w 52"/>
                  <a:gd name="T25" fmla="*/ 22 h 37"/>
                  <a:gd name="T26" fmla="*/ 51 w 52"/>
                  <a:gd name="T27" fmla="*/ 21 h 37"/>
                  <a:gd name="T28" fmla="*/ 48 w 52"/>
                  <a:gd name="T29" fmla="*/ 16 h 37"/>
                  <a:gd name="T30" fmla="*/ 37 w 52"/>
                  <a:gd name="T31" fmla="*/ 4 h 37"/>
                  <a:gd name="T32" fmla="*/ 37 w 52"/>
                  <a:gd name="T33" fmla="*/ 3 h 37"/>
                  <a:gd name="T34" fmla="*/ 37 w 52"/>
                  <a:gd name="T35" fmla="*/ 3 h 37"/>
                  <a:gd name="T36" fmla="*/ 37 w 52"/>
                  <a:gd name="T37" fmla="*/ 0 h 37"/>
                  <a:gd name="T38" fmla="*/ 4 w 52"/>
                  <a:gd name="T39" fmla="*/ 6 h 37"/>
                  <a:gd name="T40" fmla="*/ 3 w 52"/>
                  <a:gd name="T41" fmla="*/ 6 h 37"/>
                  <a:gd name="T42" fmla="*/ 1 w 52"/>
                  <a:gd name="T43" fmla="*/ 25 h 37"/>
                  <a:gd name="T44" fmla="*/ 12 w 52"/>
                  <a:gd name="T4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37">
                    <a:moveTo>
                      <a:pt x="12" y="37"/>
                    </a:move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3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7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6"/>
                      <a:pt x="18" y="36"/>
                      <a:pt x="20" y="36"/>
                    </a:cubicBezTo>
                    <a:cubicBezTo>
                      <a:pt x="20" y="36"/>
                      <a:pt x="20" y="36"/>
                      <a:pt x="21" y="36"/>
                    </a:cubicBezTo>
                    <a:cubicBezTo>
                      <a:pt x="21" y="36"/>
                      <a:pt x="22" y="36"/>
                      <a:pt x="22" y="36"/>
                    </a:cubicBezTo>
                    <a:cubicBezTo>
                      <a:pt x="22" y="36"/>
                      <a:pt x="22" y="36"/>
                      <a:pt x="23" y="36"/>
                    </a:cubicBezTo>
                    <a:cubicBezTo>
                      <a:pt x="23" y="36"/>
                      <a:pt x="24" y="36"/>
                      <a:pt x="25" y="36"/>
                    </a:cubicBezTo>
                    <a:cubicBezTo>
                      <a:pt x="30" y="35"/>
                      <a:pt x="31" y="29"/>
                      <a:pt x="33" y="30"/>
                    </a:cubicBezTo>
                    <a:cubicBezTo>
                      <a:pt x="36" y="32"/>
                      <a:pt x="49" y="25"/>
                      <a:pt x="51" y="22"/>
                    </a:cubicBezTo>
                    <a:cubicBezTo>
                      <a:pt x="51" y="22"/>
                      <a:pt x="51" y="22"/>
                      <a:pt x="51" y="21"/>
                    </a:cubicBezTo>
                    <a:cubicBezTo>
                      <a:pt x="52" y="19"/>
                      <a:pt x="48" y="18"/>
                      <a:pt x="48" y="16"/>
                    </a:cubicBezTo>
                    <a:cubicBezTo>
                      <a:pt x="47" y="14"/>
                      <a:pt x="38" y="5"/>
                      <a:pt x="37" y="4"/>
                    </a:cubicBezTo>
                    <a:cubicBezTo>
                      <a:pt x="37" y="4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2"/>
                      <a:pt x="37" y="1"/>
                      <a:pt x="37" y="0"/>
                    </a:cubicBezTo>
                    <a:cubicBezTo>
                      <a:pt x="24" y="2"/>
                      <a:pt x="4" y="6"/>
                      <a:pt x="4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1" y="12"/>
                      <a:pt x="0" y="21"/>
                      <a:pt x="1" y="25"/>
                    </a:cubicBezTo>
                    <a:cubicBezTo>
                      <a:pt x="2" y="30"/>
                      <a:pt x="6" y="33"/>
                      <a:pt x="12" y="3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6" name="Freeform 84">
                <a:extLst>
                  <a:ext uri="{FF2B5EF4-FFF2-40B4-BE49-F238E27FC236}">
                    <a16:creationId xmlns:a16="http://schemas.microsoft.com/office/drawing/2014/main" id="{2C7F6316-CC63-46C5-B44E-3DD390376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0138" y="3308917"/>
                <a:ext cx="261938" cy="152400"/>
              </a:xfrm>
              <a:custGeom>
                <a:avLst/>
                <a:gdLst>
                  <a:gd name="T0" fmla="*/ 314 w 337"/>
                  <a:gd name="T1" fmla="*/ 112 h 196"/>
                  <a:gd name="T2" fmla="*/ 333 w 337"/>
                  <a:gd name="T3" fmla="*/ 101 h 196"/>
                  <a:gd name="T4" fmla="*/ 336 w 337"/>
                  <a:gd name="T5" fmla="*/ 89 h 196"/>
                  <a:gd name="T6" fmla="*/ 337 w 337"/>
                  <a:gd name="T7" fmla="*/ 76 h 196"/>
                  <a:gd name="T8" fmla="*/ 310 w 337"/>
                  <a:gd name="T9" fmla="*/ 65 h 196"/>
                  <a:gd name="T10" fmla="*/ 286 w 337"/>
                  <a:gd name="T11" fmla="*/ 52 h 196"/>
                  <a:gd name="T12" fmla="*/ 266 w 337"/>
                  <a:gd name="T13" fmla="*/ 54 h 196"/>
                  <a:gd name="T14" fmla="*/ 250 w 337"/>
                  <a:gd name="T15" fmla="*/ 46 h 196"/>
                  <a:gd name="T16" fmla="*/ 227 w 337"/>
                  <a:gd name="T17" fmla="*/ 28 h 196"/>
                  <a:gd name="T18" fmla="*/ 221 w 337"/>
                  <a:gd name="T19" fmla="*/ 3 h 196"/>
                  <a:gd name="T20" fmla="*/ 193 w 337"/>
                  <a:gd name="T21" fmla="*/ 2 h 196"/>
                  <a:gd name="T22" fmla="*/ 179 w 337"/>
                  <a:gd name="T23" fmla="*/ 5 h 196"/>
                  <a:gd name="T24" fmla="*/ 155 w 337"/>
                  <a:gd name="T25" fmla="*/ 19 h 196"/>
                  <a:gd name="T26" fmla="*/ 135 w 337"/>
                  <a:gd name="T27" fmla="*/ 24 h 196"/>
                  <a:gd name="T28" fmla="*/ 110 w 337"/>
                  <a:gd name="T29" fmla="*/ 19 h 196"/>
                  <a:gd name="T30" fmla="*/ 80 w 337"/>
                  <a:gd name="T31" fmla="*/ 15 h 196"/>
                  <a:gd name="T32" fmla="*/ 35 w 337"/>
                  <a:gd name="T33" fmla="*/ 18 h 196"/>
                  <a:gd name="T34" fmla="*/ 27 w 337"/>
                  <a:gd name="T35" fmla="*/ 27 h 196"/>
                  <a:gd name="T36" fmla="*/ 26 w 337"/>
                  <a:gd name="T37" fmla="*/ 52 h 196"/>
                  <a:gd name="T38" fmla="*/ 9 w 337"/>
                  <a:gd name="T39" fmla="*/ 83 h 196"/>
                  <a:gd name="T40" fmla="*/ 9 w 337"/>
                  <a:gd name="T41" fmla="*/ 106 h 196"/>
                  <a:gd name="T42" fmla="*/ 19 w 337"/>
                  <a:gd name="T43" fmla="*/ 108 h 196"/>
                  <a:gd name="T44" fmla="*/ 49 w 337"/>
                  <a:gd name="T45" fmla="*/ 114 h 196"/>
                  <a:gd name="T46" fmla="*/ 67 w 337"/>
                  <a:gd name="T47" fmla="*/ 111 h 196"/>
                  <a:gd name="T48" fmla="*/ 101 w 337"/>
                  <a:gd name="T49" fmla="*/ 97 h 196"/>
                  <a:gd name="T50" fmla="*/ 129 w 337"/>
                  <a:gd name="T51" fmla="*/ 116 h 196"/>
                  <a:gd name="T52" fmla="*/ 145 w 337"/>
                  <a:gd name="T53" fmla="*/ 147 h 196"/>
                  <a:gd name="T54" fmla="*/ 125 w 337"/>
                  <a:gd name="T55" fmla="*/ 153 h 196"/>
                  <a:gd name="T56" fmla="*/ 121 w 337"/>
                  <a:gd name="T57" fmla="*/ 175 h 196"/>
                  <a:gd name="T58" fmla="*/ 138 w 337"/>
                  <a:gd name="T59" fmla="*/ 175 h 196"/>
                  <a:gd name="T60" fmla="*/ 164 w 337"/>
                  <a:gd name="T61" fmla="*/ 142 h 196"/>
                  <a:gd name="T62" fmla="*/ 187 w 337"/>
                  <a:gd name="T63" fmla="*/ 151 h 196"/>
                  <a:gd name="T64" fmla="*/ 192 w 337"/>
                  <a:gd name="T65" fmla="*/ 170 h 196"/>
                  <a:gd name="T66" fmla="*/ 212 w 337"/>
                  <a:gd name="T67" fmla="*/ 193 h 196"/>
                  <a:gd name="T68" fmla="*/ 245 w 337"/>
                  <a:gd name="T69" fmla="*/ 181 h 196"/>
                  <a:gd name="T70" fmla="*/ 252 w 337"/>
                  <a:gd name="T71" fmla="*/ 173 h 196"/>
                  <a:gd name="T72" fmla="*/ 260 w 337"/>
                  <a:gd name="T73" fmla="*/ 142 h 196"/>
                  <a:gd name="T74" fmla="*/ 299 w 337"/>
                  <a:gd name="T75" fmla="*/ 131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7" h="196">
                    <a:moveTo>
                      <a:pt x="300" y="122"/>
                    </a:moveTo>
                    <a:cubicBezTo>
                      <a:pt x="303" y="121"/>
                      <a:pt x="311" y="112"/>
                      <a:pt x="314" y="112"/>
                    </a:cubicBezTo>
                    <a:cubicBezTo>
                      <a:pt x="317" y="112"/>
                      <a:pt x="330" y="114"/>
                      <a:pt x="330" y="112"/>
                    </a:cubicBezTo>
                    <a:cubicBezTo>
                      <a:pt x="330" y="110"/>
                      <a:pt x="334" y="103"/>
                      <a:pt x="333" y="101"/>
                    </a:cubicBezTo>
                    <a:cubicBezTo>
                      <a:pt x="332" y="99"/>
                      <a:pt x="328" y="96"/>
                      <a:pt x="329" y="94"/>
                    </a:cubicBezTo>
                    <a:cubicBezTo>
                      <a:pt x="330" y="92"/>
                      <a:pt x="336" y="92"/>
                      <a:pt x="336" y="89"/>
                    </a:cubicBezTo>
                    <a:cubicBezTo>
                      <a:pt x="336" y="87"/>
                      <a:pt x="331" y="85"/>
                      <a:pt x="331" y="84"/>
                    </a:cubicBezTo>
                    <a:cubicBezTo>
                      <a:pt x="331" y="82"/>
                      <a:pt x="337" y="79"/>
                      <a:pt x="337" y="76"/>
                    </a:cubicBezTo>
                    <a:cubicBezTo>
                      <a:pt x="336" y="72"/>
                      <a:pt x="331" y="72"/>
                      <a:pt x="326" y="69"/>
                    </a:cubicBezTo>
                    <a:cubicBezTo>
                      <a:pt x="320" y="66"/>
                      <a:pt x="315" y="67"/>
                      <a:pt x="310" y="65"/>
                    </a:cubicBezTo>
                    <a:cubicBezTo>
                      <a:pt x="305" y="62"/>
                      <a:pt x="294" y="64"/>
                      <a:pt x="294" y="62"/>
                    </a:cubicBezTo>
                    <a:cubicBezTo>
                      <a:pt x="294" y="61"/>
                      <a:pt x="288" y="55"/>
                      <a:pt x="286" y="52"/>
                    </a:cubicBezTo>
                    <a:cubicBezTo>
                      <a:pt x="284" y="49"/>
                      <a:pt x="279" y="51"/>
                      <a:pt x="275" y="53"/>
                    </a:cubicBezTo>
                    <a:cubicBezTo>
                      <a:pt x="272" y="55"/>
                      <a:pt x="269" y="56"/>
                      <a:pt x="266" y="54"/>
                    </a:cubicBezTo>
                    <a:cubicBezTo>
                      <a:pt x="262" y="52"/>
                      <a:pt x="260" y="49"/>
                      <a:pt x="257" y="50"/>
                    </a:cubicBezTo>
                    <a:cubicBezTo>
                      <a:pt x="254" y="51"/>
                      <a:pt x="248" y="50"/>
                      <a:pt x="250" y="46"/>
                    </a:cubicBezTo>
                    <a:cubicBezTo>
                      <a:pt x="251" y="42"/>
                      <a:pt x="244" y="33"/>
                      <a:pt x="241" y="31"/>
                    </a:cubicBezTo>
                    <a:cubicBezTo>
                      <a:pt x="238" y="30"/>
                      <a:pt x="229" y="32"/>
                      <a:pt x="227" y="28"/>
                    </a:cubicBezTo>
                    <a:cubicBezTo>
                      <a:pt x="225" y="24"/>
                      <a:pt x="221" y="21"/>
                      <a:pt x="223" y="18"/>
                    </a:cubicBezTo>
                    <a:cubicBezTo>
                      <a:pt x="225" y="15"/>
                      <a:pt x="223" y="7"/>
                      <a:pt x="221" y="3"/>
                    </a:cubicBezTo>
                    <a:cubicBezTo>
                      <a:pt x="219" y="0"/>
                      <a:pt x="208" y="0"/>
                      <a:pt x="205" y="2"/>
                    </a:cubicBezTo>
                    <a:cubicBezTo>
                      <a:pt x="202" y="3"/>
                      <a:pt x="195" y="0"/>
                      <a:pt x="193" y="2"/>
                    </a:cubicBezTo>
                    <a:cubicBezTo>
                      <a:pt x="190" y="4"/>
                      <a:pt x="188" y="7"/>
                      <a:pt x="184" y="7"/>
                    </a:cubicBezTo>
                    <a:cubicBezTo>
                      <a:pt x="181" y="7"/>
                      <a:pt x="180" y="6"/>
                      <a:pt x="179" y="5"/>
                    </a:cubicBezTo>
                    <a:cubicBezTo>
                      <a:pt x="174" y="7"/>
                      <a:pt x="166" y="7"/>
                      <a:pt x="166" y="7"/>
                    </a:cubicBezTo>
                    <a:cubicBezTo>
                      <a:pt x="166" y="7"/>
                      <a:pt x="155" y="16"/>
                      <a:pt x="155" y="19"/>
                    </a:cubicBezTo>
                    <a:cubicBezTo>
                      <a:pt x="155" y="23"/>
                      <a:pt x="155" y="28"/>
                      <a:pt x="152" y="25"/>
                    </a:cubicBezTo>
                    <a:cubicBezTo>
                      <a:pt x="149" y="23"/>
                      <a:pt x="137" y="23"/>
                      <a:pt x="135" y="24"/>
                    </a:cubicBezTo>
                    <a:cubicBezTo>
                      <a:pt x="132" y="26"/>
                      <a:pt x="127" y="18"/>
                      <a:pt x="122" y="20"/>
                    </a:cubicBezTo>
                    <a:cubicBezTo>
                      <a:pt x="117" y="23"/>
                      <a:pt x="111" y="17"/>
                      <a:pt x="110" y="19"/>
                    </a:cubicBezTo>
                    <a:cubicBezTo>
                      <a:pt x="110" y="22"/>
                      <a:pt x="102" y="20"/>
                      <a:pt x="97" y="18"/>
                    </a:cubicBezTo>
                    <a:cubicBezTo>
                      <a:pt x="92" y="15"/>
                      <a:pt x="83" y="19"/>
                      <a:pt x="80" y="15"/>
                    </a:cubicBezTo>
                    <a:cubicBezTo>
                      <a:pt x="77" y="11"/>
                      <a:pt x="55" y="11"/>
                      <a:pt x="48" y="11"/>
                    </a:cubicBezTo>
                    <a:cubicBezTo>
                      <a:pt x="40" y="11"/>
                      <a:pt x="39" y="15"/>
                      <a:pt x="35" y="18"/>
                    </a:cubicBezTo>
                    <a:cubicBezTo>
                      <a:pt x="32" y="21"/>
                      <a:pt x="29" y="21"/>
                      <a:pt x="25" y="20"/>
                    </a:cubicBezTo>
                    <a:cubicBezTo>
                      <a:pt x="25" y="23"/>
                      <a:pt x="26" y="26"/>
                      <a:pt x="27" y="27"/>
                    </a:cubicBezTo>
                    <a:cubicBezTo>
                      <a:pt x="28" y="29"/>
                      <a:pt x="36" y="41"/>
                      <a:pt x="34" y="45"/>
                    </a:cubicBezTo>
                    <a:cubicBezTo>
                      <a:pt x="32" y="49"/>
                      <a:pt x="28" y="49"/>
                      <a:pt x="26" y="52"/>
                    </a:cubicBezTo>
                    <a:cubicBezTo>
                      <a:pt x="23" y="55"/>
                      <a:pt x="9" y="68"/>
                      <a:pt x="8" y="70"/>
                    </a:cubicBezTo>
                    <a:cubicBezTo>
                      <a:pt x="8" y="72"/>
                      <a:pt x="11" y="81"/>
                      <a:pt x="9" y="83"/>
                    </a:cubicBezTo>
                    <a:cubicBezTo>
                      <a:pt x="7" y="85"/>
                      <a:pt x="0" y="93"/>
                      <a:pt x="0" y="97"/>
                    </a:cubicBezTo>
                    <a:cubicBezTo>
                      <a:pt x="0" y="100"/>
                      <a:pt x="5" y="105"/>
                      <a:pt x="9" y="106"/>
                    </a:cubicBezTo>
                    <a:cubicBezTo>
                      <a:pt x="10" y="107"/>
                      <a:pt x="11" y="107"/>
                      <a:pt x="12" y="108"/>
                    </a:cubicBezTo>
                    <a:cubicBezTo>
                      <a:pt x="15" y="108"/>
                      <a:pt x="17" y="108"/>
                      <a:pt x="19" y="108"/>
                    </a:cubicBezTo>
                    <a:cubicBezTo>
                      <a:pt x="22" y="108"/>
                      <a:pt x="34" y="111"/>
                      <a:pt x="38" y="111"/>
                    </a:cubicBezTo>
                    <a:cubicBezTo>
                      <a:pt x="42" y="111"/>
                      <a:pt x="48" y="113"/>
                      <a:pt x="49" y="114"/>
                    </a:cubicBezTo>
                    <a:cubicBezTo>
                      <a:pt x="51" y="116"/>
                      <a:pt x="55" y="115"/>
                      <a:pt x="58" y="112"/>
                    </a:cubicBezTo>
                    <a:cubicBezTo>
                      <a:pt x="60" y="109"/>
                      <a:pt x="64" y="111"/>
                      <a:pt x="67" y="111"/>
                    </a:cubicBezTo>
                    <a:cubicBezTo>
                      <a:pt x="70" y="111"/>
                      <a:pt x="76" y="108"/>
                      <a:pt x="78" y="105"/>
                    </a:cubicBezTo>
                    <a:cubicBezTo>
                      <a:pt x="79" y="102"/>
                      <a:pt x="96" y="98"/>
                      <a:pt x="101" y="97"/>
                    </a:cubicBezTo>
                    <a:cubicBezTo>
                      <a:pt x="105" y="97"/>
                      <a:pt x="112" y="106"/>
                      <a:pt x="116" y="106"/>
                    </a:cubicBezTo>
                    <a:cubicBezTo>
                      <a:pt x="120" y="106"/>
                      <a:pt x="127" y="109"/>
                      <a:pt x="129" y="116"/>
                    </a:cubicBezTo>
                    <a:cubicBezTo>
                      <a:pt x="131" y="123"/>
                      <a:pt x="138" y="132"/>
                      <a:pt x="141" y="135"/>
                    </a:cubicBezTo>
                    <a:cubicBezTo>
                      <a:pt x="144" y="138"/>
                      <a:pt x="145" y="145"/>
                      <a:pt x="145" y="147"/>
                    </a:cubicBezTo>
                    <a:cubicBezTo>
                      <a:pt x="145" y="149"/>
                      <a:pt x="139" y="147"/>
                      <a:pt x="132" y="145"/>
                    </a:cubicBezTo>
                    <a:cubicBezTo>
                      <a:pt x="126" y="143"/>
                      <a:pt x="125" y="150"/>
                      <a:pt x="125" y="153"/>
                    </a:cubicBezTo>
                    <a:cubicBezTo>
                      <a:pt x="125" y="157"/>
                      <a:pt x="116" y="168"/>
                      <a:pt x="114" y="171"/>
                    </a:cubicBezTo>
                    <a:cubicBezTo>
                      <a:pt x="112" y="173"/>
                      <a:pt x="117" y="175"/>
                      <a:pt x="121" y="175"/>
                    </a:cubicBezTo>
                    <a:cubicBezTo>
                      <a:pt x="123" y="175"/>
                      <a:pt x="130" y="171"/>
                      <a:pt x="132" y="171"/>
                    </a:cubicBezTo>
                    <a:cubicBezTo>
                      <a:pt x="133" y="171"/>
                      <a:pt x="136" y="173"/>
                      <a:pt x="138" y="175"/>
                    </a:cubicBezTo>
                    <a:cubicBezTo>
                      <a:pt x="138" y="167"/>
                      <a:pt x="140" y="167"/>
                      <a:pt x="147" y="161"/>
                    </a:cubicBezTo>
                    <a:cubicBezTo>
                      <a:pt x="156" y="155"/>
                      <a:pt x="156" y="144"/>
                      <a:pt x="164" y="142"/>
                    </a:cubicBezTo>
                    <a:cubicBezTo>
                      <a:pt x="171" y="141"/>
                      <a:pt x="174" y="137"/>
                      <a:pt x="185" y="139"/>
                    </a:cubicBezTo>
                    <a:cubicBezTo>
                      <a:pt x="195" y="141"/>
                      <a:pt x="179" y="147"/>
                      <a:pt x="187" y="151"/>
                    </a:cubicBezTo>
                    <a:cubicBezTo>
                      <a:pt x="194" y="155"/>
                      <a:pt x="216" y="150"/>
                      <a:pt x="217" y="156"/>
                    </a:cubicBezTo>
                    <a:cubicBezTo>
                      <a:pt x="218" y="161"/>
                      <a:pt x="192" y="167"/>
                      <a:pt x="192" y="170"/>
                    </a:cubicBezTo>
                    <a:cubicBezTo>
                      <a:pt x="193" y="173"/>
                      <a:pt x="206" y="175"/>
                      <a:pt x="211" y="178"/>
                    </a:cubicBezTo>
                    <a:cubicBezTo>
                      <a:pt x="216" y="181"/>
                      <a:pt x="210" y="190"/>
                      <a:pt x="212" y="193"/>
                    </a:cubicBezTo>
                    <a:cubicBezTo>
                      <a:pt x="214" y="196"/>
                      <a:pt x="221" y="193"/>
                      <a:pt x="227" y="189"/>
                    </a:cubicBezTo>
                    <a:cubicBezTo>
                      <a:pt x="233" y="185"/>
                      <a:pt x="238" y="187"/>
                      <a:pt x="245" y="181"/>
                    </a:cubicBezTo>
                    <a:cubicBezTo>
                      <a:pt x="253" y="176"/>
                      <a:pt x="269" y="181"/>
                      <a:pt x="271" y="178"/>
                    </a:cubicBezTo>
                    <a:cubicBezTo>
                      <a:pt x="273" y="175"/>
                      <a:pt x="266" y="172"/>
                      <a:pt x="252" y="173"/>
                    </a:cubicBezTo>
                    <a:cubicBezTo>
                      <a:pt x="237" y="174"/>
                      <a:pt x="236" y="160"/>
                      <a:pt x="236" y="157"/>
                    </a:cubicBezTo>
                    <a:cubicBezTo>
                      <a:pt x="236" y="155"/>
                      <a:pt x="251" y="143"/>
                      <a:pt x="260" y="142"/>
                    </a:cubicBezTo>
                    <a:cubicBezTo>
                      <a:pt x="269" y="142"/>
                      <a:pt x="276" y="139"/>
                      <a:pt x="284" y="135"/>
                    </a:cubicBezTo>
                    <a:cubicBezTo>
                      <a:pt x="287" y="134"/>
                      <a:pt x="293" y="132"/>
                      <a:pt x="299" y="131"/>
                    </a:cubicBezTo>
                    <a:cubicBezTo>
                      <a:pt x="298" y="127"/>
                      <a:pt x="297" y="122"/>
                      <a:pt x="300" y="12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7" name="Freeform 85">
                <a:extLst>
                  <a:ext uri="{FF2B5EF4-FFF2-40B4-BE49-F238E27FC236}">
                    <a16:creationId xmlns:a16="http://schemas.microsoft.com/office/drawing/2014/main" id="{A7C09329-C0EF-49A7-BA84-2BCCD05E5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013" y="3231129"/>
                <a:ext cx="138113" cy="100013"/>
              </a:xfrm>
              <a:custGeom>
                <a:avLst/>
                <a:gdLst>
                  <a:gd name="T0" fmla="*/ 166 w 178"/>
                  <a:gd name="T1" fmla="*/ 63 h 128"/>
                  <a:gd name="T2" fmla="*/ 156 w 178"/>
                  <a:gd name="T3" fmla="*/ 52 h 128"/>
                  <a:gd name="T4" fmla="*/ 147 w 178"/>
                  <a:gd name="T5" fmla="*/ 41 h 128"/>
                  <a:gd name="T6" fmla="*/ 145 w 178"/>
                  <a:gd name="T7" fmla="*/ 27 h 128"/>
                  <a:gd name="T8" fmla="*/ 143 w 178"/>
                  <a:gd name="T9" fmla="*/ 14 h 128"/>
                  <a:gd name="T10" fmla="*/ 125 w 178"/>
                  <a:gd name="T11" fmla="*/ 9 h 128"/>
                  <a:gd name="T12" fmla="*/ 115 w 178"/>
                  <a:gd name="T13" fmla="*/ 9 h 128"/>
                  <a:gd name="T14" fmla="*/ 106 w 178"/>
                  <a:gd name="T15" fmla="*/ 5 h 128"/>
                  <a:gd name="T16" fmla="*/ 96 w 178"/>
                  <a:gd name="T17" fmla="*/ 2 h 128"/>
                  <a:gd name="T18" fmla="*/ 95 w 178"/>
                  <a:gd name="T19" fmla="*/ 0 h 128"/>
                  <a:gd name="T20" fmla="*/ 89 w 178"/>
                  <a:gd name="T21" fmla="*/ 3 h 128"/>
                  <a:gd name="T22" fmla="*/ 82 w 178"/>
                  <a:gd name="T23" fmla="*/ 9 h 128"/>
                  <a:gd name="T24" fmla="*/ 69 w 178"/>
                  <a:gd name="T25" fmla="*/ 11 h 128"/>
                  <a:gd name="T26" fmla="*/ 64 w 178"/>
                  <a:gd name="T27" fmla="*/ 21 h 128"/>
                  <a:gd name="T28" fmla="*/ 61 w 178"/>
                  <a:gd name="T29" fmla="*/ 28 h 128"/>
                  <a:gd name="T30" fmla="*/ 55 w 178"/>
                  <a:gd name="T31" fmla="*/ 33 h 128"/>
                  <a:gd name="T32" fmla="*/ 46 w 178"/>
                  <a:gd name="T33" fmla="*/ 42 h 128"/>
                  <a:gd name="T34" fmla="*/ 43 w 178"/>
                  <a:gd name="T35" fmla="*/ 51 h 128"/>
                  <a:gd name="T36" fmla="*/ 31 w 178"/>
                  <a:gd name="T37" fmla="*/ 55 h 128"/>
                  <a:gd name="T38" fmla="*/ 21 w 178"/>
                  <a:gd name="T39" fmla="*/ 60 h 128"/>
                  <a:gd name="T40" fmla="*/ 7 w 178"/>
                  <a:gd name="T41" fmla="*/ 59 h 128"/>
                  <a:gd name="T42" fmla="*/ 7 w 178"/>
                  <a:gd name="T43" fmla="*/ 60 h 128"/>
                  <a:gd name="T44" fmla="*/ 10 w 178"/>
                  <a:gd name="T45" fmla="*/ 75 h 128"/>
                  <a:gd name="T46" fmla="*/ 11 w 178"/>
                  <a:gd name="T47" fmla="*/ 91 h 128"/>
                  <a:gd name="T48" fmla="*/ 0 w 178"/>
                  <a:gd name="T49" fmla="*/ 100 h 128"/>
                  <a:gd name="T50" fmla="*/ 7 w 178"/>
                  <a:gd name="T51" fmla="*/ 110 h 128"/>
                  <a:gd name="T52" fmla="*/ 6 w 178"/>
                  <a:gd name="T53" fmla="*/ 120 h 128"/>
                  <a:gd name="T54" fmla="*/ 16 w 178"/>
                  <a:gd name="T55" fmla="*/ 118 h 128"/>
                  <a:gd name="T56" fmla="*/ 29 w 178"/>
                  <a:gd name="T57" fmla="*/ 111 h 128"/>
                  <a:gd name="T58" fmla="*/ 61 w 178"/>
                  <a:gd name="T59" fmla="*/ 115 h 128"/>
                  <a:gd name="T60" fmla="*/ 78 w 178"/>
                  <a:gd name="T61" fmla="*/ 118 h 128"/>
                  <a:gd name="T62" fmla="*/ 91 w 178"/>
                  <a:gd name="T63" fmla="*/ 119 h 128"/>
                  <a:gd name="T64" fmla="*/ 103 w 178"/>
                  <a:gd name="T65" fmla="*/ 120 h 128"/>
                  <a:gd name="T66" fmla="*/ 116 w 178"/>
                  <a:gd name="T67" fmla="*/ 124 h 128"/>
                  <a:gd name="T68" fmla="*/ 133 w 178"/>
                  <a:gd name="T69" fmla="*/ 125 h 128"/>
                  <a:gd name="T70" fmla="*/ 136 w 178"/>
                  <a:gd name="T71" fmla="*/ 119 h 128"/>
                  <a:gd name="T72" fmla="*/ 147 w 178"/>
                  <a:gd name="T73" fmla="*/ 107 h 128"/>
                  <a:gd name="T74" fmla="*/ 160 w 178"/>
                  <a:gd name="T75" fmla="*/ 105 h 128"/>
                  <a:gd name="T76" fmla="*/ 157 w 178"/>
                  <a:gd name="T77" fmla="*/ 97 h 128"/>
                  <a:gd name="T78" fmla="*/ 154 w 178"/>
                  <a:gd name="T79" fmla="*/ 79 h 128"/>
                  <a:gd name="T80" fmla="*/ 167 w 178"/>
                  <a:gd name="T81" fmla="*/ 81 h 128"/>
                  <a:gd name="T82" fmla="*/ 177 w 178"/>
                  <a:gd name="T83" fmla="*/ 72 h 128"/>
                  <a:gd name="T84" fmla="*/ 166 w 178"/>
                  <a:gd name="T85" fmla="*/ 6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8" h="128">
                    <a:moveTo>
                      <a:pt x="166" y="63"/>
                    </a:moveTo>
                    <a:cubicBezTo>
                      <a:pt x="163" y="62"/>
                      <a:pt x="161" y="54"/>
                      <a:pt x="156" y="52"/>
                    </a:cubicBezTo>
                    <a:cubicBezTo>
                      <a:pt x="150" y="50"/>
                      <a:pt x="151" y="44"/>
                      <a:pt x="147" y="41"/>
                    </a:cubicBezTo>
                    <a:cubicBezTo>
                      <a:pt x="142" y="38"/>
                      <a:pt x="145" y="32"/>
                      <a:pt x="145" y="27"/>
                    </a:cubicBezTo>
                    <a:cubicBezTo>
                      <a:pt x="144" y="23"/>
                      <a:pt x="146" y="15"/>
                      <a:pt x="143" y="14"/>
                    </a:cubicBezTo>
                    <a:cubicBezTo>
                      <a:pt x="140" y="13"/>
                      <a:pt x="130" y="7"/>
                      <a:pt x="125" y="9"/>
                    </a:cubicBezTo>
                    <a:cubicBezTo>
                      <a:pt x="121" y="11"/>
                      <a:pt x="117" y="13"/>
                      <a:pt x="115" y="9"/>
                    </a:cubicBezTo>
                    <a:cubicBezTo>
                      <a:pt x="113" y="5"/>
                      <a:pt x="110" y="3"/>
                      <a:pt x="106" y="5"/>
                    </a:cubicBezTo>
                    <a:cubicBezTo>
                      <a:pt x="101" y="6"/>
                      <a:pt x="98" y="4"/>
                      <a:pt x="96" y="2"/>
                    </a:cubicBezTo>
                    <a:cubicBezTo>
                      <a:pt x="95" y="1"/>
                      <a:pt x="95" y="1"/>
                      <a:pt x="95" y="0"/>
                    </a:cubicBezTo>
                    <a:cubicBezTo>
                      <a:pt x="93" y="1"/>
                      <a:pt x="90" y="1"/>
                      <a:pt x="89" y="3"/>
                    </a:cubicBezTo>
                    <a:cubicBezTo>
                      <a:pt x="86" y="5"/>
                      <a:pt x="85" y="9"/>
                      <a:pt x="82" y="9"/>
                    </a:cubicBezTo>
                    <a:cubicBezTo>
                      <a:pt x="78" y="9"/>
                      <a:pt x="73" y="8"/>
                      <a:pt x="69" y="11"/>
                    </a:cubicBezTo>
                    <a:cubicBezTo>
                      <a:pt x="64" y="14"/>
                      <a:pt x="63" y="18"/>
                      <a:pt x="64" y="21"/>
                    </a:cubicBezTo>
                    <a:cubicBezTo>
                      <a:pt x="64" y="24"/>
                      <a:pt x="65" y="28"/>
                      <a:pt x="61" y="28"/>
                    </a:cubicBezTo>
                    <a:cubicBezTo>
                      <a:pt x="58" y="28"/>
                      <a:pt x="59" y="32"/>
                      <a:pt x="55" y="33"/>
                    </a:cubicBezTo>
                    <a:cubicBezTo>
                      <a:pt x="52" y="34"/>
                      <a:pt x="46" y="39"/>
                      <a:pt x="46" y="42"/>
                    </a:cubicBezTo>
                    <a:cubicBezTo>
                      <a:pt x="45" y="45"/>
                      <a:pt x="45" y="51"/>
                      <a:pt x="43" y="51"/>
                    </a:cubicBezTo>
                    <a:cubicBezTo>
                      <a:pt x="41" y="51"/>
                      <a:pt x="33" y="52"/>
                      <a:pt x="31" y="55"/>
                    </a:cubicBezTo>
                    <a:cubicBezTo>
                      <a:pt x="29" y="58"/>
                      <a:pt x="26" y="61"/>
                      <a:pt x="21" y="60"/>
                    </a:cubicBezTo>
                    <a:cubicBezTo>
                      <a:pt x="19" y="59"/>
                      <a:pt x="13" y="59"/>
                      <a:pt x="7" y="59"/>
                    </a:cubicBezTo>
                    <a:cubicBezTo>
                      <a:pt x="8" y="59"/>
                      <a:pt x="8" y="60"/>
                      <a:pt x="7" y="60"/>
                    </a:cubicBezTo>
                    <a:cubicBezTo>
                      <a:pt x="5" y="66"/>
                      <a:pt x="7" y="72"/>
                      <a:pt x="10" y="75"/>
                    </a:cubicBezTo>
                    <a:cubicBezTo>
                      <a:pt x="14" y="77"/>
                      <a:pt x="15" y="89"/>
                      <a:pt x="11" y="91"/>
                    </a:cubicBezTo>
                    <a:cubicBezTo>
                      <a:pt x="7" y="93"/>
                      <a:pt x="0" y="98"/>
                      <a:pt x="0" y="100"/>
                    </a:cubicBezTo>
                    <a:cubicBezTo>
                      <a:pt x="0" y="103"/>
                      <a:pt x="8" y="106"/>
                      <a:pt x="7" y="110"/>
                    </a:cubicBezTo>
                    <a:cubicBezTo>
                      <a:pt x="6" y="112"/>
                      <a:pt x="6" y="117"/>
                      <a:pt x="6" y="120"/>
                    </a:cubicBezTo>
                    <a:cubicBezTo>
                      <a:pt x="10" y="121"/>
                      <a:pt x="13" y="121"/>
                      <a:pt x="16" y="118"/>
                    </a:cubicBezTo>
                    <a:cubicBezTo>
                      <a:pt x="20" y="115"/>
                      <a:pt x="21" y="111"/>
                      <a:pt x="29" y="111"/>
                    </a:cubicBezTo>
                    <a:cubicBezTo>
                      <a:pt x="36" y="111"/>
                      <a:pt x="58" y="111"/>
                      <a:pt x="61" y="115"/>
                    </a:cubicBezTo>
                    <a:cubicBezTo>
                      <a:pt x="64" y="119"/>
                      <a:pt x="73" y="115"/>
                      <a:pt x="78" y="118"/>
                    </a:cubicBezTo>
                    <a:cubicBezTo>
                      <a:pt x="83" y="120"/>
                      <a:pt x="91" y="122"/>
                      <a:pt x="91" y="119"/>
                    </a:cubicBezTo>
                    <a:cubicBezTo>
                      <a:pt x="92" y="117"/>
                      <a:pt x="98" y="123"/>
                      <a:pt x="103" y="120"/>
                    </a:cubicBezTo>
                    <a:cubicBezTo>
                      <a:pt x="108" y="118"/>
                      <a:pt x="113" y="126"/>
                      <a:pt x="116" y="124"/>
                    </a:cubicBezTo>
                    <a:cubicBezTo>
                      <a:pt x="118" y="123"/>
                      <a:pt x="130" y="123"/>
                      <a:pt x="133" y="125"/>
                    </a:cubicBezTo>
                    <a:cubicBezTo>
                      <a:pt x="136" y="128"/>
                      <a:pt x="136" y="123"/>
                      <a:pt x="136" y="119"/>
                    </a:cubicBezTo>
                    <a:cubicBezTo>
                      <a:pt x="136" y="116"/>
                      <a:pt x="147" y="107"/>
                      <a:pt x="147" y="107"/>
                    </a:cubicBezTo>
                    <a:cubicBezTo>
                      <a:pt x="147" y="107"/>
                      <a:pt x="155" y="107"/>
                      <a:pt x="160" y="105"/>
                    </a:cubicBezTo>
                    <a:cubicBezTo>
                      <a:pt x="159" y="103"/>
                      <a:pt x="158" y="101"/>
                      <a:pt x="157" y="97"/>
                    </a:cubicBezTo>
                    <a:cubicBezTo>
                      <a:pt x="155" y="87"/>
                      <a:pt x="151" y="82"/>
                      <a:pt x="154" y="79"/>
                    </a:cubicBezTo>
                    <a:cubicBezTo>
                      <a:pt x="156" y="76"/>
                      <a:pt x="164" y="83"/>
                      <a:pt x="167" y="81"/>
                    </a:cubicBezTo>
                    <a:cubicBezTo>
                      <a:pt x="171" y="80"/>
                      <a:pt x="178" y="76"/>
                      <a:pt x="177" y="72"/>
                    </a:cubicBezTo>
                    <a:cubicBezTo>
                      <a:pt x="176" y="69"/>
                      <a:pt x="170" y="64"/>
                      <a:pt x="166" y="6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8" name="Freeform 86">
                <a:extLst>
                  <a:ext uri="{FF2B5EF4-FFF2-40B4-BE49-F238E27FC236}">
                    <a16:creationId xmlns:a16="http://schemas.microsoft.com/office/drawing/2014/main" id="{14C477A1-9AD8-4859-A0B8-0AE7EDC24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088" y="3191442"/>
                <a:ext cx="107950" cy="50800"/>
              </a:xfrm>
              <a:custGeom>
                <a:avLst/>
                <a:gdLst>
                  <a:gd name="T0" fmla="*/ 48 w 140"/>
                  <a:gd name="T1" fmla="*/ 46 h 66"/>
                  <a:gd name="T2" fmla="*/ 72 w 140"/>
                  <a:gd name="T3" fmla="*/ 46 h 66"/>
                  <a:gd name="T4" fmla="*/ 83 w 140"/>
                  <a:gd name="T5" fmla="*/ 51 h 66"/>
                  <a:gd name="T6" fmla="*/ 101 w 140"/>
                  <a:gd name="T7" fmla="*/ 60 h 66"/>
                  <a:gd name="T8" fmla="*/ 110 w 140"/>
                  <a:gd name="T9" fmla="*/ 66 h 66"/>
                  <a:gd name="T10" fmla="*/ 114 w 140"/>
                  <a:gd name="T11" fmla="*/ 62 h 66"/>
                  <a:gd name="T12" fmla="*/ 127 w 140"/>
                  <a:gd name="T13" fmla="*/ 60 h 66"/>
                  <a:gd name="T14" fmla="*/ 134 w 140"/>
                  <a:gd name="T15" fmla="*/ 54 h 66"/>
                  <a:gd name="T16" fmla="*/ 140 w 140"/>
                  <a:gd name="T17" fmla="*/ 51 h 66"/>
                  <a:gd name="T18" fmla="*/ 136 w 140"/>
                  <a:gd name="T19" fmla="*/ 40 h 66"/>
                  <a:gd name="T20" fmla="*/ 130 w 140"/>
                  <a:gd name="T21" fmla="*/ 29 h 66"/>
                  <a:gd name="T22" fmla="*/ 128 w 140"/>
                  <a:gd name="T23" fmla="*/ 18 h 66"/>
                  <a:gd name="T24" fmla="*/ 125 w 140"/>
                  <a:gd name="T25" fmla="*/ 13 h 66"/>
                  <a:gd name="T26" fmla="*/ 106 w 140"/>
                  <a:gd name="T27" fmla="*/ 12 h 66"/>
                  <a:gd name="T28" fmla="*/ 88 w 140"/>
                  <a:gd name="T29" fmla="*/ 1 h 66"/>
                  <a:gd name="T30" fmla="*/ 67 w 140"/>
                  <a:gd name="T31" fmla="*/ 1 h 66"/>
                  <a:gd name="T32" fmla="*/ 65 w 140"/>
                  <a:gd name="T33" fmla="*/ 20 h 66"/>
                  <a:gd name="T34" fmla="*/ 50 w 140"/>
                  <a:gd name="T35" fmla="*/ 27 h 66"/>
                  <a:gd name="T36" fmla="*/ 33 w 140"/>
                  <a:gd name="T37" fmla="*/ 8 h 66"/>
                  <a:gd name="T38" fmla="*/ 15 w 140"/>
                  <a:gd name="T39" fmla="*/ 16 h 66"/>
                  <a:gd name="T40" fmla="*/ 8 w 140"/>
                  <a:gd name="T41" fmla="*/ 31 h 66"/>
                  <a:gd name="T42" fmla="*/ 5 w 140"/>
                  <a:gd name="T43" fmla="*/ 49 h 66"/>
                  <a:gd name="T44" fmla="*/ 5 w 140"/>
                  <a:gd name="T45" fmla="*/ 50 h 66"/>
                  <a:gd name="T46" fmla="*/ 20 w 140"/>
                  <a:gd name="T47" fmla="*/ 46 h 66"/>
                  <a:gd name="T48" fmla="*/ 48 w 140"/>
                  <a:gd name="T49" fmla="*/ 4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0" h="66">
                    <a:moveTo>
                      <a:pt x="48" y="46"/>
                    </a:moveTo>
                    <a:cubicBezTo>
                      <a:pt x="53" y="46"/>
                      <a:pt x="65" y="49"/>
                      <a:pt x="72" y="46"/>
                    </a:cubicBezTo>
                    <a:cubicBezTo>
                      <a:pt x="78" y="44"/>
                      <a:pt x="78" y="51"/>
                      <a:pt x="83" y="51"/>
                    </a:cubicBezTo>
                    <a:cubicBezTo>
                      <a:pt x="87" y="50"/>
                      <a:pt x="95" y="56"/>
                      <a:pt x="101" y="60"/>
                    </a:cubicBezTo>
                    <a:cubicBezTo>
                      <a:pt x="103" y="62"/>
                      <a:pt x="106" y="64"/>
                      <a:pt x="110" y="66"/>
                    </a:cubicBezTo>
                    <a:cubicBezTo>
                      <a:pt x="111" y="65"/>
                      <a:pt x="112" y="63"/>
                      <a:pt x="114" y="62"/>
                    </a:cubicBezTo>
                    <a:cubicBezTo>
                      <a:pt x="118" y="59"/>
                      <a:pt x="123" y="60"/>
                      <a:pt x="127" y="60"/>
                    </a:cubicBezTo>
                    <a:cubicBezTo>
                      <a:pt x="130" y="60"/>
                      <a:pt x="131" y="56"/>
                      <a:pt x="134" y="54"/>
                    </a:cubicBezTo>
                    <a:cubicBezTo>
                      <a:pt x="135" y="52"/>
                      <a:pt x="138" y="52"/>
                      <a:pt x="140" y="51"/>
                    </a:cubicBezTo>
                    <a:cubicBezTo>
                      <a:pt x="138" y="48"/>
                      <a:pt x="138" y="42"/>
                      <a:pt x="136" y="40"/>
                    </a:cubicBezTo>
                    <a:cubicBezTo>
                      <a:pt x="133" y="37"/>
                      <a:pt x="129" y="32"/>
                      <a:pt x="130" y="29"/>
                    </a:cubicBezTo>
                    <a:cubicBezTo>
                      <a:pt x="131" y="26"/>
                      <a:pt x="131" y="22"/>
                      <a:pt x="128" y="18"/>
                    </a:cubicBezTo>
                    <a:cubicBezTo>
                      <a:pt x="126" y="17"/>
                      <a:pt x="125" y="15"/>
                      <a:pt x="125" y="13"/>
                    </a:cubicBezTo>
                    <a:cubicBezTo>
                      <a:pt x="118" y="13"/>
                      <a:pt x="109" y="12"/>
                      <a:pt x="106" y="12"/>
                    </a:cubicBezTo>
                    <a:cubicBezTo>
                      <a:pt x="103" y="13"/>
                      <a:pt x="90" y="3"/>
                      <a:pt x="88" y="1"/>
                    </a:cubicBezTo>
                    <a:cubicBezTo>
                      <a:pt x="86" y="0"/>
                      <a:pt x="76" y="1"/>
                      <a:pt x="67" y="1"/>
                    </a:cubicBezTo>
                    <a:cubicBezTo>
                      <a:pt x="62" y="7"/>
                      <a:pt x="66" y="11"/>
                      <a:pt x="65" y="20"/>
                    </a:cubicBezTo>
                    <a:cubicBezTo>
                      <a:pt x="65" y="29"/>
                      <a:pt x="55" y="27"/>
                      <a:pt x="50" y="27"/>
                    </a:cubicBezTo>
                    <a:cubicBezTo>
                      <a:pt x="45" y="27"/>
                      <a:pt x="36" y="11"/>
                      <a:pt x="33" y="8"/>
                    </a:cubicBezTo>
                    <a:cubicBezTo>
                      <a:pt x="31" y="4"/>
                      <a:pt x="22" y="12"/>
                      <a:pt x="15" y="16"/>
                    </a:cubicBezTo>
                    <a:cubicBezTo>
                      <a:pt x="9" y="20"/>
                      <a:pt x="12" y="28"/>
                      <a:pt x="8" y="31"/>
                    </a:cubicBezTo>
                    <a:cubicBezTo>
                      <a:pt x="3" y="35"/>
                      <a:pt x="0" y="41"/>
                      <a:pt x="5" y="49"/>
                    </a:cubicBezTo>
                    <a:cubicBezTo>
                      <a:pt x="5" y="49"/>
                      <a:pt x="5" y="50"/>
                      <a:pt x="5" y="50"/>
                    </a:cubicBezTo>
                    <a:cubicBezTo>
                      <a:pt x="11" y="50"/>
                      <a:pt x="17" y="49"/>
                      <a:pt x="20" y="46"/>
                    </a:cubicBezTo>
                    <a:cubicBezTo>
                      <a:pt x="26" y="42"/>
                      <a:pt x="42" y="46"/>
                      <a:pt x="48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9" name="Freeform 87">
                <a:extLst>
                  <a:ext uri="{FF2B5EF4-FFF2-40B4-BE49-F238E27FC236}">
                    <a16:creationId xmlns:a16="http://schemas.microsoft.com/office/drawing/2014/main" id="{E8242E66-8A4C-4E7E-8276-7C5F086A4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088" y="3224779"/>
                <a:ext cx="84138" cy="53975"/>
              </a:xfrm>
              <a:custGeom>
                <a:avLst/>
                <a:gdLst>
                  <a:gd name="T0" fmla="*/ 16 w 110"/>
                  <a:gd name="T1" fmla="*/ 35 h 70"/>
                  <a:gd name="T2" fmla="*/ 27 w 110"/>
                  <a:gd name="T3" fmla="*/ 39 h 70"/>
                  <a:gd name="T4" fmla="*/ 38 w 110"/>
                  <a:gd name="T5" fmla="*/ 45 h 70"/>
                  <a:gd name="T6" fmla="*/ 38 w 110"/>
                  <a:gd name="T7" fmla="*/ 59 h 70"/>
                  <a:gd name="T8" fmla="*/ 52 w 110"/>
                  <a:gd name="T9" fmla="*/ 68 h 70"/>
                  <a:gd name="T10" fmla="*/ 66 w 110"/>
                  <a:gd name="T11" fmla="*/ 69 h 70"/>
                  <a:gd name="T12" fmla="*/ 76 w 110"/>
                  <a:gd name="T13" fmla="*/ 64 h 70"/>
                  <a:gd name="T14" fmla="*/ 88 w 110"/>
                  <a:gd name="T15" fmla="*/ 60 h 70"/>
                  <a:gd name="T16" fmla="*/ 91 w 110"/>
                  <a:gd name="T17" fmla="*/ 51 h 70"/>
                  <a:gd name="T18" fmla="*/ 100 w 110"/>
                  <a:gd name="T19" fmla="*/ 42 h 70"/>
                  <a:gd name="T20" fmla="*/ 106 w 110"/>
                  <a:gd name="T21" fmla="*/ 37 h 70"/>
                  <a:gd name="T22" fmla="*/ 109 w 110"/>
                  <a:gd name="T23" fmla="*/ 30 h 70"/>
                  <a:gd name="T24" fmla="*/ 110 w 110"/>
                  <a:gd name="T25" fmla="*/ 24 h 70"/>
                  <a:gd name="T26" fmla="*/ 101 w 110"/>
                  <a:gd name="T27" fmla="*/ 18 h 70"/>
                  <a:gd name="T28" fmla="*/ 83 w 110"/>
                  <a:gd name="T29" fmla="*/ 9 h 70"/>
                  <a:gd name="T30" fmla="*/ 72 w 110"/>
                  <a:gd name="T31" fmla="*/ 4 h 70"/>
                  <a:gd name="T32" fmla="*/ 48 w 110"/>
                  <a:gd name="T33" fmla="*/ 4 h 70"/>
                  <a:gd name="T34" fmla="*/ 20 w 110"/>
                  <a:gd name="T35" fmla="*/ 4 h 70"/>
                  <a:gd name="T36" fmla="*/ 5 w 110"/>
                  <a:gd name="T37" fmla="*/ 8 h 70"/>
                  <a:gd name="T38" fmla="*/ 3 w 110"/>
                  <a:gd name="T39" fmla="*/ 29 h 70"/>
                  <a:gd name="T40" fmla="*/ 4 w 110"/>
                  <a:gd name="T41" fmla="*/ 34 h 70"/>
                  <a:gd name="T42" fmla="*/ 16 w 110"/>
                  <a:gd name="T43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0" h="70">
                    <a:moveTo>
                      <a:pt x="16" y="35"/>
                    </a:moveTo>
                    <a:cubicBezTo>
                      <a:pt x="18" y="38"/>
                      <a:pt x="25" y="40"/>
                      <a:pt x="27" y="39"/>
                    </a:cubicBezTo>
                    <a:cubicBezTo>
                      <a:pt x="30" y="38"/>
                      <a:pt x="38" y="42"/>
                      <a:pt x="38" y="45"/>
                    </a:cubicBezTo>
                    <a:cubicBezTo>
                      <a:pt x="38" y="49"/>
                      <a:pt x="36" y="59"/>
                      <a:pt x="38" y="59"/>
                    </a:cubicBezTo>
                    <a:cubicBezTo>
                      <a:pt x="40" y="59"/>
                      <a:pt x="52" y="63"/>
                      <a:pt x="52" y="68"/>
                    </a:cubicBezTo>
                    <a:cubicBezTo>
                      <a:pt x="58" y="68"/>
                      <a:pt x="64" y="68"/>
                      <a:pt x="66" y="69"/>
                    </a:cubicBezTo>
                    <a:cubicBezTo>
                      <a:pt x="71" y="70"/>
                      <a:pt x="74" y="67"/>
                      <a:pt x="76" y="64"/>
                    </a:cubicBezTo>
                    <a:cubicBezTo>
                      <a:pt x="78" y="61"/>
                      <a:pt x="86" y="60"/>
                      <a:pt x="88" y="60"/>
                    </a:cubicBezTo>
                    <a:cubicBezTo>
                      <a:pt x="90" y="60"/>
                      <a:pt x="90" y="54"/>
                      <a:pt x="91" y="51"/>
                    </a:cubicBezTo>
                    <a:cubicBezTo>
                      <a:pt x="91" y="48"/>
                      <a:pt x="97" y="43"/>
                      <a:pt x="100" y="42"/>
                    </a:cubicBezTo>
                    <a:cubicBezTo>
                      <a:pt x="104" y="41"/>
                      <a:pt x="103" y="37"/>
                      <a:pt x="106" y="37"/>
                    </a:cubicBezTo>
                    <a:cubicBezTo>
                      <a:pt x="110" y="37"/>
                      <a:pt x="109" y="33"/>
                      <a:pt x="109" y="30"/>
                    </a:cubicBezTo>
                    <a:cubicBezTo>
                      <a:pt x="108" y="28"/>
                      <a:pt x="109" y="26"/>
                      <a:pt x="110" y="24"/>
                    </a:cubicBezTo>
                    <a:cubicBezTo>
                      <a:pt x="106" y="22"/>
                      <a:pt x="103" y="20"/>
                      <a:pt x="101" y="18"/>
                    </a:cubicBezTo>
                    <a:cubicBezTo>
                      <a:pt x="95" y="14"/>
                      <a:pt x="87" y="8"/>
                      <a:pt x="83" y="9"/>
                    </a:cubicBezTo>
                    <a:cubicBezTo>
                      <a:pt x="78" y="9"/>
                      <a:pt x="78" y="2"/>
                      <a:pt x="72" y="4"/>
                    </a:cubicBezTo>
                    <a:cubicBezTo>
                      <a:pt x="65" y="7"/>
                      <a:pt x="53" y="4"/>
                      <a:pt x="48" y="4"/>
                    </a:cubicBezTo>
                    <a:cubicBezTo>
                      <a:pt x="42" y="4"/>
                      <a:pt x="26" y="0"/>
                      <a:pt x="20" y="4"/>
                    </a:cubicBezTo>
                    <a:cubicBezTo>
                      <a:pt x="17" y="7"/>
                      <a:pt x="11" y="8"/>
                      <a:pt x="5" y="8"/>
                    </a:cubicBezTo>
                    <a:cubicBezTo>
                      <a:pt x="9" y="16"/>
                      <a:pt x="8" y="24"/>
                      <a:pt x="3" y="29"/>
                    </a:cubicBezTo>
                    <a:cubicBezTo>
                      <a:pt x="0" y="32"/>
                      <a:pt x="2" y="33"/>
                      <a:pt x="4" y="34"/>
                    </a:cubicBezTo>
                    <a:cubicBezTo>
                      <a:pt x="9" y="33"/>
                      <a:pt x="14" y="33"/>
                      <a:pt x="16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150" name="Freeform 88">
                <a:extLst>
                  <a:ext uri="{FF2B5EF4-FFF2-40B4-BE49-F238E27FC236}">
                    <a16:creationId xmlns:a16="http://schemas.microsoft.com/office/drawing/2014/main" id="{2D31BD05-5854-4A08-B421-D45DB526D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1538" y="3400992"/>
                <a:ext cx="66675" cy="36513"/>
              </a:xfrm>
              <a:custGeom>
                <a:avLst/>
                <a:gdLst>
                  <a:gd name="T0" fmla="*/ 77 w 86"/>
                  <a:gd name="T1" fmla="*/ 19 h 47"/>
                  <a:gd name="T2" fmla="*/ 67 w 86"/>
                  <a:gd name="T3" fmla="*/ 14 h 47"/>
                  <a:gd name="T4" fmla="*/ 67 w 86"/>
                  <a:gd name="T5" fmla="*/ 6 h 47"/>
                  <a:gd name="T6" fmla="*/ 56 w 86"/>
                  <a:gd name="T7" fmla="*/ 1 h 47"/>
                  <a:gd name="T8" fmla="*/ 43 w 86"/>
                  <a:gd name="T9" fmla="*/ 2 h 47"/>
                  <a:gd name="T10" fmla="*/ 27 w 86"/>
                  <a:gd name="T11" fmla="*/ 2 h 47"/>
                  <a:gd name="T12" fmla="*/ 25 w 86"/>
                  <a:gd name="T13" fmla="*/ 5 h 47"/>
                  <a:gd name="T14" fmla="*/ 15 w 86"/>
                  <a:gd name="T15" fmla="*/ 13 h 47"/>
                  <a:gd name="T16" fmla="*/ 3 w 86"/>
                  <a:gd name="T17" fmla="*/ 28 h 47"/>
                  <a:gd name="T18" fmla="*/ 5 w 86"/>
                  <a:gd name="T19" fmla="*/ 34 h 47"/>
                  <a:gd name="T20" fmla="*/ 14 w 86"/>
                  <a:gd name="T21" fmla="*/ 35 h 47"/>
                  <a:gd name="T22" fmla="*/ 17 w 86"/>
                  <a:gd name="T23" fmla="*/ 45 h 47"/>
                  <a:gd name="T24" fmla="*/ 17 w 86"/>
                  <a:gd name="T25" fmla="*/ 45 h 47"/>
                  <a:gd name="T26" fmla="*/ 33 w 86"/>
                  <a:gd name="T27" fmla="*/ 44 h 47"/>
                  <a:gd name="T28" fmla="*/ 43 w 86"/>
                  <a:gd name="T29" fmla="*/ 30 h 47"/>
                  <a:gd name="T30" fmla="*/ 53 w 86"/>
                  <a:gd name="T31" fmla="*/ 43 h 47"/>
                  <a:gd name="T32" fmla="*/ 58 w 86"/>
                  <a:gd name="T33" fmla="*/ 36 h 47"/>
                  <a:gd name="T34" fmla="*/ 65 w 86"/>
                  <a:gd name="T35" fmla="*/ 33 h 47"/>
                  <a:gd name="T36" fmla="*/ 74 w 86"/>
                  <a:gd name="T37" fmla="*/ 30 h 47"/>
                  <a:gd name="T38" fmla="*/ 79 w 86"/>
                  <a:gd name="T39" fmla="*/ 28 h 47"/>
                  <a:gd name="T40" fmla="*/ 82 w 86"/>
                  <a:gd name="T41" fmla="*/ 24 h 47"/>
                  <a:gd name="T42" fmla="*/ 86 w 86"/>
                  <a:gd name="T43" fmla="*/ 20 h 47"/>
                  <a:gd name="T44" fmla="*/ 77 w 86"/>
                  <a:gd name="T45" fmla="*/ 1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6" h="47">
                    <a:moveTo>
                      <a:pt x="77" y="19"/>
                    </a:moveTo>
                    <a:cubicBezTo>
                      <a:pt x="73" y="21"/>
                      <a:pt x="67" y="16"/>
                      <a:pt x="67" y="14"/>
                    </a:cubicBezTo>
                    <a:cubicBezTo>
                      <a:pt x="67" y="13"/>
                      <a:pt x="66" y="9"/>
                      <a:pt x="67" y="6"/>
                    </a:cubicBezTo>
                    <a:cubicBezTo>
                      <a:pt x="64" y="4"/>
                      <a:pt x="59" y="2"/>
                      <a:pt x="56" y="1"/>
                    </a:cubicBezTo>
                    <a:cubicBezTo>
                      <a:pt x="50" y="0"/>
                      <a:pt x="48" y="0"/>
                      <a:pt x="43" y="2"/>
                    </a:cubicBezTo>
                    <a:cubicBezTo>
                      <a:pt x="40" y="3"/>
                      <a:pt x="32" y="3"/>
                      <a:pt x="27" y="2"/>
                    </a:cubicBezTo>
                    <a:cubicBezTo>
                      <a:pt x="27" y="4"/>
                      <a:pt x="26" y="5"/>
                      <a:pt x="25" y="5"/>
                    </a:cubicBezTo>
                    <a:cubicBezTo>
                      <a:pt x="21" y="5"/>
                      <a:pt x="16" y="9"/>
                      <a:pt x="15" y="13"/>
                    </a:cubicBezTo>
                    <a:cubicBezTo>
                      <a:pt x="14" y="17"/>
                      <a:pt x="5" y="21"/>
                      <a:pt x="3" y="28"/>
                    </a:cubicBezTo>
                    <a:cubicBezTo>
                      <a:pt x="0" y="36"/>
                      <a:pt x="2" y="39"/>
                      <a:pt x="5" y="34"/>
                    </a:cubicBezTo>
                    <a:cubicBezTo>
                      <a:pt x="9" y="30"/>
                      <a:pt x="14" y="32"/>
                      <a:pt x="14" y="35"/>
                    </a:cubicBezTo>
                    <a:cubicBezTo>
                      <a:pt x="14" y="39"/>
                      <a:pt x="19" y="39"/>
                      <a:pt x="17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23" y="44"/>
                      <a:pt x="31" y="44"/>
                      <a:pt x="33" y="44"/>
                    </a:cubicBezTo>
                    <a:cubicBezTo>
                      <a:pt x="37" y="44"/>
                      <a:pt x="41" y="31"/>
                      <a:pt x="43" y="30"/>
                    </a:cubicBezTo>
                    <a:cubicBezTo>
                      <a:pt x="44" y="29"/>
                      <a:pt x="49" y="39"/>
                      <a:pt x="53" y="43"/>
                    </a:cubicBezTo>
                    <a:cubicBezTo>
                      <a:pt x="58" y="47"/>
                      <a:pt x="58" y="40"/>
                      <a:pt x="58" y="36"/>
                    </a:cubicBezTo>
                    <a:cubicBezTo>
                      <a:pt x="58" y="33"/>
                      <a:pt x="62" y="32"/>
                      <a:pt x="65" y="33"/>
                    </a:cubicBezTo>
                    <a:cubicBezTo>
                      <a:pt x="68" y="33"/>
                      <a:pt x="74" y="34"/>
                      <a:pt x="74" y="30"/>
                    </a:cubicBezTo>
                    <a:cubicBezTo>
                      <a:pt x="74" y="26"/>
                      <a:pt x="77" y="28"/>
                      <a:pt x="79" y="28"/>
                    </a:cubicBezTo>
                    <a:cubicBezTo>
                      <a:pt x="82" y="28"/>
                      <a:pt x="82" y="24"/>
                      <a:pt x="82" y="24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3" y="19"/>
                      <a:pt x="80" y="18"/>
                      <a:pt x="77" y="1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1" name="Freeform 89">
                <a:extLst>
                  <a:ext uri="{FF2B5EF4-FFF2-40B4-BE49-F238E27FC236}">
                    <a16:creationId xmlns:a16="http://schemas.microsoft.com/office/drawing/2014/main" id="{DF5A47DB-FD92-4181-81F2-0A26C575F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9950" y="3259704"/>
                <a:ext cx="131763" cy="149225"/>
              </a:xfrm>
              <a:custGeom>
                <a:avLst/>
                <a:gdLst>
                  <a:gd name="T0" fmla="*/ 21 w 169"/>
                  <a:gd name="T1" fmla="*/ 50 h 192"/>
                  <a:gd name="T2" fmla="*/ 12 w 169"/>
                  <a:gd name="T3" fmla="*/ 59 h 192"/>
                  <a:gd name="T4" fmla="*/ 18 w 169"/>
                  <a:gd name="T5" fmla="*/ 69 h 192"/>
                  <a:gd name="T6" fmla="*/ 14 w 169"/>
                  <a:gd name="T7" fmla="*/ 75 h 192"/>
                  <a:gd name="T8" fmla="*/ 3 w 169"/>
                  <a:gd name="T9" fmla="*/ 80 h 192"/>
                  <a:gd name="T10" fmla="*/ 2 w 169"/>
                  <a:gd name="T11" fmla="*/ 89 h 192"/>
                  <a:gd name="T12" fmla="*/ 0 w 169"/>
                  <a:gd name="T13" fmla="*/ 104 h 192"/>
                  <a:gd name="T14" fmla="*/ 5 w 169"/>
                  <a:gd name="T15" fmla="*/ 116 h 192"/>
                  <a:gd name="T16" fmla="*/ 1 w 169"/>
                  <a:gd name="T17" fmla="*/ 123 h 192"/>
                  <a:gd name="T18" fmla="*/ 7 w 169"/>
                  <a:gd name="T19" fmla="*/ 139 h 192"/>
                  <a:gd name="T20" fmla="*/ 11 w 169"/>
                  <a:gd name="T21" fmla="*/ 141 h 192"/>
                  <a:gd name="T22" fmla="*/ 24 w 169"/>
                  <a:gd name="T23" fmla="*/ 147 h 192"/>
                  <a:gd name="T24" fmla="*/ 34 w 169"/>
                  <a:gd name="T25" fmla="*/ 150 h 192"/>
                  <a:gd name="T26" fmla="*/ 37 w 169"/>
                  <a:gd name="T27" fmla="*/ 156 h 192"/>
                  <a:gd name="T28" fmla="*/ 30 w 169"/>
                  <a:gd name="T29" fmla="*/ 172 h 192"/>
                  <a:gd name="T30" fmla="*/ 28 w 169"/>
                  <a:gd name="T31" fmla="*/ 183 h 192"/>
                  <a:gd name="T32" fmla="*/ 44 w 169"/>
                  <a:gd name="T33" fmla="*/ 183 h 192"/>
                  <a:gd name="T34" fmla="*/ 57 w 169"/>
                  <a:gd name="T35" fmla="*/ 182 h 192"/>
                  <a:gd name="T36" fmla="*/ 68 w 169"/>
                  <a:gd name="T37" fmla="*/ 187 h 192"/>
                  <a:gd name="T38" fmla="*/ 70 w 169"/>
                  <a:gd name="T39" fmla="*/ 185 h 192"/>
                  <a:gd name="T40" fmla="*/ 81 w 169"/>
                  <a:gd name="T41" fmla="*/ 188 h 192"/>
                  <a:gd name="T42" fmla="*/ 92 w 169"/>
                  <a:gd name="T43" fmla="*/ 186 h 192"/>
                  <a:gd name="T44" fmla="*/ 103 w 169"/>
                  <a:gd name="T45" fmla="*/ 185 h 192"/>
                  <a:gd name="T46" fmla="*/ 122 w 169"/>
                  <a:gd name="T47" fmla="*/ 182 h 192"/>
                  <a:gd name="T48" fmla="*/ 130 w 169"/>
                  <a:gd name="T49" fmla="*/ 176 h 192"/>
                  <a:gd name="T50" fmla="*/ 137 w 169"/>
                  <a:gd name="T51" fmla="*/ 164 h 192"/>
                  <a:gd name="T52" fmla="*/ 148 w 169"/>
                  <a:gd name="T53" fmla="*/ 156 h 192"/>
                  <a:gd name="T54" fmla="*/ 128 w 169"/>
                  <a:gd name="T55" fmla="*/ 141 h 192"/>
                  <a:gd name="T56" fmla="*/ 122 w 169"/>
                  <a:gd name="T57" fmla="*/ 125 h 192"/>
                  <a:gd name="T58" fmla="*/ 121 w 169"/>
                  <a:gd name="T59" fmla="*/ 115 h 192"/>
                  <a:gd name="T60" fmla="*/ 140 w 169"/>
                  <a:gd name="T61" fmla="*/ 108 h 192"/>
                  <a:gd name="T62" fmla="*/ 156 w 169"/>
                  <a:gd name="T63" fmla="*/ 101 h 192"/>
                  <a:gd name="T64" fmla="*/ 166 w 169"/>
                  <a:gd name="T65" fmla="*/ 100 h 192"/>
                  <a:gd name="T66" fmla="*/ 166 w 169"/>
                  <a:gd name="T67" fmla="*/ 90 h 192"/>
                  <a:gd name="T68" fmla="*/ 162 w 169"/>
                  <a:gd name="T69" fmla="*/ 75 h 192"/>
                  <a:gd name="T70" fmla="*/ 159 w 169"/>
                  <a:gd name="T71" fmla="*/ 65 h 192"/>
                  <a:gd name="T72" fmla="*/ 155 w 169"/>
                  <a:gd name="T73" fmla="*/ 56 h 192"/>
                  <a:gd name="T74" fmla="*/ 154 w 169"/>
                  <a:gd name="T75" fmla="*/ 48 h 192"/>
                  <a:gd name="T76" fmla="*/ 154 w 169"/>
                  <a:gd name="T77" fmla="*/ 28 h 192"/>
                  <a:gd name="T78" fmla="*/ 154 w 169"/>
                  <a:gd name="T79" fmla="*/ 26 h 192"/>
                  <a:gd name="T80" fmla="*/ 153 w 169"/>
                  <a:gd name="T81" fmla="*/ 24 h 192"/>
                  <a:gd name="T82" fmla="*/ 141 w 169"/>
                  <a:gd name="T83" fmla="*/ 18 h 192"/>
                  <a:gd name="T84" fmla="*/ 143 w 169"/>
                  <a:gd name="T85" fmla="*/ 7 h 192"/>
                  <a:gd name="T86" fmla="*/ 126 w 169"/>
                  <a:gd name="T87" fmla="*/ 11 h 192"/>
                  <a:gd name="T88" fmla="*/ 105 w 169"/>
                  <a:gd name="T89" fmla="*/ 23 h 192"/>
                  <a:gd name="T90" fmla="*/ 95 w 169"/>
                  <a:gd name="T91" fmla="*/ 16 h 192"/>
                  <a:gd name="T92" fmla="*/ 89 w 169"/>
                  <a:gd name="T93" fmla="*/ 13 h 192"/>
                  <a:gd name="T94" fmla="*/ 75 w 169"/>
                  <a:gd name="T95" fmla="*/ 6 h 192"/>
                  <a:gd name="T96" fmla="*/ 74 w 169"/>
                  <a:gd name="T97" fmla="*/ 2 h 192"/>
                  <a:gd name="T98" fmla="*/ 67 w 169"/>
                  <a:gd name="T99" fmla="*/ 2 h 192"/>
                  <a:gd name="T100" fmla="*/ 49 w 169"/>
                  <a:gd name="T101" fmla="*/ 0 h 192"/>
                  <a:gd name="T102" fmla="*/ 53 w 169"/>
                  <a:gd name="T103" fmla="*/ 9 h 192"/>
                  <a:gd name="T104" fmla="*/ 58 w 169"/>
                  <a:gd name="T105" fmla="*/ 25 h 192"/>
                  <a:gd name="T106" fmla="*/ 50 w 169"/>
                  <a:gd name="T107" fmla="*/ 33 h 192"/>
                  <a:gd name="T108" fmla="*/ 36 w 169"/>
                  <a:gd name="T109" fmla="*/ 31 h 192"/>
                  <a:gd name="T110" fmla="*/ 21 w 169"/>
                  <a:gd name="T111" fmla="*/ 33 h 192"/>
                  <a:gd name="T112" fmla="*/ 21 w 169"/>
                  <a:gd name="T113" fmla="*/ 37 h 192"/>
                  <a:gd name="T114" fmla="*/ 21 w 169"/>
                  <a:gd name="T115" fmla="*/ 5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9" h="192">
                    <a:moveTo>
                      <a:pt x="21" y="50"/>
                    </a:moveTo>
                    <a:cubicBezTo>
                      <a:pt x="17" y="57"/>
                      <a:pt x="11" y="57"/>
                      <a:pt x="12" y="59"/>
                    </a:cubicBezTo>
                    <a:cubicBezTo>
                      <a:pt x="13" y="61"/>
                      <a:pt x="20" y="66"/>
                      <a:pt x="18" y="69"/>
                    </a:cubicBezTo>
                    <a:cubicBezTo>
                      <a:pt x="16" y="72"/>
                      <a:pt x="14" y="70"/>
                      <a:pt x="14" y="75"/>
                    </a:cubicBezTo>
                    <a:cubicBezTo>
                      <a:pt x="14" y="80"/>
                      <a:pt x="6" y="80"/>
                      <a:pt x="3" y="80"/>
                    </a:cubicBezTo>
                    <a:cubicBezTo>
                      <a:pt x="1" y="80"/>
                      <a:pt x="4" y="85"/>
                      <a:pt x="2" y="89"/>
                    </a:cubicBezTo>
                    <a:cubicBezTo>
                      <a:pt x="1" y="93"/>
                      <a:pt x="1" y="101"/>
                      <a:pt x="0" y="104"/>
                    </a:cubicBezTo>
                    <a:cubicBezTo>
                      <a:pt x="0" y="107"/>
                      <a:pt x="6" y="113"/>
                      <a:pt x="5" y="116"/>
                    </a:cubicBezTo>
                    <a:cubicBezTo>
                      <a:pt x="5" y="119"/>
                      <a:pt x="0" y="121"/>
                      <a:pt x="1" y="123"/>
                    </a:cubicBezTo>
                    <a:cubicBezTo>
                      <a:pt x="2" y="125"/>
                      <a:pt x="6" y="128"/>
                      <a:pt x="7" y="139"/>
                    </a:cubicBezTo>
                    <a:cubicBezTo>
                      <a:pt x="9" y="139"/>
                      <a:pt x="11" y="140"/>
                      <a:pt x="11" y="141"/>
                    </a:cubicBezTo>
                    <a:cubicBezTo>
                      <a:pt x="14" y="144"/>
                      <a:pt x="18" y="147"/>
                      <a:pt x="24" y="147"/>
                    </a:cubicBezTo>
                    <a:cubicBezTo>
                      <a:pt x="29" y="147"/>
                      <a:pt x="31" y="151"/>
                      <a:pt x="34" y="150"/>
                    </a:cubicBezTo>
                    <a:cubicBezTo>
                      <a:pt x="36" y="150"/>
                      <a:pt x="43" y="152"/>
                      <a:pt x="37" y="156"/>
                    </a:cubicBezTo>
                    <a:cubicBezTo>
                      <a:pt x="32" y="161"/>
                      <a:pt x="31" y="166"/>
                      <a:pt x="30" y="172"/>
                    </a:cubicBezTo>
                    <a:cubicBezTo>
                      <a:pt x="29" y="175"/>
                      <a:pt x="29" y="180"/>
                      <a:pt x="28" y="183"/>
                    </a:cubicBezTo>
                    <a:cubicBezTo>
                      <a:pt x="33" y="184"/>
                      <a:pt x="41" y="184"/>
                      <a:pt x="44" y="183"/>
                    </a:cubicBezTo>
                    <a:cubicBezTo>
                      <a:pt x="49" y="181"/>
                      <a:pt x="51" y="181"/>
                      <a:pt x="57" y="182"/>
                    </a:cubicBezTo>
                    <a:cubicBezTo>
                      <a:pt x="60" y="183"/>
                      <a:pt x="65" y="185"/>
                      <a:pt x="68" y="187"/>
                    </a:cubicBezTo>
                    <a:cubicBezTo>
                      <a:pt x="68" y="186"/>
                      <a:pt x="69" y="185"/>
                      <a:pt x="70" y="185"/>
                    </a:cubicBezTo>
                    <a:cubicBezTo>
                      <a:pt x="74" y="184"/>
                      <a:pt x="78" y="192"/>
                      <a:pt x="81" y="188"/>
                    </a:cubicBezTo>
                    <a:cubicBezTo>
                      <a:pt x="83" y="184"/>
                      <a:pt x="89" y="184"/>
                      <a:pt x="92" y="186"/>
                    </a:cubicBezTo>
                    <a:cubicBezTo>
                      <a:pt x="95" y="188"/>
                      <a:pt x="100" y="189"/>
                      <a:pt x="103" y="185"/>
                    </a:cubicBezTo>
                    <a:cubicBezTo>
                      <a:pt x="106" y="182"/>
                      <a:pt x="119" y="180"/>
                      <a:pt x="122" y="182"/>
                    </a:cubicBezTo>
                    <a:cubicBezTo>
                      <a:pt x="125" y="183"/>
                      <a:pt x="133" y="186"/>
                      <a:pt x="130" y="176"/>
                    </a:cubicBezTo>
                    <a:cubicBezTo>
                      <a:pt x="127" y="166"/>
                      <a:pt x="136" y="168"/>
                      <a:pt x="137" y="164"/>
                    </a:cubicBezTo>
                    <a:cubicBezTo>
                      <a:pt x="139" y="161"/>
                      <a:pt x="150" y="159"/>
                      <a:pt x="148" y="156"/>
                    </a:cubicBezTo>
                    <a:cubicBezTo>
                      <a:pt x="146" y="153"/>
                      <a:pt x="132" y="144"/>
                      <a:pt x="128" y="141"/>
                    </a:cubicBezTo>
                    <a:cubicBezTo>
                      <a:pt x="124" y="138"/>
                      <a:pt x="124" y="129"/>
                      <a:pt x="122" y="125"/>
                    </a:cubicBezTo>
                    <a:cubicBezTo>
                      <a:pt x="120" y="122"/>
                      <a:pt x="115" y="117"/>
                      <a:pt x="121" y="115"/>
                    </a:cubicBezTo>
                    <a:cubicBezTo>
                      <a:pt x="126" y="114"/>
                      <a:pt x="136" y="112"/>
                      <a:pt x="140" y="108"/>
                    </a:cubicBezTo>
                    <a:cubicBezTo>
                      <a:pt x="145" y="104"/>
                      <a:pt x="153" y="103"/>
                      <a:pt x="156" y="101"/>
                    </a:cubicBezTo>
                    <a:cubicBezTo>
                      <a:pt x="158" y="98"/>
                      <a:pt x="164" y="103"/>
                      <a:pt x="166" y="100"/>
                    </a:cubicBezTo>
                    <a:cubicBezTo>
                      <a:pt x="168" y="98"/>
                      <a:pt x="169" y="93"/>
                      <a:pt x="166" y="90"/>
                    </a:cubicBezTo>
                    <a:cubicBezTo>
                      <a:pt x="164" y="87"/>
                      <a:pt x="162" y="82"/>
                      <a:pt x="162" y="75"/>
                    </a:cubicBezTo>
                    <a:cubicBezTo>
                      <a:pt x="161" y="68"/>
                      <a:pt x="159" y="68"/>
                      <a:pt x="159" y="65"/>
                    </a:cubicBezTo>
                    <a:cubicBezTo>
                      <a:pt x="159" y="61"/>
                      <a:pt x="158" y="57"/>
                      <a:pt x="155" y="56"/>
                    </a:cubicBezTo>
                    <a:cubicBezTo>
                      <a:pt x="152" y="54"/>
                      <a:pt x="151" y="53"/>
                      <a:pt x="154" y="48"/>
                    </a:cubicBezTo>
                    <a:cubicBezTo>
                      <a:pt x="157" y="43"/>
                      <a:pt x="155" y="32"/>
                      <a:pt x="154" y="28"/>
                    </a:cubicBezTo>
                    <a:cubicBezTo>
                      <a:pt x="154" y="28"/>
                      <a:pt x="154" y="27"/>
                      <a:pt x="154" y="26"/>
                    </a:cubicBezTo>
                    <a:cubicBezTo>
                      <a:pt x="153" y="26"/>
                      <a:pt x="153" y="25"/>
                      <a:pt x="153" y="24"/>
                    </a:cubicBezTo>
                    <a:cubicBezTo>
                      <a:pt x="152" y="19"/>
                      <a:pt x="149" y="18"/>
                      <a:pt x="141" y="18"/>
                    </a:cubicBezTo>
                    <a:cubicBezTo>
                      <a:pt x="134" y="18"/>
                      <a:pt x="146" y="10"/>
                      <a:pt x="143" y="7"/>
                    </a:cubicBezTo>
                    <a:cubicBezTo>
                      <a:pt x="140" y="3"/>
                      <a:pt x="133" y="13"/>
                      <a:pt x="126" y="11"/>
                    </a:cubicBezTo>
                    <a:cubicBezTo>
                      <a:pt x="120" y="9"/>
                      <a:pt x="111" y="19"/>
                      <a:pt x="105" y="23"/>
                    </a:cubicBezTo>
                    <a:cubicBezTo>
                      <a:pt x="99" y="28"/>
                      <a:pt x="91" y="23"/>
                      <a:pt x="95" y="16"/>
                    </a:cubicBezTo>
                    <a:cubicBezTo>
                      <a:pt x="100" y="10"/>
                      <a:pt x="95" y="10"/>
                      <a:pt x="89" y="13"/>
                    </a:cubicBezTo>
                    <a:cubicBezTo>
                      <a:pt x="82" y="15"/>
                      <a:pt x="74" y="12"/>
                      <a:pt x="75" y="6"/>
                    </a:cubicBezTo>
                    <a:cubicBezTo>
                      <a:pt x="75" y="5"/>
                      <a:pt x="74" y="3"/>
                      <a:pt x="74" y="2"/>
                    </a:cubicBezTo>
                    <a:cubicBezTo>
                      <a:pt x="70" y="2"/>
                      <a:pt x="68" y="2"/>
                      <a:pt x="67" y="2"/>
                    </a:cubicBezTo>
                    <a:cubicBezTo>
                      <a:pt x="64" y="1"/>
                      <a:pt x="57" y="0"/>
                      <a:pt x="49" y="0"/>
                    </a:cubicBezTo>
                    <a:cubicBezTo>
                      <a:pt x="52" y="3"/>
                      <a:pt x="54" y="7"/>
                      <a:pt x="53" y="9"/>
                    </a:cubicBezTo>
                    <a:cubicBezTo>
                      <a:pt x="50" y="14"/>
                      <a:pt x="54" y="18"/>
                      <a:pt x="58" y="25"/>
                    </a:cubicBezTo>
                    <a:cubicBezTo>
                      <a:pt x="61" y="32"/>
                      <a:pt x="50" y="28"/>
                      <a:pt x="50" y="33"/>
                    </a:cubicBezTo>
                    <a:cubicBezTo>
                      <a:pt x="49" y="37"/>
                      <a:pt x="39" y="33"/>
                      <a:pt x="36" y="31"/>
                    </a:cubicBezTo>
                    <a:cubicBezTo>
                      <a:pt x="32" y="29"/>
                      <a:pt x="21" y="30"/>
                      <a:pt x="21" y="33"/>
                    </a:cubicBezTo>
                    <a:cubicBezTo>
                      <a:pt x="21" y="34"/>
                      <a:pt x="21" y="36"/>
                      <a:pt x="21" y="37"/>
                    </a:cubicBezTo>
                    <a:cubicBezTo>
                      <a:pt x="22" y="43"/>
                      <a:pt x="23" y="48"/>
                      <a:pt x="21" y="5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2" name="Freeform 90">
                <a:extLst>
                  <a:ext uri="{FF2B5EF4-FFF2-40B4-BE49-F238E27FC236}">
                    <a16:creationId xmlns:a16="http://schemas.microsoft.com/office/drawing/2014/main" id="{E83DECA0-6E2F-4765-A730-2984D3D2C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4263" y="2904104"/>
                <a:ext cx="153988" cy="246063"/>
              </a:xfrm>
              <a:custGeom>
                <a:avLst/>
                <a:gdLst>
                  <a:gd name="T0" fmla="*/ 169 w 199"/>
                  <a:gd name="T1" fmla="*/ 265 h 316"/>
                  <a:gd name="T2" fmla="*/ 197 w 199"/>
                  <a:gd name="T3" fmla="*/ 238 h 316"/>
                  <a:gd name="T4" fmla="*/ 192 w 199"/>
                  <a:gd name="T5" fmla="*/ 223 h 316"/>
                  <a:gd name="T6" fmla="*/ 168 w 199"/>
                  <a:gd name="T7" fmla="*/ 205 h 316"/>
                  <a:gd name="T8" fmla="*/ 180 w 199"/>
                  <a:gd name="T9" fmla="*/ 194 h 316"/>
                  <a:gd name="T10" fmla="*/ 169 w 199"/>
                  <a:gd name="T11" fmla="*/ 184 h 316"/>
                  <a:gd name="T12" fmla="*/ 172 w 199"/>
                  <a:gd name="T13" fmla="*/ 175 h 316"/>
                  <a:gd name="T14" fmla="*/ 163 w 199"/>
                  <a:gd name="T15" fmla="*/ 168 h 316"/>
                  <a:gd name="T16" fmla="*/ 167 w 199"/>
                  <a:gd name="T17" fmla="*/ 163 h 316"/>
                  <a:gd name="T18" fmla="*/ 164 w 199"/>
                  <a:gd name="T19" fmla="*/ 148 h 316"/>
                  <a:gd name="T20" fmla="*/ 171 w 199"/>
                  <a:gd name="T21" fmla="*/ 137 h 316"/>
                  <a:gd name="T22" fmla="*/ 153 w 199"/>
                  <a:gd name="T23" fmla="*/ 109 h 316"/>
                  <a:gd name="T24" fmla="*/ 158 w 199"/>
                  <a:gd name="T25" fmla="*/ 98 h 316"/>
                  <a:gd name="T26" fmla="*/ 170 w 199"/>
                  <a:gd name="T27" fmla="*/ 84 h 316"/>
                  <a:gd name="T28" fmla="*/ 157 w 199"/>
                  <a:gd name="T29" fmla="*/ 70 h 316"/>
                  <a:gd name="T30" fmla="*/ 145 w 199"/>
                  <a:gd name="T31" fmla="*/ 63 h 316"/>
                  <a:gd name="T32" fmla="*/ 142 w 199"/>
                  <a:gd name="T33" fmla="*/ 52 h 316"/>
                  <a:gd name="T34" fmla="*/ 145 w 199"/>
                  <a:gd name="T35" fmla="*/ 42 h 316"/>
                  <a:gd name="T36" fmla="*/ 152 w 199"/>
                  <a:gd name="T37" fmla="*/ 37 h 316"/>
                  <a:gd name="T38" fmla="*/ 156 w 199"/>
                  <a:gd name="T39" fmla="*/ 30 h 316"/>
                  <a:gd name="T40" fmla="*/ 156 w 199"/>
                  <a:gd name="T41" fmla="*/ 19 h 316"/>
                  <a:gd name="T42" fmla="*/ 137 w 199"/>
                  <a:gd name="T43" fmla="*/ 6 h 316"/>
                  <a:gd name="T44" fmla="*/ 121 w 199"/>
                  <a:gd name="T45" fmla="*/ 6 h 316"/>
                  <a:gd name="T46" fmla="*/ 103 w 199"/>
                  <a:gd name="T47" fmla="*/ 10 h 316"/>
                  <a:gd name="T48" fmla="*/ 91 w 199"/>
                  <a:gd name="T49" fmla="*/ 23 h 316"/>
                  <a:gd name="T50" fmla="*/ 87 w 199"/>
                  <a:gd name="T51" fmla="*/ 39 h 316"/>
                  <a:gd name="T52" fmla="*/ 79 w 199"/>
                  <a:gd name="T53" fmla="*/ 50 h 316"/>
                  <a:gd name="T54" fmla="*/ 68 w 199"/>
                  <a:gd name="T55" fmla="*/ 47 h 316"/>
                  <a:gd name="T56" fmla="*/ 54 w 199"/>
                  <a:gd name="T57" fmla="*/ 46 h 316"/>
                  <a:gd name="T58" fmla="*/ 33 w 199"/>
                  <a:gd name="T59" fmla="*/ 45 h 316"/>
                  <a:gd name="T60" fmla="*/ 13 w 199"/>
                  <a:gd name="T61" fmla="*/ 30 h 316"/>
                  <a:gd name="T62" fmla="*/ 0 w 199"/>
                  <a:gd name="T63" fmla="*/ 39 h 316"/>
                  <a:gd name="T64" fmla="*/ 21 w 199"/>
                  <a:gd name="T65" fmla="*/ 54 h 316"/>
                  <a:gd name="T66" fmla="*/ 48 w 199"/>
                  <a:gd name="T67" fmla="*/ 70 h 316"/>
                  <a:gd name="T68" fmla="*/ 49 w 199"/>
                  <a:gd name="T69" fmla="*/ 88 h 316"/>
                  <a:gd name="T70" fmla="*/ 53 w 199"/>
                  <a:gd name="T71" fmla="*/ 105 h 316"/>
                  <a:gd name="T72" fmla="*/ 52 w 199"/>
                  <a:gd name="T73" fmla="*/ 122 h 316"/>
                  <a:gd name="T74" fmla="*/ 56 w 199"/>
                  <a:gd name="T75" fmla="*/ 131 h 316"/>
                  <a:gd name="T76" fmla="*/ 59 w 199"/>
                  <a:gd name="T77" fmla="*/ 141 h 316"/>
                  <a:gd name="T78" fmla="*/ 74 w 199"/>
                  <a:gd name="T79" fmla="*/ 147 h 316"/>
                  <a:gd name="T80" fmla="*/ 80 w 199"/>
                  <a:gd name="T81" fmla="*/ 162 h 316"/>
                  <a:gd name="T82" fmla="*/ 77 w 199"/>
                  <a:gd name="T83" fmla="*/ 168 h 316"/>
                  <a:gd name="T84" fmla="*/ 67 w 199"/>
                  <a:gd name="T85" fmla="*/ 177 h 316"/>
                  <a:gd name="T86" fmla="*/ 48 w 199"/>
                  <a:gd name="T87" fmla="*/ 196 h 316"/>
                  <a:gd name="T88" fmla="*/ 36 w 199"/>
                  <a:gd name="T89" fmla="*/ 204 h 316"/>
                  <a:gd name="T90" fmla="*/ 26 w 199"/>
                  <a:gd name="T91" fmla="*/ 215 h 316"/>
                  <a:gd name="T92" fmla="*/ 13 w 199"/>
                  <a:gd name="T93" fmla="*/ 221 h 316"/>
                  <a:gd name="T94" fmla="*/ 5 w 199"/>
                  <a:gd name="T95" fmla="*/ 233 h 316"/>
                  <a:gd name="T96" fmla="*/ 5 w 199"/>
                  <a:gd name="T97" fmla="*/ 244 h 316"/>
                  <a:gd name="T98" fmla="*/ 7 w 199"/>
                  <a:gd name="T99" fmla="*/ 257 h 316"/>
                  <a:gd name="T100" fmla="*/ 11 w 199"/>
                  <a:gd name="T101" fmla="*/ 278 h 316"/>
                  <a:gd name="T102" fmla="*/ 6 w 199"/>
                  <a:gd name="T103" fmla="*/ 298 h 316"/>
                  <a:gd name="T104" fmla="*/ 23 w 199"/>
                  <a:gd name="T105" fmla="*/ 305 h 316"/>
                  <a:gd name="T106" fmla="*/ 35 w 199"/>
                  <a:gd name="T107" fmla="*/ 311 h 316"/>
                  <a:gd name="T108" fmla="*/ 55 w 199"/>
                  <a:gd name="T109" fmla="*/ 315 h 316"/>
                  <a:gd name="T110" fmla="*/ 114 w 199"/>
                  <a:gd name="T111" fmla="*/ 302 h 316"/>
                  <a:gd name="T112" fmla="*/ 131 w 199"/>
                  <a:gd name="T113" fmla="*/ 300 h 316"/>
                  <a:gd name="T114" fmla="*/ 140 w 199"/>
                  <a:gd name="T115" fmla="*/ 289 h 316"/>
                  <a:gd name="T116" fmla="*/ 169 w 199"/>
                  <a:gd name="T117" fmla="*/ 265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9" h="316">
                    <a:moveTo>
                      <a:pt x="169" y="265"/>
                    </a:moveTo>
                    <a:cubicBezTo>
                      <a:pt x="173" y="255"/>
                      <a:pt x="193" y="247"/>
                      <a:pt x="197" y="238"/>
                    </a:cubicBezTo>
                    <a:cubicBezTo>
                      <a:pt x="199" y="234"/>
                      <a:pt x="199" y="232"/>
                      <a:pt x="192" y="223"/>
                    </a:cubicBezTo>
                    <a:cubicBezTo>
                      <a:pt x="185" y="215"/>
                      <a:pt x="168" y="209"/>
                      <a:pt x="168" y="205"/>
                    </a:cubicBezTo>
                    <a:cubicBezTo>
                      <a:pt x="167" y="200"/>
                      <a:pt x="180" y="200"/>
                      <a:pt x="180" y="194"/>
                    </a:cubicBezTo>
                    <a:cubicBezTo>
                      <a:pt x="179" y="189"/>
                      <a:pt x="172" y="189"/>
                      <a:pt x="169" y="184"/>
                    </a:cubicBezTo>
                    <a:cubicBezTo>
                      <a:pt x="167" y="180"/>
                      <a:pt x="173" y="177"/>
                      <a:pt x="172" y="175"/>
                    </a:cubicBezTo>
                    <a:cubicBezTo>
                      <a:pt x="172" y="172"/>
                      <a:pt x="163" y="171"/>
                      <a:pt x="163" y="168"/>
                    </a:cubicBezTo>
                    <a:cubicBezTo>
                      <a:pt x="162" y="166"/>
                      <a:pt x="168" y="166"/>
                      <a:pt x="167" y="163"/>
                    </a:cubicBezTo>
                    <a:cubicBezTo>
                      <a:pt x="166" y="160"/>
                      <a:pt x="161" y="153"/>
                      <a:pt x="164" y="148"/>
                    </a:cubicBezTo>
                    <a:cubicBezTo>
                      <a:pt x="168" y="143"/>
                      <a:pt x="177" y="148"/>
                      <a:pt x="171" y="137"/>
                    </a:cubicBezTo>
                    <a:cubicBezTo>
                      <a:pt x="164" y="126"/>
                      <a:pt x="155" y="112"/>
                      <a:pt x="153" y="109"/>
                    </a:cubicBezTo>
                    <a:cubicBezTo>
                      <a:pt x="151" y="105"/>
                      <a:pt x="155" y="100"/>
                      <a:pt x="158" y="98"/>
                    </a:cubicBezTo>
                    <a:cubicBezTo>
                      <a:pt x="162" y="95"/>
                      <a:pt x="170" y="87"/>
                      <a:pt x="170" y="84"/>
                    </a:cubicBezTo>
                    <a:cubicBezTo>
                      <a:pt x="170" y="80"/>
                      <a:pt x="159" y="71"/>
                      <a:pt x="157" y="70"/>
                    </a:cubicBezTo>
                    <a:cubicBezTo>
                      <a:pt x="154" y="68"/>
                      <a:pt x="148" y="69"/>
                      <a:pt x="145" y="63"/>
                    </a:cubicBezTo>
                    <a:cubicBezTo>
                      <a:pt x="142" y="57"/>
                      <a:pt x="139" y="56"/>
                      <a:pt x="142" y="52"/>
                    </a:cubicBezTo>
                    <a:cubicBezTo>
                      <a:pt x="145" y="49"/>
                      <a:pt x="145" y="46"/>
                      <a:pt x="145" y="42"/>
                    </a:cubicBezTo>
                    <a:cubicBezTo>
                      <a:pt x="145" y="39"/>
                      <a:pt x="151" y="42"/>
                      <a:pt x="152" y="37"/>
                    </a:cubicBezTo>
                    <a:cubicBezTo>
                      <a:pt x="153" y="34"/>
                      <a:pt x="154" y="32"/>
                      <a:pt x="156" y="30"/>
                    </a:cubicBezTo>
                    <a:cubicBezTo>
                      <a:pt x="156" y="26"/>
                      <a:pt x="157" y="22"/>
                      <a:pt x="156" y="19"/>
                    </a:cubicBezTo>
                    <a:cubicBezTo>
                      <a:pt x="155" y="14"/>
                      <a:pt x="140" y="12"/>
                      <a:pt x="137" y="6"/>
                    </a:cubicBezTo>
                    <a:cubicBezTo>
                      <a:pt x="133" y="0"/>
                      <a:pt x="124" y="2"/>
                      <a:pt x="121" y="6"/>
                    </a:cubicBezTo>
                    <a:cubicBezTo>
                      <a:pt x="119" y="9"/>
                      <a:pt x="103" y="5"/>
                      <a:pt x="103" y="10"/>
                    </a:cubicBezTo>
                    <a:cubicBezTo>
                      <a:pt x="103" y="16"/>
                      <a:pt x="91" y="17"/>
                      <a:pt x="91" y="23"/>
                    </a:cubicBezTo>
                    <a:cubicBezTo>
                      <a:pt x="91" y="29"/>
                      <a:pt x="96" y="40"/>
                      <a:pt x="87" y="39"/>
                    </a:cubicBezTo>
                    <a:cubicBezTo>
                      <a:pt x="78" y="38"/>
                      <a:pt x="85" y="43"/>
                      <a:pt x="79" y="50"/>
                    </a:cubicBezTo>
                    <a:cubicBezTo>
                      <a:pt x="74" y="57"/>
                      <a:pt x="74" y="45"/>
                      <a:pt x="68" y="47"/>
                    </a:cubicBezTo>
                    <a:cubicBezTo>
                      <a:pt x="63" y="49"/>
                      <a:pt x="57" y="42"/>
                      <a:pt x="54" y="46"/>
                    </a:cubicBezTo>
                    <a:cubicBezTo>
                      <a:pt x="51" y="51"/>
                      <a:pt x="42" y="47"/>
                      <a:pt x="33" y="45"/>
                    </a:cubicBezTo>
                    <a:cubicBezTo>
                      <a:pt x="24" y="44"/>
                      <a:pt x="20" y="31"/>
                      <a:pt x="13" y="30"/>
                    </a:cubicBezTo>
                    <a:cubicBezTo>
                      <a:pt x="8" y="30"/>
                      <a:pt x="3" y="33"/>
                      <a:pt x="0" y="39"/>
                    </a:cubicBezTo>
                    <a:cubicBezTo>
                      <a:pt x="7" y="44"/>
                      <a:pt x="12" y="50"/>
                      <a:pt x="21" y="54"/>
                    </a:cubicBezTo>
                    <a:cubicBezTo>
                      <a:pt x="31" y="59"/>
                      <a:pt x="49" y="64"/>
                      <a:pt x="48" y="70"/>
                    </a:cubicBezTo>
                    <a:cubicBezTo>
                      <a:pt x="47" y="77"/>
                      <a:pt x="44" y="86"/>
                      <a:pt x="49" y="88"/>
                    </a:cubicBezTo>
                    <a:cubicBezTo>
                      <a:pt x="53" y="91"/>
                      <a:pt x="48" y="103"/>
                      <a:pt x="53" y="105"/>
                    </a:cubicBezTo>
                    <a:cubicBezTo>
                      <a:pt x="59" y="108"/>
                      <a:pt x="57" y="122"/>
                      <a:pt x="52" y="122"/>
                    </a:cubicBezTo>
                    <a:cubicBezTo>
                      <a:pt x="48" y="122"/>
                      <a:pt x="53" y="129"/>
                      <a:pt x="56" y="131"/>
                    </a:cubicBezTo>
                    <a:cubicBezTo>
                      <a:pt x="57" y="133"/>
                      <a:pt x="58" y="136"/>
                      <a:pt x="59" y="141"/>
                    </a:cubicBezTo>
                    <a:cubicBezTo>
                      <a:pt x="64" y="142"/>
                      <a:pt x="69" y="145"/>
                      <a:pt x="74" y="147"/>
                    </a:cubicBezTo>
                    <a:cubicBezTo>
                      <a:pt x="81" y="150"/>
                      <a:pt x="80" y="156"/>
                      <a:pt x="80" y="162"/>
                    </a:cubicBezTo>
                    <a:cubicBezTo>
                      <a:pt x="81" y="167"/>
                      <a:pt x="81" y="171"/>
                      <a:pt x="77" y="168"/>
                    </a:cubicBezTo>
                    <a:cubicBezTo>
                      <a:pt x="73" y="166"/>
                      <a:pt x="69" y="168"/>
                      <a:pt x="67" y="177"/>
                    </a:cubicBezTo>
                    <a:cubicBezTo>
                      <a:pt x="65" y="185"/>
                      <a:pt x="54" y="195"/>
                      <a:pt x="48" y="196"/>
                    </a:cubicBezTo>
                    <a:cubicBezTo>
                      <a:pt x="41" y="196"/>
                      <a:pt x="42" y="203"/>
                      <a:pt x="36" y="204"/>
                    </a:cubicBezTo>
                    <a:cubicBezTo>
                      <a:pt x="31" y="206"/>
                      <a:pt x="26" y="209"/>
                      <a:pt x="26" y="215"/>
                    </a:cubicBezTo>
                    <a:cubicBezTo>
                      <a:pt x="27" y="220"/>
                      <a:pt x="18" y="221"/>
                      <a:pt x="13" y="221"/>
                    </a:cubicBezTo>
                    <a:cubicBezTo>
                      <a:pt x="8" y="221"/>
                      <a:pt x="9" y="230"/>
                      <a:pt x="5" y="233"/>
                    </a:cubicBezTo>
                    <a:cubicBezTo>
                      <a:pt x="1" y="235"/>
                      <a:pt x="1" y="239"/>
                      <a:pt x="5" y="244"/>
                    </a:cubicBezTo>
                    <a:cubicBezTo>
                      <a:pt x="9" y="249"/>
                      <a:pt x="6" y="253"/>
                      <a:pt x="7" y="257"/>
                    </a:cubicBezTo>
                    <a:cubicBezTo>
                      <a:pt x="9" y="261"/>
                      <a:pt x="15" y="269"/>
                      <a:pt x="11" y="278"/>
                    </a:cubicBezTo>
                    <a:cubicBezTo>
                      <a:pt x="6" y="287"/>
                      <a:pt x="2" y="299"/>
                      <a:pt x="6" y="298"/>
                    </a:cubicBezTo>
                    <a:cubicBezTo>
                      <a:pt x="9" y="297"/>
                      <a:pt x="18" y="305"/>
                      <a:pt x="23" y="305"/>
                    </a:cubicBezTo>
                    <a:cubicBezTo>
                      <a:pt x="29" y="304"/>
                      <a:pt x="29" y="313"/>
                      <a:pt x="35" y="311"/>
                    </a:cubicBezTo>
                    <a:cubicBezTo>
                      <a:pt x="40" y="309"/>
                      <a:pt x="40" y="316"/>
                      <a:pt x="55" y="315"/>
                    </a:cubicBezTo>
                    <a:cubicBezTo>
                      <a:pt x="71" y="315"/>
                      <a:pt x="102" y="302"/>
                      <a:pt x="114" y="302"/>
                    </a:cubicBezTo>
                    <a:cubicBezTo>
                      <a:pt x="121" y="302"/>
                      <a:pt x="126" y="301"/>
                      <a:pt x="131" y="300"/>
                    </a:cubicBezTo>
                    <a:cubicBezTo>
                      <a:pt x="134" y="296"/>
                      <a:pt x="137" y="292"/>
                      <a:pt x="140" y="289"/>
                    </a:cubicBezTo>
                    <a:cubicBezTo>
                      <a:pt x="148" y="281"/>
                      <a:pt x="164" y="275"/>
                      <a:pt x="169" y="26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3" name="Freeform 91">
                <a:extLst>
                  <a:ext uri="{FF2B5EF4-FFF2-40B4-BE49-F238E27FC236}">
                    <a16:creationId xmlns:a16="http://schemas.microsoft.com/office/drawing/2014/main" id="{52DA7FC1-053F-4F12-BB4D-2B8B6BF5B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1113" y="3672454"/>
                <a:ext cx="307975" cy="247650"/>
              </a:xfrm>
              <a:custGeom>
                <a:avLst/>
                <a:gdLst>
                  <a:gd name="T0" fmla="*/ 238 w 398"/>
                  <a:gd name="T1" fmla="*/ 67 h 319"/>
                  <a:gd name="T2" fmla="*/ 204 w 398"/>
                  <a:gd name="T3" fmla="*/ 63 h 319"/>
                  <a:gd name="T4" fmla="*/ 182 w 398"/>
                  <a:gd name="T5" fmla="*/ 56 h 319"/>
                  <a:gd name="T6" fmla="*/ 137 w 398"/>
                  <a:gd name="T7" fmla="*/ 22 h 319"/>
                  <a:gd name="T8" fmla="*/ 99 w 398"/>
                  <a:gd name="T9" fmla="*/ 0 h 319"/>
                  <a:gd name="T10" fmla="*/ 84 w 398"/>
                  <a:gd name="T11" fmla="*/ 0 h 319"/>
                  <a:gd name="T12" fmla="*/ 64 w 398"/>
                  <a:gd name="T13" fmla="*/ 6 h 319"/>
                  <a:gd name="T14" fmla="*/ 46 w 398"/>
                  <a:gd name="T15" fmla="*/ 18 h 319"/>
                  <a:gd name="T16" fmla="*/ 60 w 398"/>
                  <a:gd name="T17" fmla="*/ 35 h 319"/>
                  <a:gd name="T18" fmla="*/ 49 w 398"/>
                  <a:gd name="T19" fmla="*/ 44 h 319"/>
                  <a:gd name="T20" fmla="*/ 37 w 398"/>
                  <a:gd name="T21" fmla="*/ 49 h 319"/>
                  <a:gd name="T22" fmla="*/ 22 w 398"/>
                  <a:gd name="T23" fmla="*/ 60 h 319"/>
                  <a:gd name="T24" fmla="*/ 3 w 398"/>
                  <a:gd name="T25" fmla="*/ 52 h 319"/>
                  <a:gd name="T26" fmla="*/ 1 w 398"/>
                  <a:gd name="T27" fmla="*/ 57 h 319"/>
                  <a:gd name="T28" fmla="*/ 0 w 398"/>
                  <a:gd name="T29" fmla="*/ 62 h 319"/>
                  <a:gd name="T30" fmla="*/ 3 w 398"/>
                  <a:gd name="T31" fmla="*/ 84 h 319"/>
                  <a:gd name="T32" fmla="*/ 19 w 398"/>
                  <a:gd name="T33" fmla="*/ 102 h 319"/>
                  <a:gd name="T34" fmla="*/ 46 w 398"/>
                  <a:gd name="T35" fmla="*/ 145 h 319"/>
                  <a:gd name="T36" fmla="*/ 61 w 398"/>
                  <a:gd name="T37" fmla="*/ 166 h 319"/>
                  <a:gd name="T38" fmla="*/ 78 w 398"/>
                  <a:gd name="T39" fmla="*/ 187 h 319"/>
                  <a:gd name="T40" fmla="*/ 82 w 398"/>
                  <a:gd name="T41" fmla="*/ 208 h 319"/>
                  <a:gd name="T42" fmla="*/ 98 w 398"/>
                  <a:gd name="T43" fmla="*/ 240 h 319"/>
                  <a:gd name="T44" fmla="*/ 120 w 398"/>
                  <a:gd name="T45" fmla="*/ 265 h 319"/>
                  <a:gd name="T46" fmla="*/ 137 w 398"/>
                  <a:gd name="T47" fmla="*/ 293 h 319"/>
                  <a:gd name="T48" fmla="*/ 143 w 398"/>
                  <a:gd name="T49" fmla="*/ 308 h 319"/>
                  <a:gd name="T50" fmla="*/ 149 w 398"/>
                  <a:gd name="T51" fmla="*/ 319 h 319"/>
                  <a:gd name="T52" fmla="*/ 158 w 398"/>
                  <a:gd name="T53" fmla="*/ 314 h 319"/>
                  <a:gd name="T54" fmla="*/ 158 w 398"/>
                  <a:gd name="T55" fmla="*/ 304 h 319"/>
                  <a:gd name="T56" fmla="*/ 166 w 398"/>
                  <a:gd name="T57" fmla="*/ 297 h 319"/>
                  <a:gd name="T58" fmla="*/ 180 w 398"/>
                  <a:gd name="T59" fmla="*/ 299 h 319"/>
                  <a:gd name="T60" fmla="*/ 203 w 398"/>
                  <a:gd name="T61" fmla="*/ 301 h 319"/>
                  <a:gd name="T62" fmla="*/ 229 w 398"/>
                  <a:gd name="T63" fmla="*/ 305 h 319"/>
                  <a:gd name="T64" fmla="*/ 242 w 398"/>
                  <a:gd name="T65" fmla="*/ 301 h 319"/>
                  <a:gd name="T66" fmla="*/ 271 w 398"/>
                  <a:gd name="T67" fmla="*/ 275 h 319"/>
                  <a:gd name="T68" fmla="*/ 309 w 398"/>
                  <a:gd name="T69" fmla="*/ 273 h 319"/>
                  <a:gd name="T70" fmla="*/ 385 w 398"/>
                  <a:gd name="T71" fmla="*/ 248 h 319"/>
                  <a:gd name="T72" fmla="*/ 398 w 398"/>
                  <a:gd name="T73" fmla="*/ 209 h 319"/>
                  <a:gd name="T74" fmla="*/ 388 w 398"/>
                  <a:gd name="T75" fmla="*/ 195 h 319"/>
                  <a:gd name="T76" fmla="*/ 341 w 398"/>
                  <a:gd name="T77" fmla="*/ 190 h 319"/>
                  <a:gd name="T78" fmla="*/ 326 w 398"/>
                  <a:gd name="T79" fmla="*/ 170 h 319"/>
                  <a:gd name="T80" fmla="*/ 318 w 398"/>
                  <a:gd name="T81" fmla="*/ 158 h 319"/>
                  <a:gd name="T82" fmla="*/ 303 w 398"/>
                  <a:gd name="T83" fmla="*/ 147 h 319"/>
                  <a:gd name="T84" fmla="*/ 293 w 398"/>
                  <a:gd name="T85" fmla="*/ 126 h 319"/>
                  <a:gd name="T86" fmla="*/ 284 w 398"/>
                  <a:gd name="T87" fmla="*/ 106 h 319"/>
                  <a:gd name="T88" fmla="*/ 265 w 398"/>
                  <a:gd name="T89" fmla="*/ 84 h 319"/>
                  <a:gd name="T90" fmla="*/ 263 w 398"/>
                  <a:gd name="T91" fmla="*/ 76 h 319"/>
                  <a:gd name="T92" fmla="*/ 248 w 398"/>
                  <a:gd name="T93" fmla="*/ 75 h 319"/>
                  <a:gd name="T94" fmla="*/ 238 w 398"/>
                  <a:gd name="T95" fmla="*/ 67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98" h="319">
                    <a:moveTo>
                      <a:pt x="238" y="67"/>
                    </a:moveTo>
                    <a:cubicBezTo>
                      <a:pt x="238" y="67"/>
                      <a:pt x="209" y="63"/>
                      <a:pt x="204" y="63"/>
                    </a:cubicBezTo>
                    <a:cubicBezTo>
                      <a:pt x="200" y="63"/>
                      <a:pt x="189" y="62"/>
                      <a:pt x="182" y="56"/>
                    </a:cubicBezTo>
                    <a:cubicBezTo>
                      <a:pt x="175" y="50"/>
                      <a:pt x="142" y="25"/>
                      <a:pt x="137" y="22"/>
                    </a:cubicBezTo>
                    <a:cubicBezTo>
                      <a:pt x="131" y="19"/>
                      <a:pt x="106" y="1"/>
                      <a:pt x="99" y="0"/>
                    </a:cubicBezTo>
                    <a:cubicBezTo>
                      <a:pt x="93" y="0"/>
                      <a:pt x="92" y="0"/>
                      <a:pt x="84" y="0"/>
                    </a:cubicBezTo>
                    <a:cubicBezTo>
                      <a:pt x="75" y="0"/>
                      <a:pt x="79" y="6"/>
                      <a:pt x="64" y="6"/>
                    </a:cubicBezTo>
                    <a:cubicBezTo>
                      <a:pt x="49" y="7"/>
                      <a:pt x="41" y="17"/>
                      <a:pt x="46" y="18"/>
                    </a:cubicBezTo>
                    <a:cubicBezTo>
                      <a:pt x="50" y="20"/>
                      <a:pt x="64" y="32"/>
                      <a:pt x="60" y="35"/>
                    </a:cubicBezTo>
                    <a:cubicBezTo>
                      <a:pt x="55" y="37"/>
                      <a:pt x="55" y="44"/>
                      <a:pt x="49" y="44"/>
                    </a:cubicBezTo>
                    <a:cubicBezTo>
                      <a:pt x="43" y="44"/>
                      <a:pt x="37" y="44"/>
                      <a:pt x="37" y="49"/>
                    </a:cubicBezTo>
                    <a:cubicBezTo>
                      <a:pt x="37" y="53"/>
                      <a:pt x="28" y="61"/>
                      <a:pt x="22" y="60"/>
                    </a:cubicBezTo>
                    <a:cubicBezTo>
                      <a:pt x="18" y="60"/>
                      <a:pt x="9" y="55"/>
                      <a:pt x="3" y="52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2" y="66"/>
                      <a:pt x="0" y="82"/>
                      <a:pt x="3" y="84"/>
                    </a:cubicBezTo>
                    <a:cubicBezTo>
                      <a:pt x="8" y="85"/>
                      <a:pt x="10" y="93"/>
                      <a:pt x="19" y="102"/>
                    </a:cubicBezTo>
                    <a:cubicBezTo>
                      <a:pt x="28" y="112"/>
                      <a:pt x="46" y="138"/>
                      <a:pt x="46" y="145"/>
                    </a:cubicBezTo>
                    <a:cubicBezTo>
                      <a:pt x="46" y="151"/>
                      <a:pt x="49" y="158"/>
                      <a:pt x="61" y="166"/>
                    </a:cubicBezTo>
                    <a:cubicBezTo>
                      <a:pt x="72" y="173"/>
                      <a:pt x="72" y="183"/>
                      <a:pt x="78" y="187"/>
                    </a:cubicBezTo>
                    <a:cubicBezTo>
                      <a:pt x="84" y="191"/>
                      <a:pt x="82" y="197"/>
                      <a:pt x="82" y="208"/>
                    </a:cubicBezTo>
                    <a:cubicBezTo>
                      <a:pt x="83" y="219"/>
                      <a:pt x="88" y="234"/>
                      <a:pt x="98" y="240"/>
                    </a:cubicBezTo>
                    <a:cubicBezTo>
                      <a:pt x="108" y="246"/>
                      <a:pt x="115" y="253"/>
                      <a:pt x="120" y="265"/>
                    </a:cubicBezTo>
                    <a:cubicBezTo>
                      <a:pt x="124" y="277"/>
                      <a:pt x="130" y="287"/>
                      <a:pt x="137" y="293"/>
                    </a:cubicBezTo>
                    <a:cubicBezTo>
                      <a:pt x="143" y="300"/>
                      <a:pt x="140" y="303"/>
                      <a:pt x="143" y="308"/>
                    </a:cubicBezTo>
                    <a:cubicBezTo>
                      <a:pt x="145" y="310"/>
                      <a:pt x="148" y="314"/>
                      <a:pt x="149" y="319"/>
                    </a:cubicBezTo>
                    <a:cubicBezTo>
                      <a:pt x="154" y="316"/>
                      <a:pt x="158" y="315"/>
                      <a:pt x="158" y="314"/>
                    </a:cubicBezTo>
                    <a:cubicBezTo>
                      <a:pt x="159" y="312"/>
                      <a:pt x="156" y="306"/>
                      <a:pt x="158" y="304"/>
                    </a:cubicBezTo>
                    <a:cubicBezTo>
                      <a:pt x="159" y="302"/>
                      <a:pt x="162" y="298"/>
                      <a:pt x="166" y="297"/>
                    </a:cubicBezTo>
                    <a:cubicBezTo>
                      <a:pt x="169" y="296"/>
                      <a:pt x="173" y="300"/>
                      <a:pt x="180" y="299"/>
                    </a:cubicBezTo>
                    <a:cubicBezTo>
                      <a:pt x="187" y="298"/>
                      <a:pt x="201" y="300"/>
                      <a:pt x="203" y="301"/>
                    </a:cubicBezTo>
                    <a:cubicBezTo>
                      <a:pt x="205" y="303"/>
                      <a:pt x="225" y="302"/>
                      <a:pt x="229" y="305"/>
                    </a:cubicBezTo>
                    <a:cubicBezTo>
                      <a:pt x="234" y="309"/>
                      <a:pt x="239" y="308"/>
                      <a:pt x="242" y="301"/>
                    </a:cubicBezTo>
                    <a:cubicBezTo>
                      <a:pt x="246" y="293"/>
                      <a:pt x="268" y="277"/>
                      <a:pt x="271" y="275"/>
                    </a:cubicBezTo>
                    <a:cubicBezTo>
                      <a:pt x="275" y="274"/>
                      <a:pt x="299" y="275"/>
                      <a:pt x="309" y="273"/>
                    </a:cubicBezTo>
                    <a:cubicBezTo>
                      <a:pt x="318" y="271"/>
                      <a:pt x="382" y="250"/>
                      <a:pt x="385" y="248"/>
                    </a:cubicBezTo>
                    <a:cubicBezTo>
                      <a:pt x="387" y="246"/>
                      <a:pt x="398" y="213"/>
                      <a:pt x="398" y="209"/>
                    </a:cubicBezTo>
                    <a:cubicBezTo>
                      <a:pt x="398" y="205"/>
                      <a:pt x="393" y="195"/>
                      <a:pt x="388" y="195"/>
                    </a:cubicBezTo>
                    <a:cubicBezTo>
                      <a:pt x="383" y="196"/>
                      <a:pt x="343" y="192"/>
                      <a:pt x="341" y="190"/>
                    </a:cubicBezTo>
                    <a:cubicBezTo>
                      <a:pt x="338" y="189"/>
                      <a:pt x="328" y="181"/>
                      <a:pt x="326" y="170"/>
                    </a:cubicBezTo>
                    <a:cubicBezTo>
                      <a:pt x="323" y="167"/>
                      <a:pt x="320" y="162"/>
                      <a:pt x="318" y="158"/>
                    </a:cubicBezTo>
                    <a:cubicBezTo>
                      <a:pt x="314" y="158"/>
                      <a:pt x="307" y="157"/>
                      <a:pt x="303" y="147"/>
                    </a:cubicBezTo>
                    <a:cubicBezTo>
                      <a:pt x="299" y="144"/>
                      <a:pt x="289" y="130"/>
                      <a:pt x="293" y="126"/>
                    </a:cubicBezTo>
                    <a:cubicBezTo>
                      <a:pt x="297" y="122"/>
                      <a:pt x="290" y="112"/>
                      <a:pt x="284" y="106"/>
                    </a:cubicBezTo>
                    <a:cubicBezTo>
                      <a:pt x="278" y="100"/>
                      <a:pt x="266" y="90"/>
                      <a:pt x="265" y="84"/>
                    </a:cubicBezTo>
                    <a:cubicBezTo>
                      <a:pt x="265" y="82"/>
                      <a:pt x="264" y="79"/>
                      <a:pt x="263" y="76"/>
                    </a:cubicBezTo>
                    <a:cubicBezTo>
                      <a:pt x="248" y="75"/>
                      <a:pt x="248" y="75"/>
                      <a:pt x="248" y="75"/>
                    </a:cubicBezTo>
                    <a:lnTo>
                      <a:pt x="238" y="67"/>
                    </a:ln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4" name="Freeform 92">
                <a:extLst>
                  <a:ext uri="{FF2B5EF4-FFF2-40B4-BE49-F238E27FC236}">
                    <a16:creationId xmlns:a16="http://schemas.microsoft.com/office/drawing/2014/main" id="{1F5FB3E8-AB02-49D0-9775-B8EE3F334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5113" y="3785167"/>
                <a:ext cx="117475" cy="131763"/>
              </a:xfrm>
              <a:custGeom>
                <a:avLst/>
                <a:gdLst>
                  <a:gd name="T0" fmla="*/ 75 w 152"/>
                  <a:gd name="T1" fmla="*/ 4 h 169"/>
                  <a:gd name="T2" fmla="*/ 75 w 152"/>
                  <a:gd name="T3" fmla="*/ 18 h 169"/>
                  <a:gd name="T4" fmla="*/ 64 w 152"/>
                  <a:gd name="T5" fmla="*/ 33 h 169"/>
                  <a:gd name="T6" fmla="*/ 57 w 152"/>
                  <a:gd name="T7" fmla="*/ 49 h 169"/>
                  <a:gd name="T8" fmla="*/ 61 w 152"/>
                  <a:gd name="T9" fmla="*/ 49 h 169"/>
                  <a:gd name="T10" fmla="*/ 71 w 152"/>
                  <a:gd name="T11" fmla="*/ 63 h 169"/>
                  <a:gd name="T12" fmla="*/ 58 w 152"/>
                  <a:gd name="T13" fmla="*/ 102 h 169"/>
                  <a:gd name="T14" fmla="*/ 0 w 152"/>
                  <a:gd name="T15" fmla="*/ 122 h 169"/>
                  <a:gd name="T16" fmla="*/ 23 w 152"/>
                  <a:gd name="T17" fmla="*/ 169 h 169"/>
                  <a:gd name="T18" fmla="*/ 28 w 152"/>
                  <a:gd name="T19" fmla="*/ 167 h 169"/>
                  <a:gd name="T20" fmla="*/ 59 w 152"/>
                  <a:gd name="T21" fmla="*/ 162 h 169"/>
                  <a:gd name="T22" fmla="*/ 66 w 152"/>
                  <a:gd name="T23" fmla="*/ 147 h 169"/>
                  <a:gd name="T24" fmla="*/ 86 w 152"/>
                  <a:gd name="T25" fmla="*/ 144 h 169"/>
                  <a:gd name="T26" fmla="*/ 99 w 152"/>
                  <a:gd name="T27" fmla="*/ 126 h 169"/>
                  <a:gd name="T28" fmla="*/ 111 w 152"/>
                  <a:gd name="T29" fmla="*/ 120 h 169"/>
                  <a:gd name="T30" fmla="*/ 117 w 152"/>
                  <a:gd name="T31" fmla="*/ 95 h 169"/>
                  <a:gd name="T32" fmla="*/ 133 w 152"/>
                  <a:gd name="T33" fmla="*/ 84 h 169"/>
                  <a:gd name="T34" fmla="*/ 148 w 152"/>
                  <a:gd name="T35" fmla="*/ 62 h 169"/>
                  <a:gd name="T36" fmla="*/ 147 w 152"/>
                  <a:gd name="T37" fmla="*/ 52 h 169"/>
                  <a:gd name="T38" fmla="*/ 131 w 152"/>
                  <a:gd name="T39" fmla="*/ 32 h 169"/>
                  <a:gd name="T40" fmla="*/ 99 w 152"/>
                  <a:gd name="T41" fmla="*/ 20 h 169"/>
                  <a:gd name="T42" fmla="*/ 89 w 152"/>
                  <a:gd name="T43" fmla="*/ 0 h 169"/>
                  <a:gd name="T44" fmla="*/ 83 w 152"/>
                  <a:gd name="T45" fmla="*/ 4 h 169"/>
                  <a:gd name="T46" fmla="*/ 75 w 152"/>
                  <a:gd name="T47" fmla="*/ 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2" h="169">
                    <a:moveTo>
                      <a:pt x="75" y="4"/>
                    </a:moveTo>
                    <a:cubicBezTo>
                      <a:pt x="75" y="18"/>
                      <a:pt x="75" y="18"/>
                      <a:pt x="75" y="18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9" y="49"/>
                      <a:pt x="60" y="49"/>
                      <a:pt x="61" y="49"/>
                    </a:cubicBezTo>
                    <a:cubicBezTo>
                      <a:pt x="66" y="49"/>
                      <a:pt x="71" y="59"/>
                      <a:pt x="71" y="63"/>
                    </a:cubicBezTo>
                    <a:cubicBezTo>
                      <a:pt x="71" y="67"/>
                      <a:pt x="60" y="100"/>
                      <a:pt x="58" y="102"/>
                    </a:cubicBezTo>
                    <a:cubicBezTo>
                      <a:pt x="56" y="104"/>
                      <a:pt x="22" y="115"/>
                      <a:pt x="0" y="122"/>
                    </a:cubicBezTo>
                    <a:cubicBezTo>
                      <a:pt x="5" y="132"/>
                      <a:pt x="14" y="152"/>
                      <a:pt x="23" y="169"/>
                    </a:cubicBezTo>
                    <a:cubicBezTo>
                      <a:pt x="25" y="169"/>
                      <a:pt x="26" y="168"/>
                      <a:pt x="28" y="167"/>
                    </a:cubicBezTo>
                    <a:cubicBezTo>
                      <a:pt x="38" y="161"/>
                      <a:pt x="50" y="164"/>
                      <a:pt x="59" y="162"/>
                    </a:cubicBezTo>
                    <a:cubicBezTo>
                      <a:pt x="67" y="160"/>
                      <a:pt x="59" y="153"/>
                      <a:pt x="66" y="147"/>
                    </a:cubicBezTo>
                    <a:cubicBezTo>
                      <a:pt x="73" y="141"/>
                      <a:pt x="83" y="146"/>
                      <a:pt x="86" y="144"/>
                    </a:cubicBezTo>
                    <a:cubicBezTo>
                      <a:pt x="90" y="142"/>
                      <a:pt x="93" y="129"/>
                      <a:pt x="99" y="126"/>
                    </a:cubicBezTo>
                    <a:cubicBezTo>
                      <a:pt x="105" y="124"/>
                      <a:pt x="112" y="126"/>
                      <a:pt x="111" y="120"/>
                    </a:cubicBezTo>
                    <a:cubicBezTo>
                      <a:pt x="110" y="115"/>
                      <a:pt x="111" y="96"/>
                      <a:pt x="117" y="95"/>
                    </a:cubicBezTo>
                    <a:cubicBezTo>
                      <a:pt x="123" y="94"/>
                      <a:pt x="132" y="88"/>
                      <a:pt x="133" y="84"/>
                    </a:cubicBezTo>
                    <a:cubicBezTo>
                      <a:pt x="133" y="81"/>
                      <a:pt x="145" y="68"/>
                      <a:pt x="148" y="62"/>
                    </a:cubicBezTo>
                    <a:cubicBezTo>
                      <a:pt x="152" y="56"/>
                      <a:pt x="152" y="53"/>
                      <a:pt x="147" y="52"/>
                    </a:cubicBezTo>
                    <a:cubicBezTo>
                      <a:pt x="141" y="51"/>
                      <a:pt x="133" y="36"/>
                      <a:pt x="131" y="32"/>
                    </a:cubicBezTo>
                    <a:cubicBezTo>
                      <a:pt x="129" y="28"/>
                      <a:pt x="112" y="31"/>
                      <a:pt x="99" y="20"/>
                    </a:cubicBezTo>
                    <a:cubicBezTo>
                      <a:pt x="94" y="16"/>
                      <a:pt x="91" y="8"/>
                      <a:pt x="89" y="0"/>
                    </a:cubicBezTo>
                    <a:cubicBezTo>
                      <a:pt x="83" y="4"/>
                      <a:pt x="83" y="4"/>
                      <a:pt x="83" y="4"/>
                    </a:cubicBez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5" name="Freeform 93">
                <a:extLst>
                  <a:ext uri="{FF2B5EF4-FFF2-40B4-BE49-F238E27FC236}">
                    <a16:creationId xmlns:a16="http://schemas.microsoft.com/office/drawing/2014/main" id="{4D52CC7F-EA62-4958-A973-F66A2F4F2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063" y="3770879"/>
                <a:ext cx="17463" cy="23813"/>
              </a:xfrm>
              <a:custGeom>
                <a:avLst/>
                <a:gdLst>
                  <a:gd name="T0" fmla="*/ 15 w 22"/>
                  <a:gd name="T1" fmla="*/ 32 h 32"/>
                  <a:gd name="T2" fmla="*/ 16 w 22"/>
                  <a:gd name="T3" fmla="*/ 26 h 32"/>
                  <a:gd name="T4" fmla="*/ 14 w 22"/>
                  <a:gd name="T5" fmla="*/ 2 h 32"/>
                  <a:gd name="T6" fmla="*/ 1 w 22"/>
                  <a:gd name="T7" fmla="*/ 21 h 32"/>
                  <a:gd name="T8" fmla="*/ 0 w 22"/>
                  <a:gd name="T9" fmla="*/ 21 h 32"/>
                  <a:gd name="T10" fmla="*/ 15 w 22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2">
                    <a:moveTo>
                      <a:pt x="15" y="32"/>
                    </a:moveTo>
                    <a:cubicBezTo>
                      <a:pt x="15" y="30"/>
                      <a:pt x="15" y="28"/>
                      <a:pt x="16" y="26"/>
                    </a:cubicBezTo>
                    <a:cubicBezTo>
                      <a:pt x="19" y="20"/>
                      <a:pt x="22" y="4"/>
                      <a:pt x="14" y="2"/>
                    </a:cubicBezTo>
                    <a:cubicBezTo>
                      <a:pt x="6" y="0"/>
                      <a:pt x="1" y="16"/>
                      <a:pt x="1" y="21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4" y="31"/>
                      <a:pt x="11" y="32"/>
                      <a:pt x="15" y="3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6" name="Freeform 94">
                <a:extLst>
                  <a:ext uri="{FF2B5EF4-FFF2-40B4-BE49-F238E27FC236}">
                    <a16:creationId xmlns:a16="http://schemas.microsoft.com/office/drawing/2014/main" id="{670B164D-97A1-493C-9AE2-4DF0B4148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3525" y="3767704"/>
                <a:ext cx="69850" cy="55563"/>
              </a:xfrm>
              <a:custGeom>
                <a:avLst/>
                <a:gdLst>
                  <a:gd name="T0" fmla="*/ 15 w 90"/>
                  <a:gd name="T1" fmla="*/ 67 h 72"/>
                  <a:gd name="T2" fmla="*/ 58 w 90"/>
                  <a:gd name="T3" fmla="*/ 72 h 72"/>
                  <a:gd name="T4" fmla="*/ 65 w 90"/>
                  <a:gd name="T5" fmla="*/ 56 h 72"/>
                  <a:gd name="T6" fmla="*/ 76 w 90"/>
                  <a:gd name="T7" fmla="*/ 41 h 72"/>
                  <a:gd name="T8" fmla="*/ 76 w 90"/>
                  <a:gd name="T9" fmla="*/ 27 h 72"/>
                  <a:gd name="T10" fmla="*/ 84 w 90"/>
                  <a:gd name="T11" fmla="*/ 27 h 72"/>
                  <a:gd name="T12" fmla="*/ 90 w 90"/>
                  <a:gd name="T13" fmla="*/ 23 h 72"/>
                  <a:gd name="T14" fmla="*/ 85 w 90"/>
                  <a:gd name="T15" fmla="*/ 0 h 72"/>
                  <a:gd name="T16" fmla="*/ 62 w 90"/>
                  <a:gd name="T17" fmla="*/ 25 h 72"/>
                  <a:gd name="T18" fmla="*/ 27 w 90"/>
                  <a:gd name="T19" fmla="*/ 42 h 72"/>
                  <a:gd name="T20" fmla="*/ 4 w 90"/>
                  <a:gd name="T21" fmla="*/ 48 h 72"/>
                  <a:gd name="T22" fmla="*/ 0 w 90"/>
                  <a:gd name="T23" fmla="*/ 47 h 72"/>
                  <a:gd name="T24" fmla="*/ 15 w 90"/>
                  <a:gd name="T25" fmla="*/ 6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15" y="67"/>
                    </a:moveTo>
                    <a:cubicBezTo>
                      <a:pt x="17" y="68"/>
                      <a:pt x="47" y="72"/>
                      <a:pt x="58" y="7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76" y="41"/>
                      <a:pt x="76" y="41"/>
                      <a:pt x="76" y="41"/>
                    </a:cubicBezTo>
                    <a:cubicBezTo>
                      <a:pt x="76" y="27"/>
                      <a:pt x="76" y="27"/>
                      <a:pt x="76" y="27"/>
                    </a:cubicBezTo>
                    <a:cubicBezTo>
                      <a:pt x="84" y="27"/>
                      <a:pt x="84" y="27"/>
                      <a:pt x="84" y="27"/>
                    </a:cubicBezTo>
                    <a:cubicBezTo>
                      <a:pt x="90" y="23"/>
                      <a:pt x="90" y="23"/>
                      <a:pt x="90" y="23"/>
                    </a:cubicBezTo>
                    <a:cubicBezTo>
                      <a:pt x="87" y="12"/>
                      <a:pt x="87" y="0"/>
                      <a:pt x="85" y="0"/>
                    </a:cubicBezTo>
                    <a:cubicBezTo>
                      <a:pt x="82" y="0"/>
                      <a:pt x="68" y="14"/>
                      <a:pt x="62" y="25"/>
                    </a:cubicBezTo>
                    <a:cubicBezTo>
                      <a:pt x="57" y="36"/>
                      <a:pt x="41" y="44"/>
                      <a:pt x="27" y="42"/>
                    </a:cubicBezTo>
                    <a:cubicBezTo>
                      <a:pt x="13" y="39"/>
                      <a:pt x="8" y="45"/>
                      <a:pt x="4" y="48"/>
                    </a:cubicBezTo>
                    <a:cubicBezTo>
                      <a:pt x="3" y="48"/>
                      <a:pt x="2" y="48"/>
                      <a:pt x="0" y="47"/>
                    </a:cubicBezTo>
                    <a:cubicBezTo>
                      <a:pt x="2" y="58"/>
                      <a:pt x="12" y="66"/>
                      <a:pt x="15" y="6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7" name="Freeform 95">
                <a:extLst>
                  <a:ext uri="{FF2B5EF4-FFF2-40B4-BE49-F238E27FC236}">
                    <a16:creationId xmlns:a16="http://schemas.microsoft.com/office/drawing/2014/main" id="{21CBF831-1050-4F81-8B67-2AD82D9DFE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07263" y="4067742"/>
                <a:ext cx="282575" cy="88900"/>
              </a:xfrm>
              <a:custGeom>
                <a:avLst/>
                <a:gdLst>
                  <a:gd name="T0" fmla="*/ 66 w 366"/>
                  <a:gd name="T1" fmla="*/ 40 h 114"/>
                  <a:gd name="T2" fmla="*/ 51 w 366"/>
                  <a:gd name="T3" fmla="*/ 21 h 114"/>
                  <a:gd name="T4" fmla="*/ 42 w 366"/>
                  <a:gd name="T5" fmla="*/ 11 h 114"/>
                  <a:gd name="T6" fmla="*/ 40 w 366"/>
                  <a:gd name="T7" fmla="*/ 9 h 114"/>
                  <a:gd name="T8" fmla="*/ 35 w 366"/>
                  <a:gd name="T9" fmla="*/ 16 h 114"/>
                  <a:gd name="T10" fmla="*/ 20 w 366"/>
                  <a:gd name="T11" fmla="*/ 14 h 114"/>
                  <a:gd name="T12" fmla="*/ 11 w 366"/>
                  <a:gd name="T13" fmla="*/ 3 h 114"/>
                  <a:gd name="T14" fmla="*/ 0 w 366"/>
                  <a:gd name="T15" fmla="*/ 3 h 114"/>
                  <a:gd name="T16" fmla="*/ 5 w 366"/>
                  <a:gd name="T17" fmla="*/ 31 h 114"/>
                  <a:gd name="T18" fmla="*/ 24 w 366"/>
                  <a:gd name="T19" fmla="*/ 68 h 114"/>
                  <a:gd name="T20" fmla="*/ 42 w 366"/>
                  <a:gd name="T21" fmla="*/ 85 h 114"/>
                  <a:gd name="T22" fmla="*/ 78 w 366"/>
                  <a:gd name="T23" fmla="*/ 103 h 114"/>
                  <a:gd name="T24" fmla="*/ 66 w 366"/>
                  <a:gd name="T25" fmla="*/ 77 h 114"/>
                  <a:gd name="T26" fmla="*/ 66 w 366"/>
                  <a:gd name="T27" fmla="*/ 40 h 114"/>
                  <a:gd name="T28" fmla="*/ 351 w 366"/>
                  <a:gd name="T29" fmla="*/ 19 h 114"/>
                  <a:gd name="T30" fmla="*/ 334 w 366"/>
                  <a:gd name="T31" fmla="*/ 14 h 114"/>
                  <a:gd name="T32" fmla="*/ 317 w 366"/>
                  <a:gd name="T33" fmla="*/ 0 h 114"/>
                  <a:gd name="T34" fmla="*/ 302 w 366"/>
                  <a:gd name="T35" fmla="*/ 19 h 114"/>
                  <a:gd name="T36" fmla="*/ 292 w 366"/>
                  <a:gd name="T37" fmla="*/ 32 h 114"/>
                  <a:gd name="T38" fmla="*/ 288 w 366"/>
                  <a:gd name="T39" fmla="*/ 37 h 114"/>
                  <a:gd name="T40" fmla="*/ 288 w 366"/>
                  <a:gd name="T41" fmla="*/ 48 h 114"/>
                  <a:gd name="T42" fmla="*/ 276 w 366"/>
                  <a:gd name="T43" fmla="*/ 52 h 114"/>
                  <a:gd name="T44" fmla="*/ 266 w 366"/>
                  <a:gd name="T45" fmla="*/ 39 h 114"/>
                  <a:gd name="T46" fmla="*/ 265 w 366"/>
                  <a:gd name="T47" fmla="*/ 39 h 114"/>
                  <a:gd name="T48" fmla="*/ 248 w 366"/>
                  <a:gd name="T49" fmla="*/ 65 h 114"/>
                  <a:gd name="T50" fmla="*/ 221 w 366"/>
                  <a:gd name="T51" fmla="*/ 74 h 114"/>
                  <a:gd name="T52" fmla="*/ 209 w 366"/>
                  <a:gd name="T53" fmla="*/ 98 h 114"/>
                  <a:gd name="T54" fmla="*/ 181 w 366"/>
                  <a:gd name="T55" fmla="*/ 91 h 114"/>
                  <a:gd name="T56" fmla="*/ 187 w 366"/>
                  <a:gd name="T57" fmla="*/ 103 h 114"/>
                  <a:gd name="T58" fmla="*/ 202 w 366"/>
                  <a:gd name="T59" fmla="*/ 110 h 114"/>
                  <a:gd name="T60" fmla="*/ 227 w 366"/>
                  <a:gd name="T61" fmla="*/ 108 h 114"/>
                  <a:gd name="T62" fmla="*/ 246 w 366"/>
                  <a:gd name="T63" fmla="*/ 100 h 114"/>
                  <a:gd name="T64" fmla="*/ 264 w 366"/>
                  <a:gd name="T65" fmla="*/ 104 h 114"/>
                  <a:gd name="T66" fmla="*/ 280 w 366"/>
                  <a:gd name="T67" fmla="*/ 93 h 114"/>
                  <a:gd name="T68" fmla="*/ 286 w 366"/>
                  <a:gd name="T69" fmla="*/ 75 h 114"/>
                  <a:gd name="T70" fmla="*/ 297 w 366"/>
                  <a:gd name="T71" fmla="*/ 58 h 114"/>
                  <a:gd name="T72" fmla="*/ 326 w 366"/>
                  <a:gd name="T73" fmla="*/ 46 h 114"/>
                  <a:gd name="T74" fmla="*/ 335 w 366"/>
                  <a:gd name="T75" fmla="*/ 49 h 114"/>
                  <a:gd name="T76" fmla="*/ 347 w 366"/>
                  <a:gd name="T77" fmla="*/ 37 h 114"/>
                  <a:gd name="T78" fmla="*/ 364 w 366"/>
                  <a:gd name="T79" fmla="*/ 30 h 114"/>
                  <a:gd name="T80" fmla="*/ 351 w 366"/>
                  <a:gd name="T81" fmla="*/ 1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66" h="114">
                    <a:moveTo>
                      <a:pt x="66" y="40"/>
                    </a:moveTo>
                    <a:cubicBezTo>
                      <a:pt x="66" y="28"/>
                      <a:pt x="54" y="29"/>
                      <a:pt x="51" y="21"/>
                    </a:cubicBezTo>
                    <a:cubicBezTo>
                      <a:pt x="48" y="12"/>
                      <a:pt x="44" y="17"/>
                      <a:pt x="42" y="11"/>
                    </a:cubicBezTo>
                    <a:cubicBezTo>
                      <a:pt x="42" y="10"/>
                      <a:pt x="41" y="10"/>
                      <a:pt x="40" y="9"/>
                    </a:cubicBezTo>
                    <a:cubicBezTo>
                      <a:pt x="34" y="11"/>
                      <a:pt x="36" y="16"/>
                      <a:pt x="35" y="16"/>
                    </a:cubicBezTo>
                    <a:cubicBezTo>
                      <a:pt x="32" y="17"/>
                      <a:pt x="20" y="18"/>
                      <a:pt x="20" y="14"/>
                    </a:cubicBezTo>
                    <a:cubicBezTo>
                      <a:pt x="20" y="11"/>
                      <a:pt x="18" y="5"/>
                      <a:pt x="11" y="3"/>
                    </a:cubicBezTo>
                    <a:cubicBezTo>
                      <a:pt x="7" y="3"/>
                      <a:pt x="3" y="2"/>
                      <a:pt x="0" y="3"/>
                    </a:cubicBezTo>
                    <a:cubicBezTo>
                      <a:pt x="4" y="12"/>
                      <a:pt x="5" y="23"/>
                      <a:pt x="5" y="31"/>
                    </a:cubicBezTo>
                    <a:cubicBezTo>
                      <a:pt x="5" y="43"/>
                      <a:pt x="22" y="60"/>
                      <a:pt x="24" y="68"/>
                    </a:cubicBezTo>
                    <a:cubicBezTo>
                      <a:pt x="27" y="75"/>
                      <a:pt x="31" y="77"/>
                      <a:pt x="42" y="85"/>
                    </a:cubicBezTo>
                    <a:cubicBezTo>
                      <a:pt x="53" y="93"/>
                      <a:pt x="74" y="105"/>
                      <a:pt x="78" y="103"/>
                    </a:cubicBezTo>
                    <a:cubicBezTo>
                      <a:pt x="83" y="101"/>
                      <a:pt x="72" y="83"/>
                      <a:pt x="66" y="77"/>
                    </a:cubicBezTo>
                    <a:cubicBezTo>
                      <a:pt x="60" y="70"/>
                      <a:pt x="65" y="53"/>
                      <a:pt x="66" y="40"/>
                    </a:cubicBezTo>
                    <a:close/>
                    <a:moveTo>
                      <a:pt x="351" y="19"/>
                    </a:moveTo>
                    <a:cubicBezTo>
                      <a:pt x="346" y="20"/>
                      <a:pt x="334" y="19"/>
                      <a:pt x="334" y="14"/>
                    </a:cubicBezTo>
                    <a:cubicBezTo>
                      <a:pt x="334" y="9"/>
                      <a:pt x="324" y="0"/>
                      <a:pt x="317" y="0"/>
                    </a:cubicBezTo>
                    <a:cubicBezTo>
                      <a:pt x="310" y="0"/>
                      <a:pt x="303" y="13"/>
                      <a:pt x="302" y="19"/>
                    </a:cubicBezTo>
                    <a:cubicBezTo>
                      <a:pt x="302" y="24"/>
                      <a:pt x="291" y="24"/>
                      <a:pt x="292" y="32"/>
                    </a:cubicBezTo>
                    <a:cubicBezTo>
                      <a:pt x="292" y="35"/>
                      <a:pt x="290" y="36"/>
                      <a:pt x="288" y="37"/>
                    </a:cubicBezTo>
                    <a:cubicBezTo>
                      <a:pt x="290" y="44"/>
                      <a:pt x="291" y="48"/>
                      <a:pt x="288" y="48"/>
                    </a:cubicBezTo>
                    <a:cubicBezTo>
                      <a:pt x="284" y="47"/>
                      <a:pt x="283" y="52"/>
                      <a:pt x="276" y="52"/>
                    </a:cubicBezTo>
                    <a:cubicBezTo>
                      <a:pt x="274" y="52"/>
                      <a:pt x="270" y="47"/>
                      <a:pt x="266" y="39"/>
                    </a:cubicBezTo>
                    <a:cubicBezTo>
                      <a:pt x="265" y="39"/>
                      <a:pt x="265" y="39"/>
                      <a:pt x="265" y="39"/>
                    </a:cubicBezTo>
                    <a:cubicBezTo>
                      <a:pt x="261" y="39"/>
                      <a:pt x="251" y="55"/>
                      <a:pt x="248" y="65"/>
                    </a:cubicBezTo>
                    <a:cubicBezTo>
                      <a:pt x="246" y="76"/>
                      <a:pt x="236" y="72"/>
                      <a:pt x="221" y="74"/>
                    </a:cubicBezTo>
                    <a:cubicBezTo>
                      <a:pt x="206" y="75"/>
                      <a:pt x="212" y="90"/>
                      <a:pt x="209" y="98"/>
                    </a:cubicBezTo>
                    <a:cubicBezTo>
                      <a:pt x="206" y="104"/>
                      <a:pt x="189" y="92"/>
                      <a:pt x="181" y="91"/>
                    </a:cubicBezTo>
                    <a:cubicBezTo>
                      <a:pt x="182" y="96"/>
                      <a:pt x="184" y="103"/>
                      <a:pt x="187" y="103"/>
                    </a:cubicBezTo>
                    <a:cubicBezTo>
                      <a:pt x="191" y="103"/>
                      <a:pt x="198" y="114"/>
                      <a:pt x="202" y="110"/>
                    </a:cubicBezTo>
                    <a:cubicBezTo>
                      <a:pt x="207" y="107"/>
                      <a:pt x="220" y="110"/>
                      <a:pt x="227" y="108"/>
                    </a:cubicBezTo>
                    <a:cubicBezTo>
                      <a:pt x="233" y="106"/>
                      <a:pt x="235" y="100"/>
                      <a:pt x="246" y="100"/>
                    </a:cubicBezTo>
                    <a:cubicBezTo>
                      <a:pt x="257" y="100"/>
                      <a:pt x="252" y="109"/>
                      <a:pt x="264" y="104"/>
                    </a:cubicBezTo>
                    <a:cubicBezTo>
                      <a:pt x="275" y="98"/>
                      <a:pt x="281" y="103"/>
                      <a:pt x="280" y="93"/>
                    </a:cubicBezTo>
                    <a:cubicBezTo>
                      <a:pt x="279" y="82"/>
                      <a:pt x="287" y="82"/>
                      <a:pt x="286" y="75"/>
                    </a:cubicBezTo>
                    <a:cubicBezTo>
                      <a:pt x="285" y="67"/>
                      <a:pt x="298" y="72"/>
                      <a:pt x="297" y="58"/>
                    </a:cubicBezTo>
                    <a:cubicBezTo>
                      <a:pt x="296" y="43"/>
                      <a:pt x="317" y="46"/>
                      <a:pt x="326" y="46"/>
                    </a:cubicBezTo>
                    <a:cubicBezTo>
                      <a:pt x="328" y="46"/>
                      <a:pt x="331" y="47"/>
                      <a:pt x="335" y="49"/>
                    </a:cubicBezTo>
                    <a:cubicBezTo>
                      <a:pt x="342" y="45"/>
                      <a:pt x="351" y="41"/>
                      <a:pt x="347" y="37"/>
                    </a:cubicBezTo>
                    <a:cubicBezTo>
                      <a:pt x="342" y="33"/>
                      <a:pt x="362" y="37"/>
                      <a:pt x="364" y="30"/>
                    </a:cubicBezTo>
                    <a:cubicBezTo>
                      <a:pt x="366" y="23"/>
                      <a:pt x="356" y="18"/>
                      <a:pt x="351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8" name="Freeform 96">
                <a:extLst>
                  <a:ext uri="{FF2B5EF4-FFF2-40B4-BE49-F238E27FC236}">
                    <a16:creationId xmlns:a16="http://schemas.microsoft.com/office/drawing/2014/main" id="{3BF15A08-F91B-4929-8775-A8637FA86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3638" y="4096317"/>
                <a:ext cx="19050" cy="11113"/>
              </a:xfrm>
              <a:custGeom>
                <a:avLst/>
                <a:gdLst>
                  <a:gd name="T0" fmla="*/ 10 w 25"/>
                  <a:gd name="T1" fmla="*/ 15 h 15"/>
                  <a:gd name="T2" fmla="*/ 22 w 25"/>
                  <a:gd name="T3" fmla="*/ 11 h 15"/>
                  <a:gd name="T4" fmla="*/ 22 w 25"/>
                  <a:gd name="T5" fmla="*/ 0 h 15"/>
                  <a:gd name="T6" fmla="*/ 13 w 25"/>
                  <a:gd name="T7" fmla="*/ 4 h 15"/>
                  <a:gd name="T8" fmla="*/ 0 w 25"/>
                  <a:gd name="T9" fmla="*/ 2 h 15"/>
                  <a:gd name="T10" fmla="*/ 10 w 25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15">
                    <a:moveTo>
                      <a:pt x="10" y="15"/>
                    </a:moveTo>
                    <a:cubicBezTo>
                      <a:pt x="17" y="15"/>
                      <a:pt x="18" y="10"/>
                      <a:pt x="22" y="11"/>
                    </a:cubicBezTo>
                    <a:cubicBezTo>
                      <a:pt x="25" y="11"/>
                      <a:pt x="24" y="7"/>
                      <a:pt x="22" y="0"/>
                    </a:cubicBezTo>
                    <a:cubicBezTo>
                      <a:pt x="18" y="1"/>
                      <a:pt x="13" y="1"/>
                      <a:pt x="13" y="4"/>
                    </a:cubicBezTo>
                    <a:cubicBezTo>
                      <a:pt x="13" y="9"/>
                      <a:pt x="4" y="2"/>
                      <a:pt x="0" y="2"/>
                    </a:cubicBezTo>
                    <a:cubicBezTo>
                      <a:pt x="4" y="10"/>
                      <a:pt x="8" y="15"/>
                      <a:pt x="10" y="1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9" name="Freeform 97">
                <a:extLst>
                  <a:ext uri="{FF2B5EF4-FFF2-40B4-BE49-F238E27FC236}">
                    <a16:creationId xmlns:a16="http://schemas.microsoft.com/office/drawing/2014/main" id="{56619DCC-ADBE-4942-BF73-36F3FCD7C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1438" y="3583554"/>
                <a:ext cx="142875" cy="139700"/>
              </a:xfrm>
              <a:custGeom>
                <a:avLst/>
                <a:gdLst>
                  <a:gd name="T0" fmla="*/ 155 w 184"/>
                  <a:gd name="T1" fmla="*/ 164 h 180"/>
                  <a:gd name="T2" fmla="*/ 164 w 184"/>
                  <a:gd name="T3" fmla="*/ 157 h 180"/>
                  <a:gd name="T4" fmla="*/ 176 w 184"/>
                  <a:gd name="T5" fmla="*/ 164 h 180"/>
                  <a:gd name="T6" fmla="*/ 184 w 184"/>
                  <a:gd name="T7" fmla="*/ 159 h 180"/>
                  <a:gd name="T8" fmla="*/ 174 w 184"/>
                  <a:gd name="T9" fmla="*/ 144 h 180"/>
                  <a:gd name="T10" fmla="*/ 167 w 184"/>
                  <a:gd name="T11" fmla="*/ 132 h 180"/>
                  <a:gd name="T12" fmla="*/ 169 w 184"/>
                  <a:gd name="T13" fmla="*/ 119 h 180"/>
                  <a:gd name="T14" fmla="*/ 160 w 184"/>
                  <a:gd name="T15" fmla="*/ 108 h 180"/>
                  <a:gd name="T16" fmla="*/ 139 w 184"/>
                  <a:gd name="T17" fmla="*/ 94 h 180"/>
                  <a:gd name="T18" fmla="*/ 130 w 184"/>
                  <a:gd name="T19" fmla="*/ 83 h 180"/>
                  <a:gd name="T20" fmla="*/ 128 w 184"/>
                  <a:gd name="T21" fmla="*/ 66 h 180"/>
                  <a:gd name="T22" fmla="*/ 135 w 184"/>
                  <a:gd name="T23" fmla="*/ 51 h 180"/>
                  <a:gd name="T24" fmla="*/ 137 w 184"/>
                  <a:gd name="T25" fmla="*/ 40 h 180"/>
                  <a:gd name="T26" fmla="*/ 130 w 184"/>
                  <a:gd name="T27" fmla="*/ 33 h 180"/>
                  <a:gd name="T28" fmla="*/ 119 w 184"/>
                  <a:gd name="T29" fmla="*/ 22 h 180"/>
                  <a:gd name="T30" fmla="*/ 113 w 184"/>
                  <a:gd name="T31" fmla="*/ 7 h 180"/>
                  <a:gd name="T32" fmla="*/ 93 w 184"/>
                  <a:gd name="T33" fmla="*/ 4 h 180"/>
                  <a:gd name="T34" fmla="*/ 76 w 184"/>
                  <a:gd name="T35" fmla="*/ 1 h 180"/>
                  <a:gd name="T36" fmla="*/ 68 w 184"/>
                  <a:gd name="T37" fmla="*/ 7 h 180"/>
                  <a:gd name="T38" fmla="*/ 68 w 184"/>
                  <a:gd name="T39" fmla="*/ 7 h 180"/>
                  <a:gd name="T40" fmla="*/ 57 w 184"/>
                  <a:gd name="T41" fmla="*/ 16 h 180"/>
                  <a:gd name="T42" fmla="*/ 45 w 184"/>
                  <a:gd name="T43" fmla="*/ 24 h 180"/>
                  <a:gd name="T44" fmla="*/ 46 w 184"/>
                  <a:gd name="T45" fmla="*/ 40 h 180"/>
                  <a:gd name="T46" fmla="*/ 45 w 184"/>
                  <a:gd name="T47" fmla="*/ 55 h 180"/>
                  <a:gd name="T48" fmla="*/ 40 w 184"/>
                  <a:gd name="T49" fmla="*/ 66 h 180"/>
                  <a:gd name="T50" fmla="*/ 0 w 184"/>
                  <a:gd name="T51" fmla="*/ 88 h 180"/>
                  <a:gd name="T52" fmla="*/ 1 w 184"/>
                  <a:gd name="T53" fmla="*/ 97 h 180"/>
                  <a:gd name="T54" fmla="*/ 6 w 184"/>
                  <a:gd name="T55" fmla="*/ 115 h 180"/>
                  <a:gd name="T56" fmla="*/ 20 w 184"/>
                  <a:gd name="T57" fmla="*/ 115 h 180"/>
                  <a:gd name="T58" fmla="*/ 58 w 184"/>
                  <a:gd name="T59" fmla="*/ 137 h 180"/>
                  <a:gd name="T60" fmla="*/ 103 w 184"/>
                  <a:gd name="T61" fmla="*/ 171 h 180"/>
                  <a:gd name="T62" fmla="*/ 125 w 184"/>
                  <a:gd name="T63" fmla="*/ 178 h 180"/>
                  <a:gd name="T64" fmla="*/ 147 w 184"/>
                  <a:gd name="T65" fmla="*/ 180 h 180"/>
                  <a:gd name="T66" fmla="*/ 155 w 184"/>
                  <a:gd name="T67" fmla="*/ 16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4" h="180">
                    <a:moveTo>
                      <a:pt x="155" y="164"/>
                    </a:moveTo>
                    <a:cubicBezTo>
                      <a:pt x="157" y="161"/>
                      <a:pt x="158" y="158"/>
                      <a:pt x="164" y="157"/>
                    </a:cubicBezTo>
                    <a:cubicBezTo>
                      <a:pt x="168" y="156"/>
                      <a:pt x="171" y="159"/>
                      <a:pt x="176" y="164"/>
                    </a:cubicBezTo>
                    <a:cubicBezTo>
                      <a:pt x="178" y="162"/>
                      <a:pt x="181" y="160"/>
                      <a:pt x="184" y="159"/>
                    </a:cubicBezTo>
                    <a:cubicBezTo>
                      <a:pt x="179" y="154"/>
                      <a:pt x="173" y="148"/>
                      <a:pt x="174" y="144"/>
                    </a:cubicBezTo>
                    <a:cubicBezTo>
                      <a:pt x="175" y="139"/>
                      <a:pt x="168" y="136"/>
                      <a:pt x="167" y="132"/>
                    </a:cubicBezTo>
                    <a:cubicBezTo>
                      <a:pt x="166" y="128"/>
                      <a:pt x="172" y="122"/>
                      <a:pt x="169" y="119"/>
                    </a:cubicBezTo>
                    <a:cubicBezTo>
                      <a:pt x="166" y="116"/>
                      <a:pt x="165" y="109"/>
                      <a:pt x="160" y="108"/>
                    </a:cubicBezTo>
                    <a:cubicBezTo>
                      <a:pt x="154" y="107"/>
                      <a:pt x="138" y="99"/>
                      <a:pt x="139" y="94"/>
                    </a:cubicBezTo>
                    <a:cubicBezTo>
                      <a:pt x="139" y="89"/>
                      <a:pt x="133" y="85"/>
                      <a:pt x="130" y="83"/>
                    </a:cubicBezTo>
                    <a:cubicBezTo>
                      <a:pt x="127" y="82"/>
                      <a:pt x="124" y="68"/>
                      <a:pt x="128" y="66"/>
                    </a:cubicBezTo>
                    <a:cubicBezTo>
                      <a:pt x="131" y="64"/>
                      <a:pt x="131" y="51"/>
                      <a:pt x="135" y="51"/>
                    </a:cubicBezTo>
                    <a:cubicBezTo>
                      <a:pt x="139" y="51"/>
                      <a:pt x="136" y="45"/>
                      <a:pt x="137" y="40"/>
                    </a:cubicBezTo>
                    <a:cubicBezTo>
                      <a:pt x="139" y="36"/>
                      <a:pt x="134" y="33"/>
                      <a:pt x="130" y="33"/>
                    </a:cubicBezTo>
                    <a:cubicBezTo>
                      <a:pt x="126" y="33"/>
                      <a:pt x="119" y="27"/>
                      <a:pt x="119" y="22"/>
                    </a:cubicBezTo>
                    <a:cubicBezTo>
                      <a:pt x="119" y="17"/>
                      <a:pt x="112" y="10"/>
                      <a:pt x="113" y="7"/>
                    </a:cubicBezTo>
                    <a:cubicBezTo>
                      <a:pt x="111" y="17"/>
                      <a:pt x="97" y="2"/>
                      <a:pt x="93" y="4"/>
                    </a:cubicBezTo>
                    <a:cubicBezTo>
                      <a:pt x="88" y="6"/>
                      <a:pt x="85" y="0"/>
                      <a:pt x="76" y="1"/>
                    </a:cubicBezTo>
                    <a:cubicBezTo>
                      <a:pt x="70" y="2"/>
                      <a:pt x="70" y="5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7" y="16"/>
                      <a:pt x="47" y="18"/>
                      <a:pt x="45" y="24"/>
                    </a:cubicBezTo>
                    <a:cubicBezTo>
                      <a:pt x="43" y="30"/>
                      <a:pt x="49" y="36"/>
                      <a:pt x="46" y="40"/>
                    </a:cubicBezTo>
                    <a:cubicBezTo>
                      <a:pt x="43" y="44"/>
                      <a:pt x="44" y="52"/>
                      <a:pt x="45" y="55"/>
                    </a:cubicBezTo>
                    <a:cubicBezTo>
                      <a:pt x="46" y="58"/>
                      <a:pt x="40" y="66"/>
                      <a:pt x="40" y="66"/>
                    </a:cubicBezTo>
                    <a:cubicBezTo>
                      <a:pt x="40" y="66"/>
                      <a:pt x="18" y="78"/>
                      <a:pt x="0" y="88"/>
                    </a:cubicBezTo>
                    <a:cubicBezTo>
                      <a:pt x="0" y="91"/>
                      <a:pt x="0" y="94"/>
                      <a:pt x="1" y="97"/>
                    </a:cubicBezTo>
                    <a:cubicBezTo>
                      <a:pt x="2" y="101"/>
                      <a:pt x="4" y="109"/>
                      <a:pt x="6" y="115"/>
                    </a:cubicBezTo>
                    <a:cubicBezTo>
                      <a:pt x="13" y="115"/>
                      <a:pt x="14" y="115"/>
                      <a:pt x="20" y="115"/>
                    </a:cubicBezTo>
                    <a:cubicBezTo>
                      <a:pt x="27" y="116"/>
                      <a:pt x="52" y="134"/>
                      <a:pt x="58" y="137"/>
                    </a:cubicBezTo>
                    <a:cubicBezTo>
                      <a:pt x="63" y="140"/>
                      <a:pt x="96" y="165"/>
                      <a:pt x="103" y="171"/>
                    </a:cubicBezTo>
                    <a:cubicBezTo>
                      <a:pt x="110" y="177"/>
                      <a:pt x="121" y="178"/>
                      <a:pt x="125" y="178"/>
                    </a:cubicBezTo>
                    <a:cubicBezTo>
                      <a:pt x="128" y="178"/>
                      <a:pt x="139" y="179"/>
                      <a:pt x="147" y="180"/>
                    </a:cubicBezTo>
                    <a:cubicBezTo>
                      <a:pt x="150" y="174"/>
                      <a:pt x="154" y="165"/>
                      <a:pt x="155" y="16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0" name="Freeform 98">
                <a:extLst>
                  <a:ext uri="{FF2B5EF4-FFF2-40B4-BE49-F238E27FC236}">
                    <a16:creationId xmlns:a16="http://schemas.microsoft.com/office/drawing/2014/main" id="{E6E96647-A363-40AB-ACBF-C36A5A5D2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5738" y="3704204"/>
                <a:ext cx="28575" cy="26988"/>
              </a:xfrm>
              <a:custGeom>
                <a:avLst/>
                <a:gdLst>
                  <a:gd name="T0" fmla="*/ 12 w 37"/>
                  <a:gd name="T1" fmla="*/ 26 h 35"/>
                  <a:gd name="T2" fmla="*/ 22 w 37"/>
                  <a:gd name="T3" fmla="*/ 34 h 35"/>
                  <a:gd name="T4" fmla="*/ 37 w 37"/>
                  <a:gd name="T5" fmla="*/ 35 h 35"/>
                  <a:gd name="T6" fmla="*/ 28 w 37"/>
                  <a:gd name="T7" fmla="*/ 11 h 35"/>
                  <a:gd name="T8" fmla="*/ 29 w 37"/>
                  <a:gd name="T9" fmla="*/ 8 h 35"/>
                  <a:gd name="T10" fmla="*/ 17 w 37"/>
                  <a:gd name="T11" fmla="*/ 1 h 35"/>
                  <a:gd name="T12" fmla="*/ 8 w 37"/>
                  <a:gd name="T13" fmla="*/ 8 h 35"/>
                  <a:gd name="T14" fmla="*/ 0 w 37"/>
                  <a:gd name="T15" fmla="*/ 24 h 35"/>
                  <a:gd name="T16" fmla="*/ 12 w 37"/>
                  <a:gd name="T17" fmla="*/ 2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5">
                    <a:moveTo>
                      <a:pt x="12" y="26"/>
                    </a:moveTo>
                    <a:cubicBezTo>
                      <a:pt x="22" y="34"/>
                      <a:pt x="22" y="34"/>
                      <a:pt x="22" y="34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3" y="26"/>
                      <a:pt x="28" y="14"/>
                      <a:pt x="28" y="11"/>
                    </a:cubicBezTo>
                    <a:cubicBezTo>
                      <a:pt x="28" y="10"/>
                      <a:pt x="28" y="9"/>
                      <a:pt x="29" y="8"/>
                    </a:cubicBezTo>
                    <a:cubicBezTo>
                      <a:pt x="24" y="3"/>
                      <a:pt x="21" y="0"/>
                      <a:pt x="17" y="1"/>
                    </a:cubicBezTo>
                    <a:cubicBezTo>
                      <a:pt x="11" y="2"/>
                      <a:pt x="10" y="5"/>
                      <a:pt x="8" y="8"/>
                    </a:cubicBezTo>
                    <a:cubicBezTo>
                      <a:pt x="7" y="9"/>
                      <a:pt x="3" y="18"/>
                      <a:pt x="0" y="24"/>
                    </a:cubicBezTo>
                    <a:cubicBezTo>
                      <a:pt x="7" y="25"/>
                      <a:pt x="12" y="26"/>
                      <a:pt x="12" y="2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1" name="Freeform 99">
                <a:extLst>
                  <a:ext uri="{FF2B5EF4-FFF2-40B4-BE49-F238E27FC236}">
                    <a16:creationId xmlns:a16="http://schemas.microsoft.com/office/drawing/2014/main" id="{6A5CA42F-6549-49BE-8456-7C482D6A39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8025" y="3335904"/>
                <a:ext cx="214313" cy="177800"/>
              </a:xfrm>
              <a:custGeom>
                <a:avLst/>
                <a:gdLst>
                  <a:gd name="T0" fmla="*/ 243 w 277"/>
                  <a:gd name="T1" fmla="*/ 52 h 230"/>
                  <a:gd name="T2" fmla="*/ 233 w 277"/>
                  <a:gd name="T3" fmla="*/ 49 h 230"/>
                  <a:gd name="T4" fmla="*/ 220 w 277"/>
                  <a:gd name="T5" fmla="*/ 43 h 230"/>
                  <a:gd name="T6" fmla="*/ 201 w 277"/>
                  <a:gd name="T7" fmla="*/ 40 h 230"/>
                  <a:gd name="T8" fmla="*/ 191 w 277"/>
                  <a:gd name="T9" fmla="*/ 33 h 230"/>
                  <a:gd name="T10" fmla="*/ 186 w 277"/>
                  <a:gd name="T11" fmla="*/ 25 h 230"/>
                  <a:gd name="T12" fmla="*/ 177 w 277"/>
                  <a:gd name="T13" fmla="*/ 29 h 230"/>
                  <a:gd name="T14" fmla="*/ 172 w 277"/>
                  <a:gd name="T15" fmla="*/ 22 h 230"/>
                  <a:gd name="T16" fmla="*/ 160 w 277"/>
                  <a:gd name="T17" fmla="*/ 15 h 230"/>
                  <a:gd name="T18" fmla="*/ 150 w 277"/>
                  <a:gd name="T19" fmla="*/ 9 h 230"/>
                  <a:gd name="T20" fmla="*/ 144 w 277"/>
                  <a:gd name="T21" fmla="*/ 2 h 230"/>
                  <a:gd name="T22" fmla="*/ 141 w 277"/>
                  <a:gd name="T23" fmla="*/ 0 h 230"/>
                  <a:gd name="T24" fmla="*/ 137 w 277"/>
                  <a:gd name="T25" fmla="*/ 0 h 230"/>
                  <a:gd name="T26" fmla="*/ 126 w 277"/>
                  <a:gd name="T27" fmla="*/ 16 h 230"/>
                  <a:gd name="T28" fmla="*/ 106 w 277"/>
                  <a:gd name="T29" fmla="*/ 30 h 230"/>
                  <a:gd name="T30" fmla="*/ 94 w 277"/>
                  <a:gd name="T31" fmla="*/ 43 h 230"/>
                  <a:gd name="T32" fmla="*/ 70 w 277"/>
                  <a:gd name="T33" fmla="*/ 35 h 230"/>
                  <a:gd name="T34" fmla="*/ 59 w 277"/>
                  <a:gd name="T35" fmla="*/ 42 h 230"/>
                  <a:gd name="T36" fmla="*/ 62 w 277"/>
                  <a:gd name="T37" fmla="*/ 62 h 230"/>
                  <a:gd name="T38" fmla="*/ 45 w 277"/>
                  <a:gd name="T39" fmla="*/ 61 h 230"/>
                  <a:gd name="T40" fmla="*/ 34 w 277"/>
                  <a:gd name="T41" fmla="*/ 56 h 230"/>
                  <a:gd name="T42" fmla="*/ 15 w 277"/>
                  <a:gd name="T43" fmla="*/ 58 h 230"/>
                  <a:gd name="T44" fmla="*/ 4 w 277"/>
                  <a:gd name="T45" fmla="*/ 67 h 230"/>
                  <a:gd name="T46" fmla="*/ 6 w 277"/>
                  <a:gd name="T47" fmla="*/ 78 h 230"/>
                  <a:gd name="T48" fmla="*/ 31 w 277"/>
                  <a:gd name="T49" fmla="*/ 86 h 230"/>
                  <a:gd name="T50" fmla="*/ 47 w 277"/>
                  <a:gd name="T51" fmla="*/ 91 h 230"/>
                  <a:gd name="T52" fmla="*/ 54 w 277"/>
                  <a:gd name="T53" fmla="*/ 99 h 230"/>
                  <a:gd name="T54" fmla="*/ 68 w 277"/>
                  <a:gd name="T55" fmla="*/ 116 h 230"/>
                  <a:gd name="T56" fmla="*/ 73 w 277"/>
                  <a:gd name="T57" fmla="*/ 130 h 230"/>
                  <a:gd name="T58" fmla="*/ 71 w 277"/>
                  <a:gd name="T59" fmla="*/ 153 h 230"/>
                  <a:gd name="T60" fmla="*/ 62 w 277"/>
                  <a:gd name="T61" fmla="*/ 187 h 230"/>
                  <a:gd name="T62" fmla="*/ 61 w 277"/>
                  <a:gd name="T63" fmla="*/ 187 h 230"/>
                  <a:gd name="T64" fmla="*/ 71 w 277"/>
                  <a:gd name="T65" fmla="*/ 193 h 230"/>
                  <a:gd name="T66" fmla="*/ 90 w 277"/>
                  <a:gd name="T67" fmla="*/ 201 h 230"/>
                  <a:gd name="T68" fmla="*/ 105 w 277"/>
                  <a:gd name="T69" fmla="*/ 200 h 230"/>
                  <a:gd name="T70" fmla="*/ 113 w 277"/>
                  <a:gd name="T71" fmla="*/ 202 h 230"/>
                  <a:gd name="T72" fmla="*/ 136 w 277"/>
                  <a:gd name="T73" fmla="*/ 207 h 230"/>
                  <a:gd name="T74" fmla="*/ 155 w 277"/>
                  <a:gd name="T75" fmla="*/ 208 h 230"/>
                  <a:gd name="T76" fmla="*/ 154 w 277"/>
                  <a:gd name="T77" fmla="*/ 203 h 230"/>
                  <a:gd name="T78" fmla="*/ 170 w 277"/>
                  <a:gd name="T79" fmla="*/ 184 h 230"/>
                  <a:gd name="T80" fmla="*/ 204 w 277"/>
                  <a:gd name="T81" fmla="*/ 192 h 230"/>
                  <a:gd name="T82" fmla="*/ 226 w 277"/>
                  <a:gd name="T83" fmla="*/ 185 h 230"/>
                  <a:gd name="T84" fmla="*/ 238 w 277"/>
                  <a:gd name="T85" fmla="*/ 177 h 230"/>
                  <a:gd name="T86" fmla="*/ 240 w 277"/>
                  <a:gd name="T87" fmla="*/ 171 h 230"/>
                  <a:gd name="T88" fmla="*/ 231 w 277"/>
                  <a:gd name="T89" fmla="*/ 168 h 230"/>
                  <a:gd name="T90" fmla="*/ 227 w 277"/>
                  <a:gd name="T91" fmla="*/ 158 h 230"/>
                  <a:gd name="T92" fmla="*/ 222 w 277"/>
                  <a:gd name="T93" fmla="*/ 149 h 230"/>
                  <a:gd name="T94" fmla="*/ 225 w 277"/>
                  <a:gd name="T95" fmla="*/ 144 h 230"/>
                  <a:gd name="T96" fmla="*/ 229 w 277"/>
                  <a:gd name="T97" fmla="*/ 137 h 230"/>
                  <a:gd name="T98" fmla="*/ 227 w 277"/>
                  <a:gd name="T99" fmla="*/ 128 h 230"/>
                  <a:gd name="T100" fmla="*/ 224 w 277"/>
                  <a:gd name="T101" fmla="*/ 118 h 230"/>
                  <a:gd name="T102" fmla="*/ 215 w 277"/>
                  <a:gd name="T103" fmla="*/ 117 h 230"/>
                  <a:gd name="T104" fmla="*/ 213 w 277"/>
                  <a:gd name="T105" fmla="*/ 111 h 230"/>
                  <a:gd name="T106" fmla="*/ 225 w 277"/>
                  <a:gd name="T107" fmla="*/ 96 h 230"/>
                  <a:gd name="T108" fmla="*/ 235 w 277"/>
                  <a:gd name="T109" fmla="*/ 88 h 230"/>
                  <a:gd name="T110" fmla="*/ 239 w 277"/>
                  <a:gd name="T111" fmla="*/ 74 h 230"/>
                  <a:gd name="T112" fmla="*/ 246 w 277"/>
                  <a:gd name="T113" fmla="*/ 58 h 230"/>
                  <a:gd name="T114" fmla="*/ 243 w 277"/>
                  <a:gd name="T115" fmla="*/ 52 h 230"/>
                  <a:gd name="T116" fmla="*/ 272 w 277"/>
                  <a:gd name="T117" fmla="*/ 194 h 230"/>
                  <a:gd name="T118" fmla="*/ 261 w 277"/>
                  <a:gd name="T119" fmla="*/ 204 h 230"/>
                  <a:gd name="T120" fmla="*/ 269 w 277"/>
                  <a:gd name="T121" fmla="*/ 229 h 230"/>
                  <a:gd name="T122" fmla="*/ 272 w 277"/>
                  <a:gd name="T123" fmla="*/ 194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7" h="230">
                    <a:moveTo>
                      <a:pt x="243" y="52"/>
                    </a:moveTo>
                    <a:cubicBezTo>
                      <a:pt x="240" y="53"/>
                      <a:pt x="238" y="49"/>
                      <a:pt x="233" y="49"/>
                    </a:cubicBezTo>
                    <a:cubicBezTo>
                      <a:pt x="227" y="49"/>
                      <a:pt x="223" y="46"/>
                      <a:pt x="220" y="43"/>
                    </a:cubicBezTo>
                    <a:cubicBezTo>
                      <a:pt x="218" y="40"/>
                      <a:pt x="205" y="39"/>
                      <a:pt x="201" y="40"/>
                    </a:cubicBezTo>
                    <a:cubicBezTo>
                      <a:pt x="197" y="40"/>
                      <a:pt x="195" y="32"/>
                      <a:pt x="191" y="33"/>
                    </a:cubicBezTo>
                    <a:cubicBezTo>
                      <a:pt x="187" y="34"/>
                      <a:pt x="186" y="28"/>
                      <a:pt x="186" y="25"/>
                    </a:cubicBezTo>
                    <a:cubicBezTo>
                      <a:pt x="186" y="21"/>
                      <a:pt x="181" y="27"/>
                      <a:pt x="177" y="29"/>
                    </a:cubicBezTo>
                    <a:cubicBezTo>
                      <a:pt x="174" y="30"/>
                      <a:pt x="172" y="25"/>
                      <a:pt x="172" y="22"/>
                    </a:cubicBezTo>
                    <a:cubicBezTo>
                      <a:pt x="171" y="20"/>
                      <a:pt x="164" y="17"/>
                      <a:pt x="160" y="15"/>
                    </a:cubicBezTo>
                    <a:cubicBezTo>
                      <a:pt x="156" y="13"/>
                      <a:pt x="152" y="6"/>
                      <a:pt x="150" y="9"/>
                    </a:cubicBezTo>
                    <a:cubicBezTo>
                      <a:pt x="149" y="12"/>
                      <a:pt x="144" y="5"/>
                      <a:pt x="144" y="2"/>
                    </a:cubicBezTo>
                    <a:cubicBezTo>
                      <a:pt x="143" y="0"/>
                      <a:pt x="142" y="1"/>
                      <a:pt x="141" y="0"/>
                    </a:cubicBezTo>
                    <a:cubicBezTo>
                      <a:pt x="140" y="0"/>
                      <a:pt x="138" y="0"/>
                      <a:pt x="137" y="0"/>
                    </a:cubicBezTo>
                    <a:cubicBezTo>
                      <a:pt x="130" y="0"/>
                      <a:pt x="125" y="5"/>
                      <a:pt x="126" y="16"/>
                    </a:cubicBezTo>
                    <a:cubicBezTo>
                      <a:pt x="127" y="28"/>
                      <a:pt x="118" y="29"/>
                      <a:pt x="106" y="30"/>
                    </a:cubicBezTo>
                    <a:cubicBezTo>
                      <a:pt x="95" y="30"/>
                      <a:pt x="99" y="39"/>
                      <a:pt x="94" y="43"/>
                    </a:cubicBezTo>
                    <a:cubicBezTo>
                      <a:pt x="89" y="47"/>
                      <a:pt x="72" y="41"/>
                      <a:pt x="70" y="35"/>
                    </a:cubicBezTo>
                    <a:cubicBezTo>
                      <a:pt x="68" y="29"/>
                      <a:pt x="53" y="35"/>
                      <a:pt x="59" y="42"/>
                    </a:cubicBezTo>
                    <a:cubicBezTo>
                      <a:pt x="66" y="49"/>
                      <a:pt x="65" y="59"/>
                      <a:pt x="62" y="62"/>
                    </a:cubicBezTo>
                    <a:cubicBezTo>
                      <a:pt x="58" y="65"/>
                      <a:pt x="50" y="58"/>
                      <a:pt x="45" y="61"/>
                    </a:cubicBezTo>
                    <a:cubicBezTo>
                      <a:pt x="40" y="65"/>
                      <a:pt x="40" y="58"/>
                      <a:pt x="34" y="56"/>
                    </a:cubicBezTo>
                    <a:cubicBezTo>
                      <a:pt x="28" y="54"/>
                      <a:pt x="25" y="59"/>
                      <a:pt x="15" y="58"/>
                    </a:cubicBezTo>
                    <a:cubicBezTo>
                      <a:pt x="6" y="57"/>
                      <a:pt x="0" y="62"/>
                      <a:pt x="4" y="67"/>
                    </a:cubicBezTo>
                    <a:cubicBezTo>
                      <a:pt x="7" y="71"/>
                      <a:pt x="3" y="75"/>
                      <a:pt x="6" y="78"/>
                    </a:cubicBezTo>
                    <a:cubicBezTo>
                      <a:pt x="9" y="82"/>
                      <a:pt x="22" y="81"/>
                      <a:pt x="31" y="86"/>
                    </a:cubicBezTo>
                    <a:cubicBezTo>
                      <a:pt x="40" y="91"/>
                      <a:pt x="43" y="87"/>
                      <a:pt x="47" y="91"/>
                    </a:cubicBezTo>
                    <a:cubicBezTo>
                      <a:pt x="52" y="95"/>
                      <a:pt x="53" y="92"/>
                      <a:pt x="54" y="99"/>
                    </a:cubicBezTo>
                    <a:cubicBezTo>
                      <a:pt x="54" y="106"/>
                      <a:pt x="59" y="113"/>
                      <a:pt x="68" y="116"/>
                    </a:cubicBezTo>
                    <a:cubicBezTo>
                      <a:pt x="78" y="118"/>
                      <a:pt x="71" y="124"/>
                      <a:pt x="73" y="130"/>
                    </a:cubicBezTo>
                    <a:cubicBezTo>
                      <a:pt x="76" y="136"/>
                      <a:pt x="69" y="145"/>
                      <a:pt x="71" y="153"/>
                    </a:cubicBezTo>
                    <a:cubicBezTo>
                      <a:pt x="72" y="160"/>
                      <a:pt x="66" y="185"/>
                      <a:pt x="62" y="187"/>
                    </a:cubicBezTo>
                    <a:cubicBezTo>
                      <a:pt x="61" y="187"/>
                      <a:pt x="61" y="187"/>
                      <a:pt x="61" y="187"/>
                    </a:cubicBezTo>
                    <a:cubicBezTo>
                      <a:pt x="65" y="189"/>
                      <a:pt x="69" y="191"/>
                      <a:pt x="71" y="193"/>
                    </a:cubicBezTo>
                    <a:cubicBezTo>
                      <a:pt x="75" y="195"/>
                      <a:pt x="84" y="198"/>
                      <a:pt x="90" y="201"/>
                    </a:cubicBezTo>
                    <a:cubicBezTo>
                      <a:pt x="95" y="205"/>
                      <a:pt x="105" y="204"/>
                      <a:pt x="105" y="200"/>
                    </a:cubicBezTo>
                    <a:cubicBezTo>
                      <a:pt x="105" y="196"/>
                      <a:pt x="110" y="199"/>
                      <a:pt x="113" y="202"/>
                    </a:cubicBezTo>
                    <a:cubicBezTo>
                      <a:pt x="117" y="205"/>
                      <a:pt x="130" y="206"/>
                      <a:pt x="136" y="207"/>
                    </a:cubicBezTo>
                    <a:cubicBezTo>
                      <a:pt x="141" y="209"/>
                      <a:pt x="149" y="208"/>
                      <a:pt x="155" y="208"/>
                    </a:cubicBezTo>
                    <a:cubicBezTo>
                      <a:pt x="155" y="206"/>
                      <a:pt x="155" y="205"/>
                      <a:pt x="154" y="203"/>
                    </a:cubicBezTo>
                    <a:cubicBezTo>
                      <a:pt x="151" y="192"/>
                      <a:pt x="161" y="186"/>
                      <a:pt x="170" y="184"/>
                    </a:cubicBezTo>
                    <a:cubicBezTo>
                      <a:pt x="179" y="183"/>
                      <a:pt x="199" y="189"/>
                      <a:pt x="204" y="192"/>
                    </a:cubicBezTo>
                    <a:cubicBezTo>
                      <a:pt x="210" y="195"/>
                      <a:pt x="217" y="194"/>
                      <a:pt x="226" y="185"/>
                    </a:cubicBezTo>
                    <a:cubicBezTo>
                      <a:pt x="231" y="180"/>
                      <a:pt x="235" y="178"/>
                      <a:pt x="238" y="177"/>
                    </a:cubicBezTo>
                    <a:cubicBezTo>
                      <a:pt x="238" y="175"/>
                      <a:pt x="239" y="173"/>
                      <a:pt x="240" y="171"/>
                    </a:cubicBezTo>
                    <a:cubicBezTo>
                      <a:pt x="241" y="167"/>
                      <a:pt x="235" y="168"/>
                      <a:pt x="231" y="168"/>
                    </a:cubicBezTo>
                    <a:cubicBezTo>
                      <a:pt x="227" y="167"/>
                      <a:pt x="224" y="163"/>
                      <a:pt x="227" y="158"/>
                    </a:cubicBezTo>
                    <a:cubicBezTo>
                      <a:pt x="230" y="154"/>
                      <a:pt x="225" y="153"/>
                      <a:pt x="222" y="149"/>
                    </a:cubicBezTo>
                    <a:cubicBezTo>
                      <a:pt x="219" y="144"/>
                      <a:pt x="223" y="146"/>
                      <a:pt x="225" y="144"/>
                    </a:cubicBezTo>
                    <a:cubicBezTo>
                      <a:pt x="228" y="143"/>
                      <a:pt x="231" y="138"/>
                      <a:pt x="229" y="137"/>
                    </a:cubicBezTo>
                    <a:cubicBezTo>
                      <a:pt x="227" y="135"/>
                      <a:pt x="225" y="133"/>
                      <a:pt x="227" y="128"/>
                    </a:cubicBezTo>
                    <a:cubicBezTo>
                      <a:pt x="229" y="122"/>
                      <a:pt x="224" y="122"/>
                      <a:pt x="224" y="118"/>
                    </a:cubicBezTo>
                    <a:cubicBezTo>
                      <a:pt x="224" y="115"/>
                      <a:pt x="219" y="113"/>
                      <a:pt x="215" y="117"/>
                    </a:cubicBezTo>
                    <a:cubicBezTo>
                      <a:pt x="212" y="122"/>
                      <a:pt x="210" y="119"/>
                      <a:pt x="213" y="111"/>
                    </a:cubicBezTo>
                    <a:cubicBezTo>
                      <a:pt x="215" y="104"/>
                      <a:pt x="224" y="100"/>
                      <a:pt x="225" y="96"/>
                    </a:cubicBezTo>
                    <a:cubicBezTo>
                      <a:pt x="226" y="92"/>
                      <a:pt x="231" y="88"/>
                      <a:pt x="235" y="88"/>
                    </a:cubicBezTo>
                    <a:cubicBezTo>
                      <a:pt x="238" y="88"/>
                      <a:pt x="238" y="79"/>
                      <a:pt x="239" y="74"/>
                    </a:cubicBezTo>
                    <a:cubicBezTo>
                      <a:pt x="240" y="68"/>
                      <a:pt x="241" y="63"/>
                      <a:pt x="246" y="58"/>
                    </a:cubicBezTo>
                    <a:cubicBezTo>
                      <a:pt x="252" y="54"/>
                      <a:pt x="245" y="52"/>
                      <a:pt x="243" y="52"/>
                    </a:cubicBezTo>
                    <a:close/>
                    <a:moveTo>
                      <a:pt x="272" y="194"/>
                    </a:moveTo>
                    <a:cubicBezTo>
                      <a:pt x="269" y="194"/>
                      <a:pt x="269" y="200"/>
                      <a:pt x="261" y="204"/>
                    </a:cubicBezTo>
                    <a:cubicBezTo>
                      <a:pt x="253" y="209"/>
                      <a:pt x="261" y="230"/>
                      <a:pt x="269" y="229"/>
                    </a:cubicBezTo>
                    <a:cubicBezTo>
                      <a:pt x="277" y="228"/>
                      <a:pt x="276" y="194"/>
                      <a:pt x="272" y="19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2" name="Freeform 100">
                <a:extLst>
                  <a:ext uri="{FF2B5EF4-FFF2-40B4-BE49-F238E27FC236}">
                    <a16:creationId xmlns:a16="http://schemas.microsoft.com/office/drawing/2014/main" id="{F1EDE105-A152-4CAE-B829-7BC9B0CB8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138" y="3950267"/>
                <a:ext cx="34925" cy="19050"/>
              </a:xfrm>
              <a:custGeom>
                <a:avLst/>
                <a:gdLst>
                  <a:gd name="T0" fmla="*/ 43 w 44"/>
                  <a:gd name="T1" fmla="*/ 9 h 24"/>
                  <a:gd name="T2" fmla="*/ 23 w 44"/>
                  <a:gd name="T3" fmla="*/ 4 h 24"/>
                  <a:gd name="T4" fmla="*/ 14 w 44"/>
                  <a:gd name="T5" fmla="*/ 0 h 24"/>
                  <a:gd name="T6" fmla="*/ 14 w 44"/>
                  <a:gd name="T7" fmla="*/ 1 h 24"/>
                  <a:gd name="T8" fmla="*/ 0 w 44"/>
                  <a:gd name="T9" fmla="*/ 12 h 24"/>
                  <a:gd name="T10" fmla="*/ 37 w 44"/>
                  <a:gd name="T11" fmla="*/ 24 h 24"/>
                  <a:gd name="T12" fmla="*/ 43 w 44"/>
                  <a:gd name="T13" fmla="*/ 22 h 24"/>
                  <a:gd name="T14" fmla="*/ 43 w 44"/>
                  <a:gd name="T1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24">
                    <a:moveTo>
                      <a:pt x="43" y="9"/>
                    </a:moveTo>
                    <a:cubicBezTo>
                      <a:pt x="40" y="5"/>
                      <a:pt x="31" y="10"/>
                      <a:pt x="23" y="4"/>
                    </a:cubicBezTo>
                    <a:cubicBezTo>
                      <a:pt x="20" y="3"/>
                      <a:pt x="17" y="1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cubicBezTo>
                      <a:pt x="12" y="1"/>
                      <a:pt x="6" y="6"/>
                      <a:pt x="0" y="12"/>
                    </a:cubicBezTo>
                    <a:cubicBezTo>
                      <a:pt x="7" y="17"/>
                      <a:pt x="30" y="24"/>
                      <a:pt x="37" y="24"/>
                    </a:cubicBezTo>
                    <a:cubicBezTo>
                      <a:pt x="40" y="24"/>
                      <a:pt x="42" y="23"/>
                      <a:pt x="43" y="22"/>
                    </a:cubicBezTo>
                    <a:cubicBezTo>
                      <a:pt x="44" y="16"/>
                      <a:pt x="44" y="11"/>
                      <a:pt x="43" y="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3" name="Freeform 101">
                <a:extLst>
                  <a:ext uri="{FF2B5EF4-FFF2-40B4-BE49-F238E27FC236}">
                    <a16:creationId xmlns:a16="http://schemas.microsoft.com/office/drawing/2014/main" id="{0350F8C4-F03B-4AFA-A80F-7088B11CD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250" y="3923279"/>
                <a:ext cx="90488" cy="49213"/>
              </a:xfrm>
              <a:custGeom>
                <a:avLst/>
                <a:gdLst>
                  <a:gd name="T0" fmla="*/ 49 w 116"/>
                  <a:gd name="T1" fmla="*/ 58 h 65"/>
                  <a:gd name="T2" fmla="*/ 55 w 116"/>
                  <a:gd name="T3" fmla="*/ 46 h 65"/>
                  <a:gd name="T4" fmla="*/ 76 w 116"/>
                  <a:gd name="T5" fmla="*/ 37 h 65"/>
                  <a:gd name="T6" fmla="*/ 94 w 116"/>
                  <a:gd name="T7" fmla="*/ 33 h 65"/>
                  <a:gd name="T8" fmla="*/ 116 w 116"/>
                  <a:gd name="T9" fmla="*/ 24 h 65"/>
                  <a:gd name="T10" fmla="*/ 95 w 116"/>
                  <a:gd name="T11" fmla="*/ 10 h 65"/>
                  <a:gd name="T12" fmla="*/ 55 w 116"/>
                  <a:gd name="T13" fmla="*/ 9 h 65"/>
                  <a:gd name="T14" fmla="*/ 20 w 116"/>
                  <a:gd name="T15" fmla="*/ 11 h 65"/>
                  <a:gd name="T16" fmla="*/ 19 w 116"/>
                  <a:gd name="T17" fmla="*/ 11 h 65"/>
                  <a:gd name="T18" fmla="*/ 9 w 116"/>
                  <a:gd name="T19" fmla="*/ 22 h 65"/>
                  <a:gd name="T20" fmla="*/ 0 w 116"/>
                  <a:gd name="T21" fmla="*/ 36 h 65"/>
                  <a:gd name="T22" fmla="*/ 9 w 116"/>
                  <a:gd name="T23" fmla="*/ 40 h 65"/>
                  <a:gd name="T24" fmla="*/ 29 w 116"/>
                  <a:gd name="T25" fmla="*/ 45 h 65"/>
                  <a:gd name="T26" fmla="*/ 29 w 116"/>
                  <a:gd name="T27" fmla="*/ 58 h 65"/>
                  <a:gd name="T28" fmla="*/ 35 w 116"/>
                  <a:gd name="T29" fmla="*/ 58 h 65"/>
                  <a:gd name="T30" fmla="*/ 36 w 116"/>
                  <a:gd name="T31" fmla="*/ 65 h 65"/>
                  <a:gd name="T32" fmla="*/ 43 w 116"/>
                  <a:gd name="T33" fmla="*/ 63 h 65"/>
                  <a:gd name="T34" fmla="*/ 49 w 116"/>
                  <a:gd name="T35" fmla="*/ 5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6" h="65">
                    <a:moveTo>
                      <a:pt x="49" y="58"/>
                    </a:moveTo>
                    <a:cubicBezTo>
                      <a:pt x="50" y="56"/>
                      <a:pt x="44" y="47"/>
                      <a:pt x="55" y="46"/>
                    </a:cubicBezTo>
                    <a:cubicBezTo>
                      <a:pt x="66" y="45"/>
                      <a:pt x="74" y="44"/>
                      <a:pt x="76" y="37"/>
                    </a:cubicBezTo>
                    <a:cubicBezTo>
                      <a:pt x="77" y="30"/>
                      <a:pt x="90" y="34"/>
                      <a:pt x="94" y="33"/>
                    </a:cubicBezTo>
                    <a:cubicBezTo>
                      <a:pt x="97" y="33"/>
                      <a:pt x="107" y="24"/>
                      <a:pt x="116" y="24"/>
                    </a:cubicBezTo>
                    <a:cubicBezTo>
                      <a:pt x="116" y="15"/>
                      <a:pt x="104" y="18"/>
                      <a:pt x="95" y="10"/>
                    </a:cubicBezTo>
                    <a:cubicBezTo>
                      <a:pt x="86" y="0"/>
                      <a:pt x="66" y="5"/>
                      <a:pt x="55" y="9"/>
                    </a:cubicBezTo>
                    <a:cubicBezTo>
                      <a:pt x="44" y="13"/>
                      <a:pt x="31" y="4"/>
                      <a:pt x="20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14"/>
                      <a:pt x="13" y="18"/>
                      <a:pt x="9" y="22"/>
                    </a:cubicBezTo>
                    <a:cubicBezTo>
                      <a:pt x="1" y="28"/>
                      <a:pt x="3" y="34"/>
                      <a:pt x="0" y="36"/>
                    </a:cubicBezTo>
                    <a:cubicBezTo>
                      <a:pt x="3" y="37"/>
                      <a:pt x="6" y="39"/>
                      <a:pt x="9" y="40"/>
                    </a:cubicBezTo>
                    <a:cubicBezTo>
                      <a:pt x="17" y="46"/>
                      <a:pt x="26" y="41"/>
                      <a:pt x="29" y="45"/>
                    </a:cubicBezTo>
                    <a:cubicBezTo>
                      <a:pt x="30" y="47"/>
                      <a:pt x="30" y="52"/>
                      <a:pt x="29" y="58"/>
                    </a:cubicBezTo>
                    <a:cubicBezTo>
                      <a:pt x="31" y="56"/>
                      <a:pt x="32" y="55"/>
                      <a:pt x="35" y="58"/>
                    </a:cubicBezTo>
                    <a:cubicBezTo>
                      <a:pt x="37" y="60"/>
                      <a:pt x="37" y="62"/>
                      <a:pt x="36" y="65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63"/>
                      <a:pt x="48" y="60"/>
                      <a:pt x="49" y="58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4" name="Freeform 102">
                <a:extLst>
                  <a:ext uri="{FF2B5EF4-FFF2-40B4-BE49-F238E27FC236}">
                    <a16:creationId xmlns:a16="http://schemas.microsoft.com/office/drawing/2014/main" id="{08075848-590B-44A4-98C7-3A44D66E2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850" y="3664517"/>
                <a:ext cx="446088" cy="277813"/>
              </a:xfrm>
              <a:custGeom>
                <a:avLst/>
                <a:gdLst>
                  <a:gd name="T0" fmla="*/ 504 w 576"/>
                  <a:gd name="T1" fmla="*/ 335 h 358"/>
                  <a:gd name="T2" fmla="*/ 496 w 576"/>
                  <a:gd name="T3" fmla="*/ 302 h 358"/>
                  <a:gd name="T4" fmla="*/ 543 w 576"/>
                  <a:gd name="T5" fmla="*/ 291 h 358"/>
                  <a:gd name="T6" fmla="*/ 560 w 576"/>
                  <a:gd name="T7" fmla="*/ 271 h 358"/>
                  <a:gd name="T8" fmla="*/ 574 w 576"/>
                  <a:gd name="T9" fmla="*/ 234 h 358"/>
                  <a:gd name="T10" fmla="*/ 528 w 576"/>
                  <a:gd name="T11" fmla="*/ 231 h 358"/>
                  <a:gd name="T12" fmla="*/ 498 w 576"/>
                  <a:gd name="T13" fmla="*/ 270 h 358"/>
                  <a:gd name="T14" fmla="*/ 471 w 576"/>
                  <a:gd name="T15" fmla="*/ 285 h 358"/>
                  <a:gd name="T16" fmla="*/ 406 w 576"/>
                  <a:gd name="T17" fmla="*/ 284 h 358"/>
                  <a:gd name="T18" fmla="*/ 375 w 576"/>
                  <a:gd name="T19" fmla="*/ 240 h 358"/>
                  <a:gd name="T20" fmla="*/ 374 w 576"/>
                  <a:gd name="T21" fmla="*/ 151 h 358"/>
                  <a:gd name="T22" fmla="*/ 368 w 576"/>
                  <a:gd name="T23" fmla="*/ 140 h 358"/>
                  <a:gd name="T24" fmla="*/ 336 w 576"/>
                  <a:gd name="T25" fmla="*/ 119 h 358"/>
                  <a:gd name="T26" fmla="*/ 313 w 576"/>
                  <a:gd name="T27" fmla="*/ 79 h 358"/>
                  <a:gd name="T28" fmla="*/ 265 w 576"/>
                  <a:gd name="T29" fmla="*/ 77 h 358"/>
                  <a:gd name="T30" fmla="*/ 237 w 576"/>
                  <a:gd name="T31" fmla="*/ 54 h 358"/>
                  <a:gd name="T32" fmla="*/ 203 w 576"/>
                  <a:gd name="T33" fmla="*/ 20 h 358"/>
                  <a:gd name="T34" fmla="*/ 167 w 576"/>
                  <a:gd name="T35" fmla="*/ 28 h 358"/>
                  <a:gd name="T36" fmla="*/ 65 w 576"/>
                  <a:gd name="T37" fmla="*/ 12 h 358"/>
                  <a:gd name="T38" fmla="*/ 0 w 576"/>
                  <a:gd name="T39" fmla="*/ 6 h 358"/>
                  <a:gd name="T40" fmla="*/ 26 w 576"/>
                  <a:gd name="T41" fmla="*/ 59 h 358"/>
                  <a:gd name="T42" fmla="*/ 59 w 576"/>
                  <a:gd name="T43" fmla="*/ 103 h 358"/>
                  <a:gd name="T44" fmla="*/ 67 w 576"/>
                  <a:gd name="T45" fmla="*/ 122 h 358"/>
                  <a:gd name="T46" fmla="*/ 93 w 576"/>
                  <a:gd name="T47" fmla="*/ 158 h 358"/>
                  <a:gd name="T48" fmla="*/ 135 w 576"/>
                  <a:gd name="T49" fmla="*/ 201 h 358"/>
                  <a:gd name="T50" fmla="*/ 140 w 576"/>
                  <a:gd name="T51" fmla="*/ 180 h 358"/>
                  <a:gd name="T52" fmla="*/ 120 w 576"/>
                  <a:gd name="T53" fmla="*/ 157 h 358"/>
                  <a:gd name="T54" fmla="*/ 87 w 576"/>
                  <a:gd name="T55" fmla="*/ 101 h 358"/>
                  <a:gd name="T56" fmla="*/ 74 w 576"/>
                  <a:gd name="T57" fmla="*/ 71 h 358"/>
                  <a:gd name="T58" fmla="*/ 48 w 576"/>
                  <a:gd name="T59" fmla="*/ 50 h 358"/>
                  <a:gd name="T60" fmla="*/ 49 w 576"/>
                  <a:gd name="T61" fmla="*/ 20 h 358"/>
                  <a:gd name="T62" fmla="*/ 66 w 576"/>
                  <a:gd name="T63" fmla="*/ 27 h 358"/>
                  <a:gd name="T64" fmla="*/ 81 w 576"/>
                  <a:gd name="T65" fmla="*/ 54 h 358"/>
                  <a:gd name="T66" fmla="*/ 94 w 576"/>
                  <a:gd name="T67" fmla="*/ 80 h 358"/>
                  <a:gd name="T68" fmla="*/ 123 w 576"/>
                  <a:gd name="T69" fmla="*/ 102 h 358"/>
                  <a:gd name="T70" fmla="*/ 145 w 576"/>
                  <a:gd name="T71" fmla="*/ 124 h 358"/>
                  <a:gd name="T72" fmla="*/ 160 w 576"/>
                  <a:gd name="T73" fmla="*/ 150 h 358"/>
                  <a:gd name="T74" fmla="*/ 216 w 576"/>
                  <a:gd name="T75" fmla="*/ 210 h 358"/>
                  <a:gd name="T76" fmla="*/ 224 w 576"/>
                  <a:gd name="T77" fmla="*/ 244 h 358"/>
                  <a:gd name="T78" fmla="*/ 233 w 576"/>
                  <a:gd name="T79" fmla="*/ 274 h 358"/>
                  <a:gd name="T80" fmla="*/ 291 w 576"/>
                  <a:gd name="T81" fmla="*/ 302 h 358"/>
                  <a:gd name="T82" fmla="*/ 371 w 576"/>
                  <a:gd name="T83" fmla="*/ 339 h 358"/>
                  <a:gd name="T84" fmla="*/ 443 w 576"/>
                  <a:gd name="T85" fmla="*/ 342 h 358"/>
                  <a:gd name="T86" fmla="*/ 479 w 576"/>
                  <a:gd name="T87" fmla="*/ 338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76" h="358">
                    <a:moveTo>
                      <a:pt x="479" y="338"/>
                    </a:moveTo>
                    <a:cubicBezTo>
                      <a:pt x="481" y="337"/>
                      <a:pt x="502" y="340"/>
                      <a:pt x="504" y="335"/>
                    </a:cubicBezTo>
                    <a:cubicBezTo>
                      <a:pt x="506" y="330"/>
                      <a:pt x="488" y="318"/>
                      <a:pt x="490" y="317"/>
                    </a:cubicBezTo>
                    <a:cubicBezTo>
                      <a:pt x="492" y="315"/>
                      <a:pt x="493" y="302"/>
                      <a:pt x="496" y="302"/>
                    </a:cubicBezTo>
                    <a:cubicBezTo>
                      <a:pt x="500" y="302"/>
                      <a:pt x="529" y="303"/>
                      <a:pt x="531" y="302"/>
                    </a:cubicBezTo>
                    <a:cubicBezTo>
                      <a:pt x="532" y="302"/>
                      <a:pt x="538" y="291"/>
                      <a:pt x="543" y="291"/>
                    </a:cubicBezTo>
                    <a:cubicBezTo>
                      <a:pt x="545" y="291"/>
                      <a:pt x="549" y="293"/>
                      <a:pt x="552" y="296"/>
                    </a:cubicBezTo>
                    <a:cubicBezTo>
                      <a:pt x="557" y="291"/>
                      <a:pt x="559" y="280"/>
                      <a:pt x="560" y="271"/>
                    </a:cubicBezTo>
                    <a:cubicBezTo>
                      <a:pt x="561" y="259"/>
                      <a:pt x="558" y="256"/>
                      <a:pt x="563" y="249"/>
                    </a:cubicBezTo>
                    <a:cubicBezTo>
                      <a:pt x="569" y="243"/>
                      <a:pt x="576" y="243"/>
                      <a:pt x="574" y="234"/>
                    </a:cubicBezTo>
                    <a:cubicBezTo>
                      <a:pt x="572" y="225"/>
                      <a:pt x="564" y="234"/>
                      <a:pt x="558" y="230"/>
                    </a:cubicBezTo>
                    <a:cubicBezTo>
                      <a:pt x="551" y="225"/>
                      <a:pt x="545" y="228"/>
                      <a:pt x="528" y="231"/>
                    </a:cubicBezTo>
                    <a:cubicBezTo>
                      <a:pt x="511" y="233"/>
                      <a:pt x="503" y="240"/>
                      <a:pt x="504" y="253"/>
                    </a:cubicBezTo>
                    <a:cubicBezTo>
                      <a:pt x="504" y="265"/>
                      <a:pt x="498" y="259"/>
                      <a:pt x="498" y="270"/>
                    </a:cubicBezTo>
                    <a:cubicBezTo>
                      <a:pt x="499" y="280"/>
                      <a:pt x="485" y="281"/>
                      <a:pt x="486" y="287"/>
                    </a:cubicBezTo>
                    <a:cubicBezTo>
                      <a:pt x="486" y="293"/>
                      <a:pt x="475" y="287"/>
                      <a:pt x="471" y="285"/>
                    </a:cubicBezTo>
                    <a:cubicBezTo>
                      <a:pt x="468" y="283"/>
                      <a:pt x="432" y="294"/>
                      <a:pt x="427" y="294"/>
                    </a:cubicBezTo>
                    <a:cubicBezTo>
                      <a:pt x="422" y="295"/>
                      <a:pt x="413" y="284"/>
                      <a:pt x="406" y="284"/>
                    </a:cubicBezTo>
                    <a:cubicBezTo>
                      <a:pt x="398" y="285"/>
                      <a:pt x="396" y="274"/>
                      <a:pt x="395" y="265"/>
                    </a:cubicBezTo>
                    <a:cubicBezTo>
                      <a:pt x="394" y="256"/>
                      <a:pt x="380" y="248"/>
                      <a:pt x="375" y="240"/>
                    </a:cubicBezTo>
                    <a:cubicBezTo>
                      <a:pt x="369" y="232"/>
                      <a:pt x="368" y="215"/>
                      <a:pt x="367" y="204"/>
                    </a:cubicBezTo>
                    <a:cubicBezTo>
                      <a:pt x="367" y="192"/>
                      <a:pt x="366" y="173"/>
                      <a:pt x="374" y="151"/>
                    </a:cubicBezTo>
                    <a:cubicBezTo>
                      <a:pt x="375" y="148"/>
                      <a:pt x="375" y="145"/>
                      <a:pt x="375" y="143"/>
                    </a:cubicBezTo>
                    <a:cubicBezTo>
                      <a:pt x="373" y="141"/>
                      <a:pt x="370" y="140"/>
                      <a:pt x="368" y="140"/>
                    </a:cubicBezTo>
                    <a:cubicBezTo>
                      <a:pt x="360" y="140"/>
                      <a:pt x="344" y="131"/>
                      <a:pt x="341" y="131"/>
                    </a:cubicBezTo>
                    <a:cubicBezTo>
                      <a:pt x="338" y="131"/>
                      <a:pt x="339" y="123"/>
                      <a:pt x="336" y="119"/>
                    </a:cubicBezTo>
                    <a:cubicBezTo>
                      <a:pt x="333" y="115"/>
                      <a:pt x="335" y="107"/>
                      <a:pt x="331" y="105"/>
                    </a:cubicBezTo>
                    <a:cubicBezTo>
                      <a:pt x="328" y="102"/>
                      <a:pt x="317" y="92"/>
                      <a:pt x="313" y="79"/>
                    </a:cubicBezTo>
                    <a:cubicBezTo>
                      <a:pt x="310" y="67"/>
                      <a:pt x="288" y="60"/>
                      <a:pt x="280" y="60"/>
                    </a:cubicBezTo>
                    <a:cubicBezTo>
                      <a:pt x="272" y="60"/>
                      <a:pt x="267" y="77"/>
                      <a:pt x="265" y="77"/>
                    </a:cubicBezTo>
                    <a:cubicBezTo>
                      <a:pt x="263" y="78"/>
                      <a:pt x="248" y="68"/>
                      <a:pt x="243" y="66"/>
                    </a:cubicBezTo>
                    <a:cubicBezTo>
                      <a:pt x="239" y="64"/>
                      <a:pt x="237" y="60"/>
                      <a:pt x="237" y="54"/>
                    </a:cubicBezTo>
                    <a:cubicBezTo>
                      <a:pt x="237" y="49"/>
                      <a:pt x="227" y="40"/>
                      <a:pt x="224" y="39"/>
                    </a:cubicBezTo>
                    <a:cubicBezTo>
                      <a:pt x="222" y="38"/>
                      <a:pt x="203" y="20"/>
                      <a:pt x="203" y="20"/>
                    </a:cubicBezTo>
                    <a:cubicBezTo>
                      <a:pt x="173" y="20"/>
                      <a:pt x="173" y="20"/>
                      <a:pt x="173" y="20"/>
                    </a:cubicBezTo>
                    <a:cubicBezTo>
                      <a:pt x="167" y="28"/>
                      <a:pt x="167" y="28"/>
                      <a:pt x="167" y="28"/>
                    </a:cubicBezTo>
                    <a:cubicBezTo>
                      <a:pt x="114" y="29"/>
                      <a:pt x="114" y="29"/>
                      <a:pt x="114" y="29"/>
                    </a:cubicBezTo>
                    <a:cubicBezTo>
                      <a:pt x="114" y="29"/>
                      <a:pt x="72" y="13"/>
                      <a:pt x="65" y="12"/>
                    </a:cubicBezTo>
                    <a:cubicBezTo>
                      <a:pt x="57" y="10"/>
                      <a:pt x="44" y="0"/>
                      <a:pt x="4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11"/>
                      <a:pt x="6" y="16"/>
                      <a:pt x="10" y="22"/>
                    </a:cubicBezTo>
                    <a:cubicBezTo>
                      <a:pt x="19" y="33"/>
                      <a:pt x="25" y="52"/>
                      <a:pt x="26" y="59"/>
                    </a:cubicBezTo>
                    <a:cubicBezTo>
                      <a:pt x="27" y="65"/>
                      <a:pt x="39" y="71"/>
                      <a:pt x="50" y="78"/>
                    </a:cubicBezTo>
                    <a:cubicBezTo>
                      <a:pt x="60" y="84"/>
                      <a:pt x="60" y="99"/>
                      <a:pt x="59" y="103"/>
                    </a:cubicBezTo>
                    <a:cubicBezTo>
                      <a:pt x="58" y="106"/>
                      <a:pt x="45" y="100"/>
                      <a:pt x="44" y="104"/>
                    </a:cubicBezTo>
                    <a:cubicBezTo>
                      <a:pt x="43" y="108"/>
                      <a:pt x="61" y="122"/>
                      <a:pt x="67" y="122"/>
                    </a:cubicBezTo>
                    <a:cubicBezTo>
                      <a:pt x="74" y="121"/>
                      <a:pt x="77" y="125"/>
                      <a:pt x="88" y="134"/>
                    </a:cubicBezTo>
                    <a:cubicBezTo>
                      <a:pt x="98" y="143"/>
                      <a:pt x="97" y="154"/>
                      <a:pt x="93" y="158"/>
                    </a:cubicBezTo>
                    <a:cubicBezTo>
                      <a:pt x="89" y="161"/>
                      <a:pt x="102" y="168"/>
                      <a:pt x="115" y="177"/>
                    </a:cubicBezTo>
                    <a:cubicBezTo>
                      <a:pt x="128" y="186"/>
                      <a:pt x="134" y="196"/>
                      <a:pt x="135" y="201"/>
                    </a:cubicBezTo>
                    <a:cubicBezTo>
                      <a:pt x="136" y="206"/>
                      <a:pt x="142" y="202"/>
                      <a:pt x="144" y="195"/>
                    </a:cubicBezTo>
                    <a:cubicBezTo>
                      <a:pt x="146" y="189"/>
                      <a:pt x="140" y="187"/>
                      <a:pt x="140" y="180"/>
                    </a:cubicBezTo>
                    <a:cubicBezTo>
                      <a:pt x="140" y="173"/>
                      <a:pt x="129" y="174"/>
                      <a:pt x="124" y="173"/>
                    </a:cubicBezTo>
                    <a:cubicBezTo>
                      <a:pt x="119" y="173"/>
                      <a:pt x="125" y="162"/>
                      <a:pt x="120" y="157"/>
                    </a:cubicBezTo>
                    <a:cubicBezTo>
                      <a:pt x="115" y="152"/>
                      <a:pt x="110" y="139"/>
                      <a:pt x="107" y="130"/>
                    </a:cubicBezTo>
                    <a:cubicBezTo>
                      <a:pt x="105" y="121"/>
                      <a:pt x="92" y="111"/>
                      <a:pt x="87" y="101"/>
                    </a:cubicBezTo>
                    <a:cubicBezTo>
                      <a:pt x="81" y="91"/>
                      <a:pt x="75" y="83"/>
                      <a:pt x="71" y="81"/>
                    </a:cubicBezTo>
                    <a:cubicBezTo>
                      <a:pt x="68" y="78"/>
                      <a:pt x="77" y="75"/>
                      <a:pt x="74" y="71"/>
                    </a:cubicBezTo>
                    <a:cubicBezTo>
                      <a:pt x="70" y="67"/>
                      <a:pt x="65" y="68"/>
                      <a:pt x="59" y="65"/>
                    </a:cubicBezTo>
                    <a:cubicBezTo>
                      <a:pt x="53" y="62"/>
                      <a:pt x="48" y="57"/>
                      <a:pt x="48" y="50"/>
                    </a:cubicBezTo>
                    <a:cubicBezTo>
                      <a:pt x="48" y="43"/>
                      <a:pt x="44" y="27"/>
                      <a:pt x="42" y="22"/>
                    </a:cubicBezTo>
                    <a:cubicBezTo>
                      <a:pt x="40" y="16"/>
                      <a:pt x="47" y="17"/>
                      <a:pt x="49" y="20"/>
                    </a:cubicBezTo>
                    <a:cubicBezTo>
                      <a:pt x="51" y="22"/>
                      <a:pt x="53" y="25"/>
                      <a:pt x="56" y="23"/>
                    </a:cubicBezTo>
                    <a:cubicBezTo>
                      <a:pt x="58" y="21"/>
                      <a:pt x="63" y="23"/>
                      <a:pt x="66" y="27"/>
                    </a:cubicBezTo>
                    <a:cubicBezTo>
                      <a:pt x="68" y="32"/>
                      <a:pt x="75" y="28"/>
                      <a:pt x="78" y="30"/>
                    </a:cubicBezTo>
                    <a:cubicBezTo>
                      <a:pt x="81" y="32"/>
                      <a:pt x="71" y="34"/>
                      <a:pt x="81" y="54"/>
                    </a:cubicBezTo>
                    <a:cubicBezTo>
                      <a:pt x="92" y="73"/>
                      <a:pt x="85" y="62"/>
                      <a:pt x="85" y="75"/>
                    </a:cubicBezTo>
                    <a:cubicBezTo>
                      <a:pt x="85" y="88"/>
                      <a:pt x="92" y="82"/>
                      <a:pt x="94" y="80"/>
                    </a:cubicBezTo>
                    <a:cubicBezTo>
                      <a:pt x="96" y="78"/>
                      <a:pt x="102" y="84"/>
                      <a:pt x="107" y="91"/>
                    </a:cubicBezTo>
                    <a:cubicBezTo>
                      <a:pt x="112" y="98"/>
                      <a:pt x="123" y="98"/>
                      <a:pt x="123" y="102"/>
                    </a:cubicBezTo>
                    <a:cubicBezTo>
                      <a:pt x="123" y="106"/>
                      <a:pt x="125" y="113"/>
                      <a:pt x="132" y="114"/>
                    </a:cubicBezTo>
                    <a:cubicBezTo>
                      <a:pt x="139" y="116"/>
                      <a:pt x="141" y="124"/>
                      <a:pt x="145" y="124"/>
                    </a:cubicBezTo>
                    <a:cubicBezTo>
                      <a:pt x="150" y="125"/>
                      <a:pt x="151" y="130"/>
                      <a:pt x="148" y="136"/>
                    </a:cubicBezTo>
                    <a:cubicBezTo>
                      <a:pt x="146" y="141"/>
                      <a:pt x="148" y="146"/>
                      <a:pt x="160" y="150"/>
                    </a:cubicBezTo>
                    <a:cubicBezTo>
                      <a:pt x="172" y="155"/>
                      <a:pt x="166" y="156"/>
                      <a:pt x="175" y="165"/>
                    </a:cubicBezTo>
                    <a:cubicBezTo>
                      <a:pt x="184" y="173"/>
                      <a:pt x="210" y="202"/>
                      <a:pt x="216" y="210"/>
                    </a:cubicBezTo>
                    <a:cubicBezTo>
                      <a:pt x="221" y="218"/>
                      <a:pt x="223" y="225"/>
                      <a:pt x="225" y="230"/>
                    </a:cubicBezTo>
                    <a:cubicBezTo>
                      <a:pt x="227" y="236"/>
                      <a:pt x="221" y="239"/>
                      <a:pt x="224" y="244"/>
                    </a:cubicBezTo>
                    <a:cubicBezTo>
                      <a:pt x="228" y="249"/>
                      <a:pt x="218" y="247"/>
                      <a:pt x="218" y="251"/>
                    </a:cubicBezTo>
                    <a:cubicBezTo>
                      <a:pt x="219" y="255"/>
                      <a:pt x="224" y="274"/>
                      <a:pt x="233" y="274"/>
                    </a:cubicBezTo>
                    <a:cubicBezTo>
                      <a:pt x="243" y="275"/>
                      <a:pt x="253" y="287"/>
                      <a:pt x="261" y="293"/>
                    </a:cubicBezTo>
                    <a:cubicBezTo>
                      <a:pt x="268" y="299"/>
                      <a:pt x="280" y="298"/>
                      <a:pt x="291" y="302"/>
                    </a:cubicBezTo>
                    <a:cubicBezTo>
                      <a:pt x="302" y="306"/>
                      <a:pt x="312" y="316"/>
                      <a:pt x="328" y="321"/>
                    </a:cubicBezTo>
                    <a:cubicBezTo>
                      <a:pt x="344" y="325"/>
                      <a:pt x="360" y="333"/>
                      <a:pt x="371" y="339"/>
                    </a:cubicBezTo>
                    <a:cubicBezTo>
                      <a:pt x="381" y="346"/>
                      <a:pt x="394" y="343"/>
                      <a:pt x="409" y="337"/>
                    </a:cubicBezTo>
                    <a:cubicBezTo>
                      <a:pt x="424" y="331"/>
                      <a:pt x="435" y="339"/>
                      <a:pt x="443" y="342"/>
                    </a:cubicBezTo>
                    <a:cubicBezTo>
                      <a:pt x="447" y="344"/>
                      <a:pt x="455" y="351"/>
                      <a:pt x="464" y="358"/>
                    </a:cubicBezTo>
                    <a:cubicBezTo>
                      <a:pt x="471" y="347"/>
                      <a:pt x="478" y="338"/>
                      <a:pt x="479" y="338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5" name="Freeform 103">
                <a:extLst>
                  <a:ext uri="{FF2B5EF4-FFF2-40B4-BE49-F238E27FC236}">
                    <a16:creationId xmlns:a16="http://schemas.microsoft.com/office/drawing/2014/main" id="{90F6AE9D-EBD5-4A69-B022-A0456F359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625" y="3897879"/>
                <a:ext cx="61913" cy="61913"/>
              </a:xfrm>
              <a:custGeom>
                <a:avLst/>
                <a:gdLst>
                  <a:gd name="T0" fmla="*/ 70 w 80"/>
                  <a:gd name="T1" fmla="*/ 53 h 79"/>
                  <a:gd name="T2" fmla="*/ 80 w 80"/>
                  <a:gd name="T3" fmla="*/ 42 h 79"/>
                  <a:gd name="T4" fmla="*/ 73 w 80"/>
                  <a:gd name="T5" fmla="*/ 38 h 79"/>
                  <a:gd name="T6" fmla="*/ 63 w 80"/>
                  <a:gd name="T7" fmla="*/ 39 h 79"/>
                  <a:gd name="T8" fmla="*/ 64 w 80"/>
                  <a:gd name="T9" fmla="*/ 1 h 79"/>
                  <a:gd name="T10" fmla="*/ 32 w 80"/>
                  <a:gd name="T11" fmla="*/ 0 h 79"/>
                  <a:gd name="T12" fmla="*/ 26 w 80"/>
                  <a:gd name="T13" fmla="*/ 15 h 79"/>
                  <a:gd name="T14" fmla="*/ 40 w 80"/>
                  <a:gd name="T15" fmla="*/ 33 h 79"/>
                  <a:gd name="T16" fmla="*/ 15 w 80"/>
                  <a:gd name="T17" fmla="*/ 36 h 79"/>
                  <a:gd name="T18" fmla="*/ 0 w 80"/>
                  <a:gd name="T19" fmla="*/ 56 h 79"/>
                  <a:gd name="T20" fmla="*/ 20 w 80"/>
                  <a:gd name="T21" fmla="*/ 74 h 79"/>
                  <a:gd name="T22" fmla="*/ 47 w 80"/>
                  <a:gd name="T23" fmla="*/ 78 h 79"/>
                  <a:gd name="T24" fmla="*/ 47 w 80"/>
                  <a:gd name="T25" fmla="*/ 79 h 79"/>
                  <a:gd name="T26" fmla="*/ 61 w 80"/>
                  <a:gd name="T27" fmla="*/ 68 h 79"/>
                  <a:gd name="T28" fmla="*/ 70 w 80"/>
                  <a:gd name="T29" fmla="*/ 5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0" h="79">
                    <a:moveTo>
                      <a:pt x="70" y="53"/>
                    </a:moveTo>
                    <a:cubicBezTo>
                      <a:pt x="74" y="49"/>
                      <a:pt x="78" y="45"/>
                      <a:pt x="80" y="42"/>
                    </a:cubicBezTo>
                    <a:cubicBezTo>
                      <a:pt x="74" y="46"/>
                      <a:pt x="72" y="42"/>
                      <a:pt x="73" y="38"/>
                    </a:cubicBezTo>
                    <a:cubicBezTo>
                      <a:pt x="63" y="39"/>
                      <a:pt x="63" y="39"/>
                      <a:pt x="63" y="39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56" y="1"/>
                      <a:pt x="35" y="0"/>
                      <a:pt x="32" y="0"/>
                    </a:cubicBezTo>
                    <a:cubicBezTo>
                      <a:pt x="29" y="0"/>
                      <a:pt x="28" y="13"/>
                      <a:pt x="26" y="15"/>
                    </a:cubicBezTo>
                    <a:cubicBezTo>
                      <a:pt x="24" y="16"/>
                      <a:pt x="42" y="28"/>
                      <a:pt x="40" y="33"/>
                    </a:cubicBezTo>
                    <a:cubicBezTo>
                      <a:pt x="38" y="38"/>
                      <a:pt x="17" y="35"/>
                      <a:pt x="15" y="36"/>
                    </a:cubicBezTo>
                    <a:cubicBezTo>
                      <a:pt x="14" y="36"/>
                      <a:pt x="7" y="45"/>
                      <a:pt x="0" y="56"/>
                    </a:cubicBezTo>
                    <a:cubicBezTo>
                      <a:pt x="8" y="63"/>
                      <a:pt x="16" y="71"/>
                      <a:pt x="20" y="74"/>
                    </a:cubicBezTo>
                    <a:cubicBezTo>
                      <a:pt x="28" y="79"/>
                      <a:pt x="41" y="73"/>
                      <a:pt x="47" y="78"/>
                    </a:cubicBezTo>
                    <a:cubicBezTo>
                      <a:pt x="47" y="78"/>
                      <a:pt x="47" y="79"/>
                      <a:pt x="47" y="79"/>
                    </a:cubicBezTo>
                    <a:cubicBezTo>
                      <a:pt x="53" y="73"/>
                      <a:pt x="59" y="68"/>
                      <a:pt x="61" y="68"/>
                    </a:cubicBezTo>
                    <a:cubicBezTo>
                      <a:pt x="65" y="66"/>
                      <a:pt x="62" y="59"/>
                      <a:pt x="70" y="5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6" name="Freeform 104">
                <a:extLst>
                  <a:ext uri="{FF2B5EF4-FFF2-40B4-BE49-F238E27FC236}">
                    <a16:creationId xmlns:a16="http://schemas.microsoft.com/office/drawing/2014/main" id="{FC913ED3-7796-4BB3-9CF5-075411AE1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1838" y="3889942"/>
                <a:ext cx="19050" cy="38100"/>
              </a:xfrm>
              <a:custGeom>
                <a:avLst/>
                <a:gdLst>
                  <a:gd name="T0" fmla="*/ 4 w 25"/>
                  <a:gd name="T1" fmla="*/ 11 h 50"/>
                  <a:gd name="T2" fmla="*/ 1 w 25"/>
                  <a:gd name="T3" fmla="*/ 12 h 50"/>
                  <a:gd name="T4" fmla="*/ 0 w 25"/>
                  <a:gd name="T5" fmla="*/ 50 h 50"/>
                  <a:gd name="T6" fmla="*/ 10 w 25"/>
                  <a:gd name="T7" fmla="*/ 49 h 50"/>
                  <a:gd name="T8" fmla="*/ 15 w 25"/>
                  <a:gd name="T9" fmla="*/ 39 h 50"/>
                  <a:gd name="T10" fmla="*/ 21 w 25"/>
                  <a:gd name="T11" fmla="*/ 8 h 50"/>
                  <a:gd name="T12" fmla="*/ 25 w 25"/>
                  <a:gd name="T13" fmla="*/ 5 h 50"/>
                  <a:gd name="T14" fmla="*/ 16 w 25"/>
                  <a:gd name="T15" fmla="*/ 0 h 50"/>
                  <a:gd name="T16" fmla="*/ 4 w 25"/>
                  <a:gd name="T17" fmla="*/ 1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0">
                    <a:moveTo>
                      <a:pt x="4" y="11"/>
                    </a:moveTo>
                    <a:cubicBezTo>
                      <a:pt x="4" y="12"/>
                      <a:pt x="3" y="12"/>
                      <a:pt x="1" y="12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5"/>
                      <a:pt x="12" y="41"/>
                      <a:pt x="15" y="39"/>
                    </a:cubicBezTo>
                    <a:cubicBezTo>
                      <a:pt x="23" y="33"/>
                      <a:pt x="12" y="10"/>
                      <a:pt x="21" y="8"/>
                    </a:cubicBezTo>
                    <a:cubicBezTo>
                      <a:pt x="22" y="7"/>
                      <a:pt x="23" y="6"/>
                      <a:pt x="25" y="5"/>
                    </a:cubicBezTo>
                    <a:cubicBezTo>
                      <a:pt x="22" y="2"/>
                      <a:pt x="18" y="0"/>
                      <a:pt x="16" y="0"/>
                    </a:cubicBezTo>
                    <a:cubicBezTo>
                      <a:pt x="11" y="0"/>
                      <a:pt x="5" y="11"/>
                      <a:pt x="4" y="1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7" name="Freeform 105">
                <a:extLst>
                  <a:ext uri="{FF2B5EF4-FFF2-40B4-BE49-F238E27FC236}">
                    <a16:creationId xmlns:a16="http://schemas.microsoft.com/office/drawing/2014/main" id="{A6156018-EDC4-4D3E-BA67-20EA02E1C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7738" y="3861367"/>
                <a:ext cx="42863" cy="36513"/>
              </a:xfrm>
              <a:custGeom>
                <a:avLst/>
                <a:gdLst>
                  <a:gd name="T0" fmla="*/ 26 w 55"/>
                  <a:gd name="T1" fmla="*/ 4 h 47"/>
                  <a:gd name="T2" fmla="*/ 38 w 55"/>
                  <a:gd name="T3" fmla="*/ 30 h 47"/>
                  <a:gd name="T4" fmla="*/ 1 w 55"/>
                  <a:gd name="T5" fmla="*/ 37 h 47"/>
                  <a:gd name="T6" fmla="*/ 26 w 55"/>
                  <a:gd name="T7" fmla="*/ 42 h 47"/>
                  <a:gd name="T8" fmla="*/ 52 w 55"/>
                  <a:gd name="T9" fmla="*/ 46 h 47"/>
                  <a:gd name="T10" fmla="*/ 55 w 55"/>
                  <a:gd name="T11" fmla="*/ 9 h 47"/>
                  <a:gd name="T12" fmla="*/ 26 w 55"/>
                  <a:gd name="T13" fmla="*/ 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47">
                    <a:moveTo>
                      <a:pt x="26" y="4"/>
                    </a:moveTo>
                    <a:cubicBezTo>
                      <a:pt x="17" y="10"/>
                      <a:pt x="38" y="22"/>
                      <a:pt x="38" y="30"/>
                    </a:cubicBezTo>
                    <a:cubicBezTo>
                      <a:pt x="38" y="37"/>
                      <a:pt x="5" y="28"/>
                      <a:pt x="1" y="37"/>
                    </a:cubicBezTo>
                    <a:cubicBezTo>
                      <a:pt x="0" y="41"/>
                      <a:pt x="13" y="47"/>
                      <a:pt x="26" y="42"/>
                    </a:cubicBezTo>
                    <a:cubicBezTo>
                      <a:pt x="37" y="38"/>
                      <a:pt x="45" y="43"/>
                      <a:pt x="52" y="46"/>
                    </a:cubicBezTo>
                    <a:cubicBezTo>
                      <a:pt x="53" y="33"/>
                      <a:pt x="54" y="19"/>
                      <a:pt x="55" y="9"/>
                    </a:cubicBezTo>
                    <a:cubicBezTo>
                      <a:pt x="45" y="6"/>
                      <a:pt x="32" y="0"/>
                      <a:pt x="26" y="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8" name="Freeform 106">
                <a:extLst>
                  <a:ext uri="{FF2B5EF4-FFF2-40B4-BE49-F238E27FC236}">
                    <a16:creationId xmlns:a16="http://schemas.microsoft.com/office/drawing/2014/main" id="{F492B455-6DB5-4099-BC3B-151E94C12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7425" y="3866129"/>
                <a:ext cx="50800" cy="34925"/>
              </a:xfrm>
              <a:custGeom>
                <a:avLst/>
                <a:gdLst>
                  <a:gd name="T0" fmla="*/ 25 w 64"/>
                  <a:gd name="T1" fmla="*/ 32 h 44"/>
                  <a:gd name="T2" fmla="*/ 64 w 64"/>
                  <a:gd name="T3" fmla="*/ 25 h 44"/>
                  <a:gd name="T4" fmla="*/ 14 w 64"/>
                  <a:gd name="T5" fmla="*/ 4 h 44"/>
                  <a:gd name="T6" fmla="*/ 3 w 64"/>
                  <a:gd name="T7" fmla="*/ 3 h 44"/>
                  <a:gd name="T8" fmla="*/ 0 w 64"/>
                  <a:gd name="T9" fmla="*/ 40 h 44"/>
                  <a:gd name="T10" fmla="*/ 1 w 64"/>
                  <a:gd name="T11" fmla="*/ 41 h 44"/>
                  <a:gd name="T12" fmla="*/ 25 w 64"/>
                  <a:gd name="T13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44">
                    <a:moveTo>
                      <a:pt x="25" y="32"/>
                    </a:moveTo>
                    <a:cubicBezTo>
                      <a:pt x="40" y="27"/>
                      <a:pt x="64" y="36"/>
                      <a:pt x="64" y="25"/>
                    </a:cubicBezTo>
                    <a:cubicBezTo>
                      <a:pt x="64" y="13"/>
                      <a:pt x="24" y="0"/>
                      <a:pt x="14" y="4"/>
                    </a:cubicBezTo>
                    <a:cubicBezTo>
                      <a:pt x="11" y="5"/>
                      <a:pt x="7" y="4"/>
                      <a:pt x="3" y="3"/>
                    </a:cubicBezTo>
                    <a:cubicBezTo>
                      <a:pt x="2" y="13"/>
                      <a:pt x="1" y="27"/>
                      <a:pt x="0" y="40"/>
                    </a:cubicBezTo>
                    <a:cubicBezTo>
                      <a:pt x="0" y="40"/>
                      <a:pt x="1" y="40"/>
                      <a:pt x="1" y="41"/>
                    </a:cubicBezTo>
                    <a:cubicBezTo>
                      <a:pt x="8" y="44"/>
                      <a:pt x="10" y="37"/>
                      <a:pt x="25" y="3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9" name="Freeform 107">
                <a:extLst>
                  <a:ext uri="{FF2B5EF4-FFF2-40B4-BE49-F238E27FC236}">
                    <a16:creationId xmlns:a16="http://schemas.microsoft.com/office/drawing/2014/main" id="{41BBF5C4-3C0A-47BC-BCE2-A6452C90C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825" y="3940742"/>
                <a:ext cx="61913" cy="65088"/>
              </a:xfrm>
              <a:custGeom>
                <a:avLst/>
                <a:gdLst>
                  <a:gd name="T0" fmla="*/ 43 w 80"/>
                  <a:gd name="T1" fmla="*/ 78 h 83"/>
                  <a:gd name="T2" fmla="*/ 62 w 80"/>
                  <a:gd name="T3" fmla="*/ 82 h 83"/>
                  <a:gd name="T4" fmla="*/ 71 w 80"/>
                  <a:gd name="T5" fmla="*/ 83 h 83"/>
                  <a:gd name="T6" fmla="*/ 69 w 80"/>
                  <a:gd name="T7" fmla="*/ 79 h 83"/>
                  <a:gd name="T8" fmla="*/ 73 w 80"/>
                  <a:gd name="T9" fmla="*/ 54 h 83"/>
                  <a:gd name="T10" fmla="*/ 76 w 80"/>
                  <a:gd name="T11" fmla="*/ 22 h 83"/>
                  <a:gd name="T12" fmla="*/ 80 w 80"/>
                  <a:gd name="T13" fmla="*/ 2 h 83"/>
                  <a:gd name="T14" fmla="*/ 80 w 80"/>
                  <a:gd name="T15" fmla="*/ 0 h 83"/>
                  <a:gd name="T16" fmla="*/ 58 w 80"/>
                  <a:gd name="T17" fmla="*/ 9 h 83"/>
                  <a:gd name="T18" fmla="*/ 40 w 80"/>
                  <a:gd name="T19" fmla="*/ 13 h 83"/>
                  <a:gd name="T20" fmla="*/ 19 w 80"/>
                  <a:gd name="T21" fmla="*/ 22 h 83"/>
                  <a:gd name="T22" fmla="*/ 13 w 80"/>
                  <a:gd name="T23" fmla="*/ 34 h 83"/>
                  <a:gd name="T24" fmla="*/ 7 w 80"/>
                  <a:gd name="T25" fmla="*/ 39 h 83"/>
                  <a:gd name="T26" fmla="*/ 0 w 80"/>
                  <a:gd name="T27" fmla="*/ 41 h 83"/>
                  <a:gd name="T28" fmla="*/ 3 w 80"/>
                  <a:gd name="T29" fmla="*/ 48 h 83"/>
                  <a:gd name="T30" fmla="*/ 26 w 80"/>
                  <a:gd name="T31" fmla="*/ 70 h 83"/>
                  <a:gd name="T32" fmla="*/ 33 w 80"/>
                  <a:gd name="T33" fmla="*/ 78 h 83"/>
                  <a:gd name="T34" fmla="*/ 43 w 80"/>
                  <a:gd name="T35" fmla="*/ 7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0" h="83">
                    <a:moveTo>
                      <a:pt x="43" y="78"/>
                    </a:moveTo>
                    <a:cubicBezTo>
                      <a:pt x="47" y="81"/>
                      <a:pt x="58" y="78"/>
                      <a:pt x="62" y="82"/>
                    </a:cubicBezTo>
                    <a:cubicBezTo>
                      <a:pt x="64" y="83"/>
                      <a:pt x="67" y="83"/>
                      <a:pt x="71" y="83"/>
                    </a:cubicBezTo>
                    <a:cubicBezTo>
                      <a:pt x="70" y="81"/>
                      <a:pt x="69" y="79"/>
                      <a:pt x="69" y="79"/>
                    </a:cubicBezTo>
                    <a:cubicBezTo>
                      <a:pt x="66" y="73"/>
                      <a:pt x="71" y="62"/>
                      <a:pt x="73" y="54"/>
                    </a:cubicBezTo>
                    <a:cubicBezTo>
                      <a:pt x="76" y="46"/>
                      <a:pt x="71" y="27"/>
                      <a:pt x="76" y="22"/>
                    </a:cubicBezTo>
                    <a:cubicBezTo>
                      <a:pt x="80" y="17"/>
                      <a:pt x="78" y="14"/>
                      <a:pt x="80" y="2"/>
                    </a:cubicBezTo>
                    <a:cubicBezTo>
                      <a:pt x="80" y="2"/>
                      <a:pt x="80" y="1"/>
                      <a:pt x="80" y="0"/>
                    </a:cubicBezTo>
                    <a:cubicBezTo>
                      <a:pt x="71" y="0"/>
                      <a:pt x="61" y="9"/>
                      <a:pt x="58" y="9"/>
                    </a:cubicBezTo>
                    <a:cubicBezTo>
                      <a:pt x="54" y="10"/>
                      <a:pt x="41" y="6"/>
                      <a:pt x="40" y="13"/>
                    </a:cubicBezTo>
                    <a:cubicBezTo>
                      <a:pt x="38" y="20"/>
                      <a:pt x="30" y="21"/>
                      <a:pt x="19" y="22"/>
                    </a:cubicBezTo>
                    <a:cubicBezTo>
                      <a:pt x="8" y="23"/>
                      <a:pt x="14" y="32"/>
                      <a:pt x="13" y="34"/>
                    </a:cubicBezTo>
                    <a:cubicBezTo>
                      <a:pt x="12" y="36"/>
                      <a:pt x="7" y="39"/>
                      <a:pt x="7" y="39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3"/>
                      <a:pt x="0" y="46"/>
                      <a:pt x="3" y="48"/>
                    </a:cubicBezTo>
                    <a:cubicBezTo>
                      <a:pt x="10" y="52"/>
                      <a:pt x="19" y="66"/>
                      <a:pt x="26" y="70"/>
                    </a:cubicBezTo>
                    <a:cubicBezTo>
                      <a:pt x="30" y="72"/>
                      <a:pt x="32" y="75"/>
                      <a:pt x="33" y="78"/>
                    </a:cubicBezTo>
                    <a:cubicBezTo>
                      <a:pt x="37" y="78"/>
                      <a:pt x="41" y="77"/>
                      <a:pt x="43" y="78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0" name="Freeform 108">
                <a:extLst>
                  <a:ext uri="{FF2B5EF4-FFF2-40B4-BE49-F238E27FC236}">
                    <a16:creationId xmlns:a16="http://schemas.microsoft.com/office/drawing/2014/main" id="{908FEC5E-B292-4C90-BF13-9419548C3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675" y="4088379"/>
                <a:ext cx="584200" cy="595313"/>
              </a:xfrm>
              <a:custGeom>
                <a:avLst/>
                <a:gdLst>
                  <a:gd name="T0" fmla="*/ 423 w 753"/>
                  <a:gd name="T1" fmla="*/ 714 h 769"/>
                  <a:gd name="T2" fmla="*/ 435 w 753"/>
                  <a:gd name="T3" fmla="*/ 717 h 769"/>
                  <a:gd name="T4" fmla="*/ 484 w 753"/>
                  <a:gd name="T5" fmla="*/ 633 h 769"/>
                  <a:gd name="T6" fmla="*/ 514 w 753"/>
                  <a:gd name="T7" fmla="*/ 573 h 769"/>
                  <a:gd name="T8" fmla="*/ 563 w 753"/>
                  <a:gd name="T9" fmla="*/ 545 h 769"/>
                  <a:gd name="T10" fmla="*/ 622 w 753"/>
                  <a:gd name="T11" fmla="*/ 529 h 769"/>
                  <a:gd name="T12" fmla="*/ 646 w 753"/>
                  <a:gd name="T13" fmla="*/ 484 h 769"/>
                  <a:gd name="T14" fmla="*/ 665 w 753"/>
                  <a:gd name="T15" fmla="*/ 441 h 769"/>
                  <a:gd name="T16" fmla="*/ 672 w 753"/>
                  <a:gd name="T17" fmla="*/ 353 h 769"/>
                  <a:gd name="T18" fmla="*/ 685 w 753"/>
                  <a:gd name="T19" fmla="*/ 344 h 769"/>
                  <a:gd name="T20" fmla="*/ 745 w 753"/>
                  <a:gd name="T21" fmla="*/ 263 h 769"/>
                  <a:gd name="T22" fmla="*/ 679 w 753"/>
                  <a:gd name="T23" fmla="*/ 173 h 769"/>
                  <a:gd name="T24" fmla="*/ 562 w 753"/>
                  <a:gd name="T25" fmla="*/ 160 h 769"/>
                  <a:gd name="T26" fmla="*/ 494 w 753"/>
                  <a:gd name="T27" fmla="*/ 123 h 769"/>
                  <a:gd name="T28" fmla="*/ 487 w 753"/>
                  <a:gd name="T29" fmla="*/ 111 h 769"/>
                  <a:gd name="T30" fmla="*/ 442 w 753"/>
                  <a:gd name="T31" fmla="*/ 100 h 769"/>
                  <a:gd name="T32" fmla="*/ 432 w 753"/>
                  <a:gd name="T33" fmla="*/ 20 h 769"/>
                  <a:gd name="T34" fmla="*/ 371 w 753"/>
                  <a:gd name="T35" fmla="*/ 53 h 769"/>
                  <a:gd name="T36" fmla="*/ 319 w 753"/>
                  <a:gd name="T37" fmla="*/ 64 h 769"/>
                  <a:gd name="T38" fmla="*/ 277 w 753"/>
                  <a:gd name="T39" fmla="*/ 66 h 769"/>
                  <a:gd name="T40" fmla="*/ 263 w 753"/>
                  <a:gd name="T41" fmla="*/ 1 h 769"/>
                  <a:gd name="T42" fmla="*/ 215 w 753"/>
                  <a:gd name="T43" fmla="*/ 28 h 769"/>
                  <a:gd name="T44" fmla="*/ 179 w 753"/>
                  <a:gd name="T45" fmla="*/ 24 h 769"/>
                  <a:gd name="T46" fmla="*/ 201 w 753"/>
                  <a:gd name="T47" fmla="*/ 53 h 769"/>
                  <a:gd name="T48" fmla="*/ 175 w 753"/>
                  <a:gd name="T49" fmla="*/ 77 h 769"/>
                  <a:gd name="T50" fmla="*/ 141 w 753"/>
                  <a:gd name="T51" fmla="*/ 81 h 769"/>
                  <a:gd name="T52" fmla="*/ 79 w 753"/>
                  <a:gd name="T53" fmla="*/ 70 h 769"/>
                  <a:gd name="T54" fmla="*/ 75 w 753"/>
                  <a:gd name="T55" fmla="*/ 98 h 769"/>
                  <a:gd name="T56" fmla="*/ 76 w 753"/>
                  <a:gd name="T57" fmla="*/ 180 h 769"/>
                  <a:gd name="T58" fmla="*/ 20 w 753"/>
                  <a:gd name="T59" fmla="*/ 201 h 769"/>
                  <a:gd name="T60" fmla="*/ 3 w 753"/>
                  <a:gd name="T61" fmla="*/ 241 h 769"/>
                  <a:gd name="T62" fmla="*/ 25 w 753"/>
                  <a:gd name="T63" fmla="*/ 280 h 769"/>
                  <a:gd name="T64" fmla="*/ 64 w 753"/>
                  <a:gd name="T65" fmla="*/ 287 h 769"/>
                  <a:gd name="T66" fmla="*/ 109 w 753"/>
                  <a:gd name="T67" fmla="*/ 308 h 769"/>
                  <a:gd name="T68" fmla="*/ 166 w 753"/>
                  <a:gd name="T69" fmla="*/ 290 h 769"/>
                  <a:gd name="T70" fmla="*/ 207 w 753"/>
                  <a:gd name="T71" fmla="*/ 343 h 769"/>
                  <a:gd name="T72" fmla="*/ 252 w 753"/>
                  <a:gd name="T73" fmla="*/ 362 h 769"/>
                  <a:gd name="T74" fmla="*/ 264 w 753"/>
                  <a:gd name="T75" fmla="*/ 405 h 769"/>
                  <a:gd name="T76" fmla="*/ 311 w 753"/>
                  <a:gd name="T77" fmla="*/ 442 h 769"/>
                  <a:gd name="T78" fmla="*/ 304 w 753"/>
                  <a:gd name="T79" fmla="*/ 490 h 769"/>
                  <a:gd name="T80" fmla="*/ 334 w 753"/>
                  <a:gd name="T81" fmla="*/ 530 h 769"/>
                  <a:gd name="T82" fmla="*/ 372 w 753"/>
                  <a:gd name="T83" fmla="*/ 563 h 769"/>
                  <a:gd name="T84" fmla="*/ 386 w 753"/>
                  <a:gd name="T85" fmla="*/ 627 h 769"/>
                  <a:gd name="T86" fmla="*/ 313 w 753"/>
                  <a:gd name="T87" fmla="*/ 694 h 769"/>
                  <a:gd name="T88" fmla="*/ 344 w 753"/>
                  <a:gd name="T89" fmla="*/ 713 h 769"/>
                  <a:gd name="T90" fmla="*/ 388 w 753"/>
                  <a:gd name="T91" fmla="*/ 741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53" h="769">
                    <a:moveTo>
                      <a:pt x="399" y="760"/>
                    </a:moveTo>
                    <a:cubicBezTo>
                      <a:pt x="411" y="752"/>
                      <a:pt x="408" y="747"/>
                      <a:pt x="413" y="737"/>
                    </a:cubicBezTo>
                    <a:cubicBezTo>
                      <a:pt x="419" y="727"/>
                      <a:pt x="414" y="723"/>
                      <a:pt x="423" y="714"/>
                    </a:cubicBezTo>
                    <a:cubicBezTo>
                      <a:pt x="432" y="705"/>
                      <a:pt x="422" y="699"/>
                      <a:pt x="433" y="694"/>
                    </a:cubicBezTo>
                    <a:cubicBezTo>
                      <a:pt x="445" y="688"/>
                      <a:pt x="443" y="699"/>
                      <a:pt x="434" y="711"/>
                    </a:cubicBezTo>
                    <a:cubicBezTo>
                      <a:pt x="424" y="723"/>
                      <a:pt x="422" y="727"/>
                      <a:pt x="435" y="717"/>
                    </a:cubicBezTo>
                    <a:cubicBezTo>
                      <a:pt x="448" y="708"/>
                      <a:pt x="452" y="695"/>
                      <a:pt x="459" y="681"/>
                    </a:cubicBezTo>
                    <a:cubicBezTo>
                      <a:pt x="466" y="666"/>
                      <a:pt x="472" y="661"/>
                      <a:pt x="478" y="660"/>
                    </a:cubicBezTo>
                    <a:cubicBezTo>
                      <a:pt x="484" y="660"/>
                      <a:pt x="484" y="644"/>
                      <a:pt x="484" y="633"/>
                    </a:cubicBezTo>
                    <a:cubicBezTo>
                      <a:pt x="483" y="622"/>
                      <a:pt x="479" y="612"/>
                      <a:pt x="484" y="605"/>
                    </a:cubicBezTo>
                    <a:cubicBezTo>
                      <a:pt x="489" y="598"/>
                      <a:pt x="484" y="591"/>
                      <a:pt x="490" y="591"/>
                    </a:cubicBezTo>
                    <a:cubicBezTo>
                      <a:pt x="496" y="591"/>
                      <a:pt x="504" y="583"/>
                      <a:pt x="514" y="573"/>
                    </a:cubicBezTo>
                    <a:cubicBezTo>
                      <a:pt x="523" y="564"/>
                      <a:pt x="529" y="563"/>
                      <a:pt x="538" y="562"/>
                    </a:cubicBezTo>
                    <a:cubicBezTo>
                      <a:pt x="548" y="562"/>
                      <a:pt x="543" y="558"/>
                      <a:pt x="549" y="557"/>
                    </a:cubicBezTo>
                    <a:cubicBezTo>
                      <a:pt x="555" y="555"/>
                      <a:pt x="559" y="549"/>
                      <a:pt x="563" y="545"/>
                    </a:cubicBezTo>
                    <a:cubicBezTo>
                      <a:pt x="568" y="541"/>
                      <a:pt x="585" y="546"/>
                      <a:pt x="595" y="546"/>
                    </a:cubicBezTo>
                    <a:cubicBezTo>
                      <a:pt x="605" y="546"/>
                      <a:pt x="612" y="547"/>
                      <a:pt x="612" y="540"/>
                    </a:cubicBezTo>
                    <a:cubicBezTo>
                      <a:pt x="612" y="534"/>
                      <a:pt x="616" y="529"/>
                      <a:pt x="622" y="529"/>
                    </a:cubicBezTo>
                    <a:cubicBezTo>
                      <a:pt x="628" y="529"/>
                      <a:pt x="630" y="527"/>
                      <a:pt x="630" y="519"/>
                    </a:cubicBezTo>
                    <a:cubicBezTo>
                      <a:pt x="630" y="511"/>
                      <a:pt x="633" y="505"/>
                      <a:pt x="638" y="502"/>
                    </a:cubicBezTo>
                    <a:cubicBezTo>
                      <a:pt x="643" y="498"/>
                      <a:pt x="644" y="490"/>
                      <a:pt x="646" y="484"/>
                    </a:cubicBezTo>
                    <a:cubicBezTo>
                      <a:pt x="647" y="479"/>
                      <a:pt x="653" y="482"/>
                      <a:pt x="653" y="474"/>
                    </a:cubicBezTo>
                    <a:cubicBezTo>
                      <a:pt x="653" y="466"/>
                      <a:pt x="656" y="457"/>
                      <a:pt x="656" y="451"/>
                    </a:cubicBezTo>
                    <a:cubicBezTo>
                      <a:pt x="656" y="445"/>
                      <a:pt x="662" y="446"/>
                      <a:pt x="665" y="441"/>
                    </a:cubicBezTo>
                    <a:cubicBezTo>
                      <a:pt x="668" y="436"/>
                      <a:pt x="663" y="431"/>
                      <a:pt x="667" y="418"/>
                    </a:cubicBezTo>
                    <a:cubicBezTo>
                      <a:pt x="672" y="405"/>
                      <a:pt x="667" y="392"/>
                      <a:pt x="667" y="381"/>
                    </a:cubicBezTo>
                    <a:cubicBezTo>
                      <a:pt x="667" y="369"/>
                      <a:pt x="667" y="357"/>
                      <a:pt x="672" y="353"/>
                    </a:cubicBezTo>
                    <a:cubicBezTo>
                      <a:pt x="676" y="349"/>
                      <a:pt x="674" y="347"/>
                      <a:pt x="670" y="346"/>
                    </a:cubicBezTo>
                    <a:cubicBezTo>
                      <a:pt x="667" y="344"/>
                      <a:pt x="671" y="339"/>
                      <a:pt x="674" y="340"/>
                    </a:cubicBezTo>
                    <a:cubicBezTo>
                      <a:pt x="677" y="341"/>
                      <a:pt x="680" y="347"/>
                      <a:pt x="685" y="344"/>
                    </a:cubicBezTo>
                    <a:cubicBezTo>
                      <a:pt x="691" y="341"/>
                      <a:pt x="696" y="326"/>
                      <a:pt x="700" y="315"/>
                    </a:cubicBezTo>
                    <a:cubicBezTo>
                      <a:pt x="705" y="303"/>
                      <a:pt x="713" y="303"/>
                      <a:pt x="718" y="301"/>
                    </a:cubicBezTo>
                    <a:cubicBezTo>
                      <a:pt x="724" y="298"/>
                      <a:pt x="737" y="284"/>
                      <a:pt x="745" y="263"/>
                    </a:cubicBezTo>
                    <a:cubicBezTo>
                      <a:pt x="753" y="243"/>
                      <a:pt x="744" y="223"/>
                      <a:pt x="741" y="209"/>
                    </a:cubicBezTo>
                    <a:cubicBezTo>
                      <a:pt x="738" y="194"/>
                      <a:pt x="733" y="197"/>
                      <a:pt x="725" y="198"/>
                    </a:cubicBezTo>
                    <a:cubicBezTo>
                      <a:pt x="716" y="198"/>
                      <a:pt x="700" y="196"/>
                      <a:pt x="679" y="173"/>
                    </a:cubicBezTo>
                    <a:cubicBezTo>
                      <a:pt x="659" y="151"/>
                      <a:pt x="638" y="153"/>
                      <a:pt x="624" y="156"/>
                    </a:cubicBezTo>
                    <a:cubicBezTo>
                      <a:pt x="610" y="160"/>
                      <a:pt x="596" y="150"/>
                      <a:pt x="587" y="147"/>
                    </a:cubicBezTo>
                    <a:cubicBezTo>
                      <a:pt x="578" y="145"/>
                      <a:pt x="569" y="157"/>
                      <a:pt x="562" y="160"/>
                    </a:cubicBezTo>
                    <a:cubicBezTo>
                      <a:pt x="556" y="162"/>
                      <a:pt x="566" y="150"/>
                      <a:pt x="566" y="142"/>
                    </a:cubicBezTo>
                    <a:cubicBezTo>
                      <a:pt x="566" y="134"/>
                      <a:pt x="541" y="122"/>
                      <a:pt x="522" y="115"/>
                    </a:cubicBezTo>
                    <a:cubicBezTo>
                      <a:pt x="502" y="107"/>
                      <a:pt x="494" y="111"/>
                      <a:pt x="494" y="123"/>
                    </a:cubicBezTo>
                    <a:cubicBezTo>
                      <a:pt x="494" y="135"/>
                      <a:pt x="486" y="119"/>
                      <a:pt x="481" y="132"/>
                    </a:cubicBezTo>
                    <a:cubicBezTo>
                      <a:pt x="475" y="145"/>
                      <a:pt x="464" y="137"/>
                      <a:pt x="471" y="133"/>
                    </a:cubicBezTo>
                    <a:cubicBezTo>
                      <a:pt x="478" y="129"/>
                      <a:pt x="485" y="119"/>
                      <a:pt x="487" y="111"/>
                    </a:cubicBezTo>
                    <a:cubicBezTo>
                      <a:pt x="490" y="103"/>
                      <a:pt x="460" y="97"/>
                      <a:pt x="449" y="101"/>
                    </a:cubicBezTo>
                    <a:cubicBezTo>
                      <a:pt x="439" y="105"/>
                      <a:pt x="445" y="120"/>
                      <a:pt x="437" y="116"/>
                    </a:cubicBezTo>
                    <a:cubicBezTo>
                      <a:pt x="429" y="111"/>
                      <a:pt x="435" y="100"/>
                      <a:pt x="442" y="100"/>
                    </a:cubicBezTo>
                    <a:cubicBezTo>
                      <a:pt x="449" y="101"/>
                      <a:pt x="456" y="87"/>
                      <a:pt x="461" y="77"/>
                    </a:cubicBezTo>
                    <a:cubicBezTo>
                      <a:pt x="466" y="67"/>
                      <a:pt x="453" y="65"/>
                      <a:pt x="445" y="57"/>
                    </a:cubicBezTo>
                    <a:cubicBezTo>
                      <a:pt x="438" y="48"/>
                      <a:pt x="439" y="24"/>
                      <a:pt x="432" y="20"/>
                    </a:cubicBezTo>
                    <a:cubicBezTo>
                      <a:pt x="424" y="28"/>
                      <a:pt x="413" y="41"/>
                      <a:pt x="410" y="50"/>
                    </a:cubicBezTo>
                    <a:cubicBezTo>
                      <a:pt x="406" y="62"/>
                      <a:pt x="400" y="56"/>
                      <a:pt x="390" y="59"/>
                    </a:cubicBezTo>
                    <a:cubicBezTo>
                      <a:pt x="379" y="62"/>
                      <a:pt x="374" y="58"/>
                      <a:pt x="371" y="53"/>
                    </a:cubicBezTo>
                    <a:cubicBezTo>
                      <a:pt x="368" y="49"/>
                      <a:pt x="357" y="53"/>
                      <a:pt x="350" y="53"/>
                    </a:cubicBezTo>
                    <a:cubicBezTo>
                      <a:pt x="343" y="52"/>
                      <a:pt x="347" y="62"/>
                      <a:pt x="342" y="65"/>
                    </a:cubicBezTo>
                    <a:cubicBezTo>
                      <a:pt x="337" y="67"/>
                      <a:pt x="324" y="59"/>
                      <a:pt x="319" y="64"/>
                    </a:cubicBezTo>
                    <a:cubicBezTo>
                      <a:pt x="315" y="69"/>
                      <a:pt x="312" y="64"/>
                      <a:pt x="310" y="69"/>
                    </a:cubicBezTo>
                    <a:cubicBezTo>
                      <a:pt x="308" y="73"/>
                      <a:pt x="300" y="70"/>
                      <a:pt x="297" y="73"/>
                    </a:cubicBezTo>
                    <a:cubicBezTo>
                      <a:pt x="295" y="76"/>
                      <a:pt x="287" y="78"/>
                      <a:pt x="277" y="66"/>
                    </a:cubicBezTo>
                    <a:cubicBezTo>
                      <a:pt x="267" y="55"/>
                      <a:pt x="268" y="36"/>
                      <a:pt x="273" y="33"/>
                    </a:cubicBezTo>
                    <a:cubicBezTo>
                      <a:pt x="277" y="29"/>
                      <a:pt x="277" y="20"/>
                      <a:pt x="271" y="17"/>
                    </a:cubicBezTo>
                    <a:cubicBezTo>
                      <a:pt x="265" y="14"/>
                      <a:pt x="271" y="2"/>
                      <a:pt x="263" y="1"/>
                    </a:cubicBezTo>
                    <a:cubicBezTo>
                      <a:pt x="255" y="0"/>
                      <a:pt x="257" y="10"/>
                      <a:pt x="251" y="12"/>
                    </a:cubicBezTo>
                    <a:cubicBezTo>
                      <a:pt x="246" y="14"/>
                      <a:pt x="234" y="22"/>
                      <a:pt x="228" y="21"/>
                    </a:cubicBezTo>
                    <a:cubicBezTo>
                      <a:pt x="222" y="20"/>
                      <a:pt x="215" y="22"/>
                      <a:pt x="215" y="28"/>
                    </a:cubicBezTo>
                    <a:cubicBezTo>
                      <a:pt x="215" y="35"/>
                      <a:pt x="209" y="33"/>
                      <a:pt x="208" y="28"/>
                    </a:cubicBezTo>
                    <a:cubicBezTo>
                      <a:pt x="207" y="23"/>
                      <a:pt x="195" y="26"/>
                      <a:pt x="191" y="22"/>
                    </a:cubicBezTo>
                    <a:cubicBezTo>
                      <a:pt x="188" y="19"/>
                      <a:pt x="172" y="20"/>
                      <a:pt x="179" y="24"/>
                    </a:cubicBezTo>
                    <a:cubicBezTo>
                      <a:pt x="186" y="28"/>
                      <a:pt x="186" y="32"/>
                      <a:pt x="186" y="39"/>
                    </a:cubicBezTo>
                    <a:cubicBezTo>
                      <a:pt x="186" y="45"/>
                      <a:pt x="191" y="43"/>
                      <a:pt x="191" y="50"/>
                    </a:cubicBezTo>
                    <a:cubicBezTo>
                      <a:pt x="191" y="58"/>
                      <a:pt x="197" y="53"/>
                      <a:pt x="201" y="53"/>
                    </a:cubicBezTo>
                    <a:cubicBezTo>
                      <a:pt x="205" y="53"/>
                      <a:pt x="205" y="60"/>
                      <a:pt x="199" y="61"/>
                    </a:cubicBezTo>
                    <a:cubicBezTo>
                      <a:pt x="192" y="62"/>
                      <a:pt x="190" y="65"/>
                      <a:pt x="188" y="71"/>
                    </a:cubicBezTo>
                    <a:cubicBezTo>
                      <a:pt x="186" y="77"/>
                      <a:pt x="181" y="73"/>
                      <a:pt x="175" y="77"/>
                    </a:cubicBezTo>
                    <a:cubicBezTo>
                      <a:pt x="170" y="82"/>
                      <a:pt x="166" y="86"/>
                      <a:pt x="162" y="84"/>
                    </a:cubicBezTo>
                    <a:cubicBezTo>
                      <a:pt x="159" y="82"/>
                      <a:pt x="156" y="83"/>
                      <a:pt x="152" y="86"/>
                    </a:cubicBezTo>
                    <a:cubicBezTo>
                      <a:pt x="148" y="88"/>
                      <a:pt x="147" y="86"/>
                      <a:pt x="141" y="81"/>
                    </a:cubicBezTo>
                    <a:cubicBezTo>
                      <a:pt x="137" y="78"/>
                      <a:pt x="134" y="70"/>
                      <a:pt x="126" y="62"/>
                    </a:cubicBezTo>
                    <a:cubicBezTo>
                      <a:pt x="122" y="64"/>
                      <a:pt x="113" y="67"/>
                      <a:pt x="108" y="67"/>
                    </a:cubicBezTo>
                    <a:cubicBezTo>
                      <a:pt x="101" y="67"/>
                      <a:pt x="81" y="66"/>
                      <a:pt x="79" y="70"/>
                    </a:cubicBezTo>
                    <a:cubicBezTo>
                      <a:pt x="78" y="73"/>
                      <a:pt x="81" y="79"/>
                      <a:pt x="84" y="80"/>
                    </a:cubicBezTo>
                    <a:cubicBezTo>
                      <a:pt x="88" y="81"/>
                      <a:pt x="95" y="83"/>
                      <a:pt x="88" y="88"/>
                    </a:cubicBezTo>
                    <a:cubicBezTo>
                      <a:pt x="81" y="93"/>
                      <a:pt x="75" y="86"/>
                      <a:pt x="75" y="98"/>
                    </a:cubicBezTo>
                    <a:cubicBezTo>
                      <a:pt x="75" y="110"/>
                      <a:pt x="91" y="117"/>
                      <a:pt x="87" y="128"/>
                    </a:cubicBezTo>
                    <a:cubicBezTo>
                      <a:pt x="86" y="134"/>
                      <a:pt x="84" y="149"/>
                      <a:pt x="84" y="154"/>
                    </a:cubicBezTo>
                    <a:cubicBezTo>
                      <a:pt x="84" y="160"/>
                      <a:pt x="81" y="179"/>
                      <a:pt x="76" y="180"/>
                    </a:cubicBezTo>
                    <a:cubicBezTo>
                      <a:pt x="71" y="181"/>
                      <a:pt x="67" y="175"/>
                      <a:pt x="60" y="181"/>
                    </a:cubicBezTo>
                    <a:cubicBezTo>
                      <a:pt x="53" y="187"/>
                      <a:pt x="45" y="183"/>
                      <a:pt x="37" y="189"/>
                    </a:cubicBezTo>
                    <a:cubicBezTo>
                      <a:pt x="29" y="195"/>
                      <a:pt x="21" y="193"/>
                      <a:pt x="20" y="201"/>
                    </a:cubicBezTo>
                    <a:cubicBezTo>
                      <a:pt x="20" y="208"/>
                      <a:pt x="13" y="212"/>
                      <a:pt x="14" y="218"/>
                    </a:cubicBezTo>
                    <a:cubicBezTo>
                      <a:pt x="16" y="225"/>
                      <a:pt x="11" y="223"/>
                      <a:pt x="6" y="228"/>
                    </a:cubicBezTo>
                    <a:cubicBezTo>
                      <a:pt x="1" y="233"/>
                      <a:pt x="6" y="237"/>
                      <a:pt x="3" y="241"/>
                    </a:cubicBezTo>
                    <a:cubicBezTo>
                      <a:pt x="0" y="245"/>
                      <a:pt x="4" y="251"/>
                      <a:pt x="8" y="257"/>
                    </a:cubicBezTo>
                    <a:cubicBezTo>
                      <a:pt x="12" y="263"/>
                      <a:pt x="17" y="268"/>
                      <a:pt x="16" y="273"/>
                    </a:cubicBezTo>
                    <a:cubicBezTo>
                      <a:pt x="15" y="279"/>
                      <a:pt x="20" y="281"/>
                      <a:pt x="25" y="280"/>
                    </a:cubicBezTo>
                    <a:cubicBezTo>
                      <a:pt x="31" y="280"/>
                      <a:pt x="27" y="291"/>
                      <a:pt x="35" y="291"/>
                    </a:cubicBezTo>
                    <a:cubicBezTo>
                      <a:pt x="44" y="291"/>
                      <a:pt x="53" y="293"/>
                      <a:pt x="56" y="288"/>
                    </a:cubicBezTo>
                    <a:cubicBezTo>
                      <a:pt x="58" y="283"/>
                      <a:pt x="64" y="279"/>
                      <a:pt x="64" y="287"/>
                    </a:cubicBezTo>
                    <a:cubicBezTo>
                      <a:pt x="64" y="294"/>
                      <a:pt x="62" y="313"/>
                      <a:pt x="68" y="311"/>
                    </a:cubicBezTo>
                    <a:cubicBezTo>
                      <a:pt x="75" y="309"/>
                      <a:pt x="87" y="309"/>
                      <a:pt x="93" y="312"/>
                    </a:cubicBezTo>
                    <a:cubicBezTo>
                      <a:pt x="99" y="314"/>
                      <a:pt x="105" y="312"/>
                      <a:pt x="109" y="308"/>
                    </a:cubicBezTo>
                    <a:cubicBezTo>
                      <a:pt x="113" y="304"/>
                      <a:pt x="118" y="304"/>
                      <a:pt x="125" y="299"/>
                    </a:cubicBezTo>
                    <a:cubicBezTo>
                      <a:pt x="133" y="295"/>
                      <a:pt x="140" y="289"/>
                      <a:pt x="148" y="289"/>
                    </a:cubicBezTo>
                    <a:cubicBezTo>
                      <a:pt x="155" y="289"/>
                      <a:pt x="167" y="285"/>
                      <a:pt x="166" y="290"/>
                    </a:cubicBezTo>
                    <a:cubicBezTo>
                      <a:pt x="164" y="296"/>
                      <a:pt x="163" y="317"/>
                      <a:pt x="172" y="327"/>
                    </a:cubicBezTo>
                    <a:cubicBezTo>
                      <a:pt x="181" y="338"/>
                      <a:pt x="186" y="342"/>
                      <a:pt x="194" y="341"/>
                    </a:cubicBezTo>
                    <a:cubicBezTo>
                      <a:pt x="202" y="340"/>
                      <a:pt x="201" y="344"/>
                      <a:pt x="207" y="343"/>
                    </a:cubicBezTo>
                    <a:cubicBezTo>
                      <a:pt x="214" y="343"/>
                      <a:pt x="210" y="350"/>
                      <a:pt x="215" y="350"/>
                    </a:cubicBezTo>
                    <a:cubicBezTo>
                      <a:pt x="221" y="350"/>
                      <a:pt x="231" y="351"/>
                      <a:pt x="231" y="357"/>
                    </a:cubicBezTo>
                    <a:cubicBezTo>
                      <a:pt x="231" y="364"/>
                      <a:pt x="248" y="359"/>
                      <a:pt x="252" y="362"/>
                    </a:cubicBezTo>
                    <a:cubicBezTo>
                      <a:pt x="255" y="365"/>
                      <a:pt x="260" y="368"/>
                      <a:pt x="259" y="375"/>
                    </a:cubicBezTo>
                    <a:cubicBezTo>
                      <a:pt x="258" y="381"/>
                      <a:pt x="267" y="386"/>
                      <a:pt x="262" y="389"/>
                    </a:cubicBezTo>
                    <a:cubicBezTo>
                      <a:pt x="256" y="392"/>
                      <a:pt x="263" y="398"/>
                      <a:pt x="264" y="405"/>
                    </a:cubicBezTo>
                    <a:cubicBezTo>
                      <a:pt x="264" y="412"/>
                      <a:pt x="272" y="415"/>
                      <a:pt x="284" y="414"/>
                    </a:cubicBezTo>
                    <a:cubicBezTo>
                      <a:pt x="297" y="414"/>
                      <a:pt x="300" y="415"/>
                      <a:pt x="300" y="424"/>
                    </a:cubicBezTo>
                    <a:cubicBezTo>
                      <a:pt x="300" y="433"/>
                      <a:pt x="308" y="434"/>
                      <a:pt x="311" y="442"/>
                    </a:cubicBezTo>
                    <a:cubicBezTo>
                      <a:pt x="314" y="451"/>
                      <a:pt x="308" y="460"/>
                      <a:pt x="309" y="467"/>
                    </a:cubicBezTo>
                    <a:cubicBezTo>
                      <a:pt x="310" y="472"/>
                      <a:pt x="307" y="477"/>
                      <a:pt x="303" y="480"/>
                    </a:cubicBezTo>
                    <a:cubicBezTo>
                      <a:pt x="308" y="485"/>
                      <a:pt x="308" y="488"/>
                      <a:pt x="304" y="490"/>
                    </a:cubicBezTo>
                    <a:cubicBezTo>
                      <a:pt x="299" y="493"/>
                      <a:pt x="310" y="501"/>
                      <a:pt x="308" y="513"/>
                    </a:cubicBezTo>
                    <a:cubicBezTo>
                      <a:pt x="305" y="525"/>
                      <a:pt x="304" y="528"/>
                      <a:pt x="317" y="528"/>
                    </a:cubicBezTo>
                    <a:cubicBezTo>
                      <a:pt x="330" y="529"/>
                      <a:pt x="329" y="533"/>
                      <a:pt x="334" y="530"/>
                    </a:cubicBezTo>
                    <a:cubicBezTo>
                      <a:pt x="338" y="527"/>
                      <a:pt x="345" y="540"/>
                      <a:pt x="347" y="546"/>
                    </a:cubicBezTo>
                    <a:cubicBezTo>
                      <a:pt x="348" y="552"/>
                      <a:pt x="353" y="567"/>
                      <a:pt x="356" y="567"/>
                    </a:cubicBezTo>
                    <a:cubicBezTo>
                      <a:pt x="358" y="567"/>
                      <a:pt x="365" y="560"/>
                      <a:pt x="372" y="563"/>
                    </a:cubicBezTo>
                    <a:cubicBezTo>
                      <a:pt x="378" y="567"/>
                      <a:pt x="370" y="588"/>
                      <a:pt x="370" y="597"/>
                    </a:cubicBezTo>
                    <a:cubicBezTo>
                      <a:pt x="375" y="597"/>
                      <a:pt x="380" y="597"/>
                      <a:pt x="382" y="598"/>
                    </a:cubicBezTo>
                    <a:cubicBezTo>
                      <a:pt x="386" y="600"/>
                      <a:pt x="387" y="623"/>
                      <a:pt x="386" y="627"/>
                    </a:cubicBezTo>
                    <a:cubicBezTo>
                      <a:pt x="384" y="631"/>
                      <a:pt x="370" y="635"/>
                      <a:pt x="363" y="640"/>
                    </a:cubicBezTo>
                    <a:cubicBezTo>
                      <a:pt x="355" y="644"/>
                      <a:pt x="338" y="661"/>
                      <a:pt x="330" y="674"/>
                    </a:cubicBezTo>
                    <a:cubicBezTo>
                      <a:pt x="325" y="682"/>
                      <a:pt x="318" y="688"/>
                      <a:pt x="313" y="694"/>
                    </a:cubicBezTo>
                    <a:cubicBezTo>
                      <a:pt x="316" y="694"/>
                      <a:pt x="318" y="694"/>
                      <a:pt x="319" y="693"/>
                    </a:cubicBezTo>
                    <a:cubicBezTo>
                      <a:pt x="323" y="692"/>
                      <a:pt x="329" y="692"/>
                      <a:pt x="335" y="699"/>
                    </a:cubicBezTo>
                    <a:cubicBezTo>
                      <a:pt x="341" y="707"/>
                      <a:pt x="341" y="713"/>
                      <a:pt x="344" y="713"/>
                    </a:cubicBezTo>
                    <a:cubicBezTo>
                      <a:pt x="346" y="712"/>
                      <a:pt x="349" y="702"/>
                      <a:pt x="354" y="710"/>
                    </a:cubicBezTo>
                    <a:cubicBezTo>
                      <a:pt x="359" y="717"/>
                      <a:pt x="372" y="722"/>
                      <a:pt x="375" y="726"/>
                    </a:cubicBezTo>
                    <a:cubicBezTo>
                      <a:pt x="378" y="729"/>
                      <a:pt x="388" y="732"/>
                      <a:pt x="388" y="741"/>
                    </a:cubicBezTo>
                    <a:cubicBezTo>
                      <a:pt x="388" y="747"/>
                      <a:pt x="385" y="759"/>
                      <a:pt x="390" y="769"/>
                    </a:cubicBezTo>
                    <a:cubicBezTo>
                      <a:pt x="393" y="766"/>
                      <a:pt x="395" y="763"/>
                      <a:pt x="399" y="76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1" name="Freeform 109">
                <a:extLst>
                  <a:ext uri="{FF2B5EF4-FFF2-40B4-BE49-F238E27FC236}">
                    <a16:creationId xmlns:a16="http://schemas.microsoft.com/office/drawing/2014/main" id="{9E1B7B68-2B2C-433E-B1AA-F7BB2C03D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5863" y="4624954"/>
                <a:ext cx="73025" cy="79375"/>
              </a:xfrm>
              <a:custGeom>
                <a:avLst/>
                <a:gdLst>
                  <a:gd name="T0" fmla="*/ 92 w 94"/>
                  <a:gd name="T1" fmla="*/ 49 h 103"/>
                  <a:gd name="T2" fmla="*/ 79 w 94"/>
                  <a:gd name="T3" fmla="*/ 34 h 103"/>
                  <a:gd name="T4" fmla="*/ 58 w 94"/>
                  <a:gd name="T5" fmla="*/ 18 h 103"/>
                  <a:gd name="T6" fmla="*/ 48 w 94"/>
                  <a:gd name="T7" fmla="*/ 21 h 103"/>
                  <a:gd name="T8" fmla="*/ 39 w 94"/>
                  <a:gd name="T9" fmla="*/ 7 h 103"/>
                  <a:gd name="T10" fmla="*/ 23 w 94"/>
                  <a:gd name="T11" fmla="*/ 1 h 103"/>
                  <a:gd name="T12" fmla="*/ 17 w 94"/>
                  <a:gd name="T13" fmla="*/ 2 h 103"/>
                  <a:gd name="T14" fmla="*/ 12 w 94"/>
                  <a:gd name="T15" fmla="*/ 12 h 103"/>
                  <a:gd name="T16" fmla="*/ 5 w 94"/>
                  <a:gd name="T17" fmla="*/ 45 h 103"/>
                  <a:gd name="T18" fmla="*/ 0 w 94"/>
                  <a:gd name="T19" fmla="*/ 69 h 103"/>
                  <a:gd name="T20" fmla="*/ 6 w 94"/>
                  <a:gd name="T21" fmla="*/ 81 h 103"/>
                  <a:gd name="T22" fmla="*/ 4 w 94"/>
                  <a:gd name="T23" fmla="*/ 89 h 103"/>
                  <a:gd name="T24" fmla="*/ 12 w 94"/>
                  <a:gd name="T25" fmla="*/ 92 h 103"/>
                  <a:gd name="T26" fmla="*/ 36 w 94"/>
                  <a:gd name="T27" fmla="*/ 99 h 103"/>
                  <a:gd name="T28" fmla="*/ 51 w 94"/>
                  <a:gd name="T29" fmla="*/ 99 h 103"/>
                  <a:gd name="T30" fmla="*/ 79 w 94"/>
                  <a:gd name="T31" fmla="*/ 95 h 103"/>
                  <a:gd name="T32" fmla="*/ 94 w 94"/>
                  <a:gd name="T33" fmla="*/ 77 h 103"/>
                  <a:gd name="T34" fmla="*/ 92 w 94"/>
                  <a:gd name="T35" fmla="*/ 49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4" h="103">
                    <a:moveTo>
                      <a:pt x="92" y="49"/>
                    </a:moveTo>
                    <a:cubicBezTo>
                      <a:pt x="92" y="40"/>
                      <a:pt x="82" y="37"/>
                      <a:pt x="79" y="34"/>
                    </a:cubicBezTo>
                    <a:cubicBezTo>
                      <a:pt x="76" y="30"/>
                      <a:pt x="63" y="25"/>
                      <a:pt x="58" y="18"/>
                    </a:cubicBezTo>
                    <a:cubicBezTo>
                      <a:pt x="53" y="10"/>
                      <a:pt x="50" y="20"/>
                      <a:pt x="48" y="21"/>
                    </a:cubicBezTo>
                    <a:cubicBezTo>
                      <a:pt x="45" y="21"/>
                      <a:pt x="45" y="15"/>
                      <a:pt x="39" y="7"/>
                    </a:cubicBezTo>
                    <a:cubicBezTo>
                      <a:pt x="33" y="0"/>
                      <a:pt x="27" y="0"/>
                      <a:pt x="23" y="1"/>
                    </a:cubicBezTo>
                    <a:cubicBezTo>
                      <a:pt x="22" y="2"/>
                      <a:pt x="20" y="2"/>
                      <a:pt x="17" y="2"/>
                    </a:cubicBezTo>
                    <a:cubicBezTo>
                      <a:pt x="14" y="6"/>
                      <a:pt x="12" y="9"/>
                      <a:pt x="12" y="12"/>
                    </a:cubicBezTo>
                    <a:cubicBezTo>
                      <a:pt x="12" y="21"/>
                      <a:pt x="6" y="29"/>
                      <a:pt x="5" y="45"/>
                    </a:cubicBezTo>
                    <a:cubicBezTo>
                      <a:pt x="5" y="60"/>
                      <a:pt x="1" y="57"/>
                      <a:pt x="0" y="69"/>
                    </a:cubicBezTo>
                    <a:cubicBezTo>
                      <a:pt x="0" y="81"/>
                      <a:pt x="4" y="79"/>
                      <a:pt x="6" y="81"/>
                    </a:cubicBezTo>
                    <a:cubicBezTo>
                      <a:pt x="7" y="82"/>
                      <a:pt x="5" y="86"/>
                      <a:pt x="4" y="89"/>
                    </a:cubicBezTo>
                    <a:cubicBezTo>
                      <a:pt x="6" y="90"/>
                      <a:pt x="8" y="93"/>
                      <a:pt x="12" y="92"/>
                    </a:cubicBezTo>
                    <a:cubicBezTo>
                      <a:pt x="19" y="92"/>
                      <a:pt x="27" y="94"/>
                      <a:pt x="36" y="99"/>
                    </a:cubicBezTo>
                    <a:cubicBezTo>
                      <a:pt x="45" y="103"/>
                      <a:pt x="42" y="97"/>
                      <a:pt x="51" y="99"/>
                    </a:cubicBezTo>
                    <a:cubicBezTo>
                      <a:pt x="59" y="100"/>
                      <a:pt x="69" y="101"/>
                      <a:pt x="79" y="95"/>
                    </a:cubicBezTo>
                    <a:cubicBezTo>
                      <a:pt x="86" y="91"/>
                      <a:pt x="89" y="84"/>
                      <a:pt x="94" y="77"/>
                    </a:cubicBezTo>
                    <a:cubicBezTo>
                      <a:pt x="89" y="67"/>
                      <a:pt x="92" y="55"/>
                      <a:pt x="92" y="4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2" name="Freeform 110">
                <a:extLst>
                  <a:ext uri="{FF2B5EF4-FFF2-40B4-BE49-F238E27FC236}">
                    <a16:creationId xmlns:a16="http://schemas.microsoft.com/office/drawing/2014/main" id="{FAE63353-06DD-4F7C-884D-2F5B9B378D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68850" y="4490017"/>
                <a:ext cx="298450" cy="585788"/>
              </a:xfrm>
              <a:custGeom>
                <a:avLst/>
                <a:gdLst>
                  <a:gd name="T0" fmla="*/ 109 w 383"/>
                  <a:gd name="T1" fmla="*/ 715 h 755"/>
                  <a:gd name="T2" fmla="*/ 101 w 383"/>
                  <a:gd name="T3" fmla="*/ 699 h 755"/>
                  <a:gd name="T4" fmla="*/ 95 w 383"/>
                  <a:gd name="T5" fmla="*/ 751 h 755"/>
                  <a:gd name="T6" fmla="*/ 135 w 383"/>
                  <a:gd name="T7" fmla="*/ 752 h 755"/>
                  <a:gd name="T8" fmla="*/ 146 w 383"/>
                  <a:gd name="T9" fmla="*/ 740 h 755"/>
                  <a:gd name="T10" fmla="*/ 366 w 383"/>
                  <a:gd name="T11" fmla="*/ 78 h 755"/>
                  <a:gd name="T12" fmla="*/ 356 w 383"/>
                  <a:gd name="T13" fmla="*/ 108 h 755"/>
                  <a:gd name="T14" fmla="*/ 325 w 383"/>
                  <a:gd name="T15" fmla="*/ 119 h 755"/>
                  <a:gd name="T16" fmla="*/ 289 w 383"/>
                  <a:gd name="T17" fmla="*/ 113 h 755"/>
                  <a:gd name="T18" fmla="*/ 310 w 383"/>
                  <a:gd name="T19" fmla="*/ 75 h 755"/>
                  <a:gd name="T20" fmla="*/ 254 w 383"/>
                  <a:gd name="T21" fmla="*/ 47 h 755"/>
                  <a:gd name="T22" fmla="*/ 207 w 383"/>
                  <a:gd name="T23" fmla="*/ 7 h 755"/>
                  <a:gd name="T24" fmla="*/ 177 w 383"/>
                  <a:gd name="T25" fmla="*/ 18 h 755"/>
                  <a:gd name="T26" fmla="*/ 139 w 383"/>
                  <a:gd name="T27" fmla="*/ 10 h 755"/>
                  <a:gd name="T28" fmla="*/ 121 w 383"/>
                  <a:gd name="T29" fmla="*/ 43 h 755"/>
                  <a:gd name="T30" fmla="*/ 98 w 383"/>
                  <a:gd name="T31" fmla="*/ 74 h 755"/>
                  <a:gd name="T32" fmla="*/ 101 w 383"/>
                  <a:gd name="T33" fmla="*/ 107 h 755"/>
                  <a:gd name="T34" fmla="*/ 84 w 383"/>
                  <a:gd name="T35" fmla="*/ 132 h 755"/>
                  <a:gd name="T36" fmla="*/ 70 w 383"/>
                  <a:gd name="T37" fmla="*/ 159 h 755"/>
                  <a:gd name="T38" fmla="*/ 62 w 383"/>
                  <a:gd name="T39" fmla="*/ 193 h 755"/>
                  <a:gd name="T40" fmla="*/ 68 w 383"/>
                  <a:gd name="T41" fmla="*/ 232 h 755"/>
                  <a:gd name="T42" fmla="*/ 68 w 383"/>
                  <a:gd name="T43" fmla="*/ 264 h 755"/>
                  <a:gd name="T44" fmla="*/ 62 w 383"/>
                  <a:gd name="T45" fmla="*/ 302 h 755"/>
                  <a:gd name="T46" fmla="*/ 48 w 383"/>
                  <a:gd name="T47" fmla="*/ 345 h 755"/>
                  <a:gd name="T48" fmla="*/ 42 w 383"/>
                  <a:gd name="T49" fmla="*/ 364 h 755"/>
                  <a:gd name="T50" fmla="*/ 36 w 383"/>
                  <a:gd name="T51" fmla="*/ 390 h 755"/>
                  <a:gd name="T52" fmla="*/ 35 w 383"/>
                  <a:gd name="T53" fmla="*/ 416 h 755"/>
                  <a:gd name="T54" fmla="*/ 31 w 383"/>
                  <a:gd name="T55" fmla="*/ 456 h 755"/>
                  <a:gd name="T56" fmla="*/ 35 w 383"/>
                  <a:gd name="T57" fmla="*/ 478 h 755"/>
                  <a:gd name="T58" fmla="*/ 44 w 383"/>
                  <a:gd name="T59" fmla="*/ 496 h 755"/>
                  <a:gd name="T60" fmla="*/ 39 w 383"/>
                  <a:gd name="T61" fmla="*/ 513 h 755"/>
                  <a:gd name="T62" fmla="*/ 36 w 383"/>
                  <a:gd name="T63" fmla="*/ 542 h 755"/>
                  <a:gd name="T64" fmla="*/ 22 w 383"/>
                  <a:gd name="T65" fmla="*/ 568 h 755"/>
                  <a:gd name="T66" fmla="*/ 15 w 383"/>
                  <a:gd name="T67" fmla="*/ 595 h 755"/>
                  <a:gd name="T68" fmla="*/ 5 w 383"/>
                  <a:gd name="T69" fmla="*/ 625 h 755"/>
                  <a:gd name="T70" fmla="*/ 26 w 383"/>
                  <a:gd name="T71" fmla="*/ 644 h 755"/>
                  <a:gd name="T72" fmla="*/ 37 w 383"/>
                  <a:gd name="T73" fmla="*/ 673 h 755"/>
                  <a:gd name="T74" fmla="*/ 80 w 383"/>
                  <a:gd name="T75" fmla="*/ 678 h 755"/>
                  <a:gd name="T76" fmla="*/ 88 w 383"/>
                  <a:gd name="T77" fmla="*/ 663 h 755"/>
                  <a:gd name="T78" fmla="*/ 90 w 383"/>
                  <a:gd name="T79" fmla="*/ 631 h 755"/>
                  <a:gd name="T80" fmla="*/ 111 w 383"/>
                  <a:gd name="T81" fmla="*/ 610 h 755"/>
                  <a:gd name="T82" fmla="*/ 147 w 383"/>
                  <a:gd name="T83" fmla="*/ 571 h 755"/>
                  <a:gd name="T84" fmla="*/ 132 w 383"/>
                  <a:gd name="T85" fmla="*/ 548 h 755"/>
                  <a:gd name="T86" fmla="*/ 150 w 383"/>
                  <a:gd name="T87" fmla="*/ 501 h 755"/>
                  <a:gd name="T88" fmla="*/ 159 w 383"/>
                  <a:gd name="T89" fmla="*/ 478 h 755"/>
                  <a:gd name="T90" fmla="*/ 172 w 383"/>
                  <a:gd name="T91" fmla="*/ 453 h 755"/>
                  <a:gd name="T92" fmla="*/ 183 w 383"/>
                  <a:gd name="T93" fmla="*/ 451 h 755"/>
                  <a:gd name="T94" fmla="*/ 178 w 383"/>
                  <a:gd name="T95" fmla="*/ 440 h 755"/>
                  <a:gd name="T96" fmla="*/ 164 w 383"/>
                  <a:gd name="T97" fmla="*/ 421 h 755"/>
                  <a:gd name="T98" fmla="*/ 194 w 383"/>
                  <a:gd name="T99" fmla="*/ 411 h 755"/>
                  <a:gd name="T100" fmla="*/ 217 w 383"/>
                  <a:gd name="T101" fmla="*/ 382 h 755"/>
                  <a:gd name="T102" fmla="*/ 223 w 383"/>
                  <a:gd name="T103" fmla="*/ 361 h 755"/>
                  <a:gd name="T104" fmla="*/ 307 w 383"/>
                  <a:gd name="T105" fmla="*/ 341 h 755"/>
                  <a:gd name="T106" fmla="*/ 317 w 383"/>
                  <a:gd name="T107" fmla="*/ 303 h 755"/>
                  <a:gd name="T108" fmla="*/ 303 w 383"/>
                  <a:gd name="T109" fmla="*/ 276 h 755"/>
                  <a:gd name="T110" fmla="*/ 296 w 383"/>
                  <a:gd name="T111" fmla="*/ 262 h 755"/>
                  <a:gd name="T112" fmla="*/ 292 w 383"/>
                  <a:gd name="T113" fmla="*/ 242 h 755"/>
                  <a:gd name="T114" fmla="*/ 304 w 383"/>
                  <a:gd name="T115" fmla="*/ 185 h 755"/>
                  <a:gd name="T116" fmla="*/ 359 w 383"/>
                  <a:gd name="T117" fmla="*/ 121 h 755"/>
                  <a:gd name="T118" fmla="*/ 378 w 383"/>
                  <a:gd name="T119" fmla="*/ 79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83" h="755">
                    <a:moveTo>
                      <a:pt x="146" y="740"/>
                    </a:moveTo>
                    <a:cubicBezTo>
                      <a:pt x="136" y="740"/>
                      <a:pt x="115" y="720"/>
                      <a:pt x="109" y="715"/>
                    </a:cubicBezTo>
                    <a:cubicBezTo>
                      <a:pt x="103" y="710"/>
                      <a:pt x="107" y="705"/>
                      <a:pt x="100" y="707"/>
                    </a:cubicBezTo>
                    <a:cubicBezTo>
                      <a:pt x="92" y="708"/>
                      <a:pt x="97" y="701"/>
                      <a:pt x="101" y="699"/>
                    </a:cubicBezTo>
                    <a:cubicBezTo>
                      <a:pt x="105" y="697"/>
                      <a:pt x="100" y="690"/>
                      <a:pt x="95" y="688"/>
                    </a:cubicBezTo>
                    <a:cubicBezTo>
                      <a:pt x="94" y="700"/>
                      <a:pt x="92" y="750"/>
                      <a:pt x="95" y="751"/>
                    </a:cubicBezTo>
                    <a:cubicBezTo>
                      <a:pt x="98" y="751"/>
                      <a:pt x="120" y="748"/>
                      <a:pt x="127" y="752"/>
                    </a:cubicBezTo>
                    <a:cubicBezTo>
                      <a:pt x="129" y="753"/>
                      <a:pt x="133" y="755"/>
                      <a:pt x="135" y="752"/>
                    </a:cubicBezTo>
                    <a:cubicBezTo>
                      <a:pt x="140" y="748"/>
                      <a:pt x="152" y="750"/>
                      <a:pt x="159" y="746"/>
                    </a:cubicBezTo>
                    <a:cubicBezTo>
                      <a:pt x="165" y="742"/>
                      <a:pt x="157" y="741"/>
                      <a:pt x="146" y="740"/>
                    </a:cubicBezTo>
                    <a:close/>
                    <a:moveTo>
                      <a:pt x="378" y="79"/>
                    </a:moveTo>
                    <a:cubicBezTo>
                      <a:pt x="376" y="78"/>
                      <a:pt x="371" y="78"/>
                      <a:pt x="366" y="78"/>
                    </a:cubicBezTo>
                    <a:cubicBezTo>
                      <a:pt x="366" y="79"/>
                      <a:pt x="366" y="80"/>
                      <a:pt x="366" y="80"/>
                    </a:cubicBezTo>
                    <a:cubicBezTo>
                      <a:pt x="367" y="88"/>
                      <a:pt x="362" y="108"/>
                      <a:pt x="356" y="108"/>
                    </a:cubicBezTo>
                    <a:cubicBezTo>
                      <a:pt x="351" y="107"/>
                      <a:pt x="346" y="116"/>
                      <a:pt x="341" y="115"/>
                    </a:cubicBezTo>
                    <a:cubicBezTo>
                      <a:pt x="337" y="114"/>
                      <a:pt x="331" y="122"/>
                      <a:pt x="325" y="119"/>
                    </a:cubicBezTo>
                    <a:cubicBezTo>
                      <a:pt x="319" y="115"/>
                      <a:pt x="311" y="120"/>
                      <a:pt x="307" y="117"/>
                    </a:cubicBezTo>
                    <a:cubicBezTo>
                      <a:pt x="302" y="114"/>
                      <a:pt x="289" y="116"/>
                      <a:pt x="289" y="113"/>
                    </a:cubicBezTo>
                    <a:cubicBezTo>
                      <a:pt x="289" y="110"/>
                      <a:pt x="296" y="111"/>
                      <a:pt x="296" y="101"/>
                    </a:cubicBezTo>
                    <a:cubicBezTo>
                      <a:pt x="296" y="90"/>
                      <a:pt x="313" y="79"/>
                      <a:pt x="310" y="75"/>
                    </a:cubicBezTo>
                    <a:cubicBezTo>
                      <a:pt x="308" y="71"/>
                      <a:pt x="279" y="63"/>
                      <a:pt x="275" y="57"/>
                    </a:cubicBezTo>
                    <a:cubicBezTo>
                      <a:pt x="271" y="52"/>
                      <a:pt x="266" y="48"/>
                      <a:pt x="254" y="47"/>
                    </a:cubicBezTo>
                    <a:cubicBezTo>
                      <a:pt x="243" y="46"/>
                      <a:pt x="243" y="40"/>
                      <a:pt x="233" y="34"/>
                    </a:cubicBezTo>
                    <a:cubicBezTo>
                      <a:pt x="225" y="28"/>
                      <a:pt x="211" y="15"/>
                      <a:pt x="207" y="7"/>
                    </a:cubicBezTo>
                    <a:cubicBezTo>
                      <a:pt x="200" y="6"/>
                      <a:pt x="190" y="5"/>
                      <a:pt x="188" y="7"/>
                    </a:cubicBezTo>
                    <a:cubicBezTo>
                      <a:pt x="186" y="10"/>
                      <a:pt x="181" y="26"/>
                      <a:pt x="177" y="18"/>
                    </a:cubicBezTo>
                    <a:cubicBezTo>
                      <a:pt x="173" y="10"/>
                      <a:pt x="164" y="10"/>
                      <a:pt x="155" y="9"/>
                    </a:cubicBezTo>
                    <a:cubicBezTo>
                      <a:pt x="147" y="8"/>
                      <a:pt x="148" y="0"/>
                      <a:pt x="139" y="10"/>
                    </a:cubicBezTo>
                    <a:cubicBezTo>
                      <a:pt x="135" y="14"/>
                      <a:pt x="130" y="18"/>
                      <a:pt x="125" y="21"/>
                    </a:cubicBezTo>
                    <a:cubicBezTo>
                      <a:pt x="124" y="30"/>
                      <a:pt x="123" y="40"/>
                      <a:pt x="121" y="43"/>
                    </a:cubicBezTo>
                    <a:cubicBezTo>
                      <a:pt x="119" y="47"/>
                      <a:pt x="100" y="56"/>
                      <a:pt x="99" y="60"/>
                    </a:cubicBezTo>
                    <a:cubicBezTo>
                      <a:pt x="99" y="65"/>
                      <a:pt x="102" y="71"/>
                      <a:pt x="98" y="74"/>
                    </a:cubicBezTo>
                    <a:cubicBezTo>
                      <a:pt x="95" y="77"/>
                      <a:pt x="106" y="91"/>
                      <a:pt x="100" y="94"/>
                    </a:cubicBezTo>
                    <a:cubicBezTo>
                      <a:pt x="94" y="98"/>
                      <a:pt x="105" y="103"/>
                      <a:pt x="101" y="107"/>
                    </a:cubicBezTo>
                    <a:cubicBezTo>
                      <a:pt x="97" y="110"/>
                      <a:pt x="89" y="112"/>
                      <a:pt x="89" y="116"/>
                    </a:cubicBezTo>
                    <a:cubicBezTo>
                      <a:pt x="89" y="120"/>
                      <a:pt x="89" y="129"/>
                      <a:pt x="84" y="132"/>
                    </a:cubicBezTo>
                    <a:cubicBezTo>
                      <a:pt x="78" y="134"/>
                      <a:pt x="75" y="142"/>
                      <a:pt x="75" y="149"/>
                    </a:cubicBezTo>
                    <a:cubicBezTo>
                      <a:pt x="75" y="155"/>
                      <a:pt x="67" y="151"/>
                      <a:pt x="70" y="159"/>
                    </a:cubicBezTo>
                    <a:cubicBezTo>
                      <a:pt x="73" y="167"/>
                      <a:pt x="76" y="177"/>
                      <a:pt x="70" y="178"/>
                    </a:cubicBezTo>
                    <a:cubicBezTo>
                      <a:pt x="64" y="180"/>
                      <a:pt x="65" y="193"/>
                      <a:pt x="62" y="193"/>
                    </a:cubicBezTo>
                    <a:cubicBezTo>
                      <a:pt x="59" y="193"/>
                      <a:pt x="57" y="207"/>
                      <a:pt x="62" y="213"/>
                    </a:cubicBezTo>
                    <a:cubicBezTo>
                      <a:pt x="67" y="220"/>
                      <a:pt x="68" y="226"/>
                      <a:pt x="68" y="232"/>
                    </a:cubicBezTo>
                    <a:cubicBezTo>
                      <a:pt x="68" y="238"/>
                      <a:pt x="75" y="242"/>
                      <a:pt x="73" y="248"/>
                    </a:cubicBezTo>
                    <a:cubicBezTo>
                      <a:pt x="71" y="255"/>
                      <a:pt x="72" y="262"/>
                      <a:pt x="68" y="264"/>
                    </a:cubicBezTo>
                    <a:cubicBezTo>
                      <a:pt x="64" y="267"/>
                      <a:pt x="67" y="276"/>
                      <a:pt x="62" y="278"/>
                    </a:cubicBezTo>
                    <a:cubicBezTo>
                      <a:pt x="57" y="280"/>
                      <a:pt x="66" y="298"/>
                      <a:pt x="62" y="302"/>
                    </a:cubicBezTo>
                    <a:cubicBezTo>
                      <a:pt x="58" y="305"/>
                      <a:pt x="48" y="308"/>
                      <a:pt x="48" y="320"/>
                    </a:cubicBezTo>
                    <a:cubicBezTo>
                      <a:pt x="48" y="333"/>
                      <a:pt x="50" y="340"/>
                      <a:pt x="48" y="345"/>
                    </a:cubicBezTo>
                    <a:cubicBezTo>
                      <a:pt x="47" y="350"/>
                      <a:pt x="54" y="349"/>
                      <a:pt x="53" y="356"/>
                    </a:cubicBezTo>
                    <a:cubicBezTo>
                      <a:pt x="52" y="364"/>
                      <a:pt x="43" y="359"/>
                      <a:pt x="42" y="364"/>
                    </a:cubicBezTo>
                    <a:cubicBezTo>
                      <a:pt x="42" y="368"/>
                      <a:pt x="44" y="377"/>
                      <a:pt x="41" y="378"/>
                    </a:cubicBezTo>
                    <a:cubicBezTo>
                      <a:pt x="38" y="378"/>
                      <a:pt x="36" y="382"/>
                      <a:pt x="36" y="390"/>
                    </a:cubicBezTo>
                    <a:cubicBezTo>
                      <a:pt x="36" y="398"/>
                      <a:pt x="31" y="399"/>
                      <a:pt x="31" y="403"/>
                    </a:cubicBezTo>
                    <a:cubicBezTo>
                      <a:pt x="30" y="407"/>
                      <a:pt x="35" y="411"/>
                      <a:pt x="35" y="416"/>
                    </a:cubicBezTo>
                    <a:cubicBezTo>
                      <a:pt x="35" y="420"/>
                      <a:pt x="38" y="436"/>
                      <a:pt x="34" y="436"/>
                    </a:cubicBezTo>
                    <a:cubicBezTo>
                      <a:pt x="30" y="437"/>
                      <a:pt x="27" y="454"/>
                      <a:pt x="31" y="456"/>
                    </a:cubicBezTo>
                    <a:cubicBezTo>
                      <a:pt x="34" y="458"/>
                      <a:pt x="34" y="463"/>
                      <a:pt x="33" y="466"/>
                    </a:cubicBezTo>
                    <a:cubicBezTo>
                      <a:pt x="31" y="470"/>
                      <a:pt x="41" y="473"/>
                      <a:pt x="35" y="478"/>
                    </a:cubicBezTo>
                    <a:cubicBezTo>
                      <a:pt x="30" y="483"/>
                      <a:pt x="34" y="490"/>
                      <a:pt x="41" y="488"/>
                    </a:cubicBezTo>
                    <a:cubicBezTo>
                      <a:pt x="47" y="486"/>
                      <a:pt x="50" y="496"/>
                      <a:pt x="44" y="496"/>
                    </a:cubicBezTo>
                    <a:cubicBezTo>
                      <a:pt x="38" y="496"/>
                      <a:pt x="31" y="496"/>
                      <a:pt x="37" y="500"/>
                    </a:cubicBezTo>
                    <a:cubicBezTo>
                      <a:pt x="42" y="504"/>
                      <a:pt x="47" y="510"/>
                      <a:pt x="39" y="513"/>
                    </a:cubicBezTo>
                    <a:cubicBezTo>
                      <a:pt x="32" y="515"/>
                      <a:pt x="38" y="521"/>
                      <a:pt x="37" y="527"/>
                    </a:cubicBezTo>
                    <a:cubicBezTo>
                      <a:pt x="35" y="534"/>
                      <a:pt x="42" y="540"/>
                      <a:pt x="36" y="542"/>
                    </a:cubicBezTo>
                    <a:cubicBezTo>
                      <a:pt x="30" y="544"/>
                      <a:pt x="38" y="554"/>
                      <a:pt x="30" y="555"/>
                    </a:cubicBezTo>
                    <a:cubicBezTo>
                      <a:pt x="22" y="556"/>
                      <a:pt x="27" y="564"/>
                      <a:pt x="22" y="568"/>
                    </a:cubicBezTo>
                    <a:cubicBezTo>
                      <a:pt x="17" y="572"/>
                      <a:pt x="29" y="578"/>
                      <a:pt x="23" y="582"/>
                    </a:cubicBezTo>
                    <a:cubicBezTo>
                      <a:pt x="17" y="586"/>
                      <a:pt x="21" y="595"/>
                      <a:pt x="15" y="595"/>
                    </a:cubicBezTo>
                    <a:cubicBezTo>
                      <a:pt x="9" y="595"/>
                      <a:pt x="5" y="604"/>
                      <a:pt x="5" y="608"/>
                    </a:cubicBezTo>
                    <a:cubicBezTo>
                      <a:pt x="4" y="612"/>
                      <a:pt x="0" y="620"/>
                      <a:pt x="5" y="625"/>
                    </a:cubicBezTo>
                    <a:cubicBezTo>
                      <a:pt x="10" y="631"/>
                      <a:pt x="4" y="636"/>
                      <a:pt x="9" y="638"/>
                    </a:cubicBezTo>
                    <a:cubicBezTo>
                      <a:pt x="13" y="640"/>
                      <a:pt x="29" y="637"/>
                      <a:pt x="26" y="644"/>
                    </a:cubicBezTo>
                    <a:cubicBezTo>
                      <a:pt x="24" y="650"/>
                      <a:pt x="25" y="665"/>
                      <a:pt x="27" y="665"/>
                    </a:cubicBezTo>
                    <a:cubicBezTo>
                      <a:pt x="30" y="665"/>
                      <a:pt x="32" y="674"/>
                      <a:pt x="37" y="673"/>
                    </a:cubicBezTo>
                    <a:cubicBezTo>
                      <a:pt x="41" y="672"/>
                      <a:pt x="61" y="670"/>
                      <a:pt x="70" y="672"/>
                    </a:cubicBezTo>
                    <a:cubicBezTo>
                      <a:pt x="74" y="674"/>
                      <a:pt x="78" y="676"/>
                      <a:pt x="80" y="678"/>
                    </a:cubicBezTo>
                    <a:cubicBezTo>
                      <a:pt x="85" y="676"/>
                      <a:pt x="96" y="683"/>
                      <a:pt x="98" y="681"/>
                    </a:cubicBezTo>
                    <a:cubicBezTo>
                      <a:pt x="101" y="678"/>
                      <a:pt x="88" y="667"/>
                      <a:pt x="88" y="663"/>
                    </a:cubicBezTo>
                    <a:cubicBezTo>
                      <a:pt x="88" y="659"/>
                      <a:pt x="86" y="653"/>
                      <a:pt x="86" y="649"/>
                    </a:cubicBezTo>
                    <a:cubicBezTo>
                      <a:pt x="86" y="645"/>
                      <a:pt x="84" y="635"/>
                      <a:pt x="90" y="631"/>
                    </a:cubicBezTo>
                    <a:cubicBezTo>
                      <a:pt x="96" y="627"/>
                      <a:pt x="96" y="623"/>
                      <a:pt x="100" y="624"/>
                    </a:cubicBezTo>
                    <a:cubicBezTo>
                      <a:pt x="104" y="625"/>
                      <a:pt x="111" y="620"/>
                      <a:pt x="111" y="610"/>
                    </a:cubicBezTo>
                    <a:cubicBezTo>
                      <a:pt x="112" y="600"/>
                      <a:pt x="116" y="597"/>
                      <a:pt x="125" y="589"/>
                    </a:cubicBezTo>
                    <a:cubicBezTo>
                      <a:pt x="134" y="582"/>
                      <a:pt x="149" y="574"/>
                      <a:pt x="147" y="571"/>
                    </a:cubicBezTo>
                    <a:cubicBezTo>
                      <a:pt x="145" y="568"/>
                      <a:pt x="150" y="557"/>
                      <a:pt x="150" y="553"/>
                    </a:cubicBezTo>
                    <a:cubicBezTo>
                      <a:pt x="150" y="548"/>
                      <a:pt x="136" y="549"/>
                      <a:pt x="132" y="548"/>
                    </a:cubicBezTo>
                    <a:cubicBezTo>
                      <a:pt x="127" y="546"/>
                      <a:pt x="110" y="534"/>
                      <a:pt x="119" y="519"/>
                    </a:cubicBezTo>
                    <a:cubicBezTo>
                      <a:pt x="127" y="503"/>
                      <a:pt x="145" y="501"/>
                      <a:pt x="150" y="501"/>
                    </a:cubicBezTo>
                    <a:cubicBezTo>
                      <a:pt x="155" y="501"/>
                      <a:pt x="150" y="494"/>
                      <a:pt x="154" y="491"/>
                    </a:cubicBezTo>
                    <a:cubicBezTo>
                      <a:pt x="158" y="489"/>
                      <a:pt x="159" y="484"/>
                      <a:pt x="159" y="478"/>
                    </a:cubicBezTo>
                    <a:cubicBezTo>
                      <a:pt x="159" y="471"/>
                      <a:pt x="159" y="460"/>
                      <a:pt x="167" y="459"/>
                    </a:cubicBezTo>
                    <a:cubicBezTo>
                      <a:pt x="174" y="458"/>
                      <a:pt x="176" y="454"/>
                      <a:pt x="172" y="453"/>
                    </a:cubicBezTo>
                    <a:cubicBezTo>
                      <a:pt x="167" y="451"/>
                      <a:pt x="165" y="446"/>
                      <a:pt x="173" y="445"/>
                    </a:cubicBezTo>
                    <a:cubicBezTo>
                      <a:pt x="180" y="444"/>
                      <a:pt x="178" y="451"/>
                      <a:pt x="183" y="451"/>
                    </a:cubicBezTo>
                    <a:cubicBezTo>
                      <a:pt x="189" y="451"/>
                      <a:pt x="198" y="442"/>
                      <a:pt x="191" y="437"/>
                    </a:cubicBezTo>
                    <a:cubicBezTo>
                      <a:pt x="183" y="431"/>
                      <a:pt x="181" y="439"/>
                      <a:pt x="178" y="440"/>
                    </a:cubicBezTo>
                    <a:cubicBezTo>
                      <a:pt x="174" y="441"/>
                      <a:pt x="171" y="435"/>
                      <a:pt x="167" y="435"/>
                    </a:cubicBezTo>
                    <a:cubicBezTo>
                      <a:pt x="163" y="435"/>
                      <a:pt x="166" y="424"/>
                      <a:pt x="164" y="421"/>
                    </a:cubicBezTo>
                    <a:cubicBezTo>
                      <a:pt x="163" y="417"/>
                      <a:pt x="160" y="408"/>
                      <a:pt x="163" y="403"/>
                    </a:cubicBezTo>
                    <a:cubicBezTo>
                      <a:pt x="167" y="398"/>
                      <a:pt x="181" y="410"/>
                      <a:pt x="194" y="411"/>
                    </a:cubicBezTo>
                    <a:cubicBezTo>
                      <a:pt x="206" y="412"/>
                      <a:pt x="215" y="405"/>
                      <a:pt x="215" y="400"/>
                    </a:cubicBezTo>
                    <a:cubicBezTo>
                      <a:pt x="215" y="396"/>
                      <a:pt x="209" y="387"/>
                      <a:pt x="217" y="382"/>
                    </a:cubicBezTo>
                    <a:cubicBezTo>
                      <a:pt x="225" y="377"/>
                      <a:pt x="218" y="375"/>
                      <a:pt x="216" y="369"/>
                    </a:cubicBezTo>
                    <a:cubicBezTo>
                      <a:pt x="214" y="362"/>
                      <a:pt x="219" y="358"/>
                      <a:pt x="223" y="361"/>
                    </a:cubicBezTo>
                    <a:cubicBezTo>
                      <a:pt x="226" y="365"/>
                      <a:pt x="251" y="362"/>
                      <a:pt x="271" y="358"/>
                    </a:cubicBezTo>
                    <a:cubicBezTo>
                      <a:pt x="292" y="354"/>
                      <a:pt x="306" y="347"/>
                      <a:pt x="307" y="341"/>
                    </a:cubicBezTo>
                    <a:cubicBezTo>
                      <a:pt x="309" y="335"/>
                      <a:pt x="322" y="321"/>
                      <a:pt x="325" y="316"/>
                    </a:cubicBezTo>
                    <a:cubicBezTo>
                      <a:pt x="328" y="311"/>
                      <a:pt x="325" y="305"/>
                      <a:pt x="317" y="303"/>
                    </a:cubicBezTo>
                    <a:cubicBezTo>
                      <a:pt x="308" y="302"/>
                      <a:pt x="309" y="293"/>
                      <a:pt x="313" y="287"/>
                    </a:cubicBezTo>
                    <a:cubicBezTo>
                      <a:pt x="318" y="282"/>
                      <a:pt x="311" y="277"/>
                      <a:pt x="303" y="276"/>
                    </a:cubicBezTo>
                    <a:cubicBezTo>
                      <a:pt x="295" y="275"/>
                      <a:pt x="282" y="270"/>
                      <a:pt x="289" y="263"/>
                    </a:cubicBezTo>
                    <a:cubicBezTo>
                      <a:pt x="293" y="260"/>
                      <a:pt x="295" y="260"/>
                      <a:pt x="296" y="262"/>
                    </a:cubicBezTo>
                    <a:cubicBezTo>
                      <a:pt x="297" y="259"/>
                      <a:pt x="299" y="255"/>
                      <a:pt x="298" y="254"/>
                    </a:cubicBezTo>
                    <a:cubicBezTo>
                      <a:pt x="296" y="252"/>
                      <a:pt x="292" y="254"/>
                      <a:pt x="292" y="242"/>
                    </a:cubicBezTo>
                    <a:cubicBezTo>
                      <a:pt x="293" y="230"/>
                      <a:pt x="297" y="233"/>
                      <a:pt x="297" y="218"/>
                    </a:cubicBezTo>
                    <a:cubicBezTo>
                      <a:pt x="298" y="202"/>
                      <a:pt x="304" y="194"/>
                      <a:pt x="304" y="185"/>
                    </a:cubicBezTo>
                    <a:cubicBezTo>
                      <a:pt x="304" y="177"/>
                      <a:pt x="318" y="168"/>
                      <a:pt x="326" y="155"/>
                    </a:cubicBezTo>
                    <a:cubicBezTo>
                      <a:pt x="334" y="142"/>
                      <a:pt x="351" y="125"/>
                      <a:pt x="359" y="121"/>
                    </a:cubicBezTo>
                    <a:cubicBezTo>
                      <a:pt x="366" y="116"/>
                      <a:pt x="380" y="112"/>
                      <a:pt x="382" y="108"/>
                    </a:cubicBezTo>
                    <a:cubicBezTo>
                      <a:pt x="383" y="104"/>
                      <a:pt x="382" y="81"/>
                      <a:pt x="378" y="7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3" name="Freeform 111">
                <a:extLst>
                  <a:ext uri="{FF2B5EF4-FFF2-40B4-BE49-F238E27FC236}">
                    <a16:creationId xmlns:a16="http://schemas.microsoft.com/office/drawing/2014/main" id="{4809425F-0261-4338-A362-C53BB83A7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7100" y="4424929"/>
                <a:ext cx="130175" cy="661988"/>
              </a:xfrm>
              <a:custGeom>
                <a:avLst/>
                <a:gdLst>
                  <a:gd name="T0" fmla="*/ 67 w 168"/>
                  <a:gd name="T1" fmla="*/ 728 h 853"/>
                  <a:gd name="T2" fmla="*/ 46 w 168"/>
                  <a:gd name="T3" fmla="*/ 692 h 853"/>
                  <a:gd name="T4" fmla="*/ 63 w 168"/>
                  <a:gd name="T5" fmla="*/ 652 h 853"/>
                  <a:gd name="T6" fmla="*/ 78 w 168"/>
                  <a:gd name="T7" fmla="*/ 611 h 853"/>
                  <a:gd name="T8" fmla="*/ 85 w 168"/>
                  <a:gd name="T9" fmla="*/ 580 h 853"/>
                  <a:gd name="T10" fmla="*/ 74 w 168"/>
                  <a:gd name="T11" fmla="*/ 550 h 853"/>
                  <a:gd name="T12" fmla="*/ 76 w 168"/>
                  <a:gd name="T13" fmla="*/ 500 h 853"/>
                  <a:gd name="T14" fmla="*/ 82 w 168"/>
                  <a:gd name="T15" fmla="*/ 462 h 853"/>
                  <a:gd name="T16" fmla="*/ 89 w 168"/>
                  <a:gd name="T17" fmla="*/ 429 h 853"/>
                  <a:gd name="T18" fmla="*/ 103 w 168"/>
                  <a:gd name="T19" fmla="*/ 362 h 853"/>
                  <a:gd name="T20" fmla="*/ 109 w 168"/>
                  <a:gd name="T21" fmla="*/ 316 h 853"/>
                  <a:gd name="T22" fmla="*/ 111 w 168"/>
                  <a:gd name="T23" fmla="*/ 262 h 853"/>
                  <a:gd name="T24" fmla="*/ 125 w 168"/>
                  <a:gd name="T25" fmla="*/ 216 h 853"/>
                  <a:gd name="T26" fmla="*/ 141 w 168"/>
                  <a:gd name="T27" fmla="*/ 178 h 853"/>
                  <a:gd name="T28" fmla="*/ 162 w 168"/>
                  <a:gd name="T29" fmla="*/ 127 h 853"/>
                  <a:gd name="T30" fmla="*/ 150 w 168"/>
                  <a:gd name="T31" fmla="*/ 88 h 853"/>
                  <a:gd name="T32" fmla="*/ 140 w 168"/>
                  <a:gd name="T33" fmla="*/ 42 h 853"/>
                  <a:gd name="T34" fmla="*/ 119 w 168"/>
                  <a:gd name="T35" fmla="*/ 3 h 853"/>
                  <a:gd name="T36" fmla="*/ 108 w 168"/>
                  <a:gd name="T37" fmla="*/ 38 h 853"/>
                  <a:gd name="T38" fmla="*/ 104 w 168"/>
                  <a:gd name="T39" fmla="*/ 126 h 853"/>
                  <a:gd name="T40" fmla="*/ 88 w 168"/>
                  <a:gd name="T41" fmla="*/ 214 h 853"/>
                  <a:gd name="T42" fmla="*/ 80 w 168"/>
                  <a:gd name="T43" fmla="*/ 273 h 853"/>
                  <a:gd name="T44" fmla="*/ 69 w 168"/>
                  <a:gd name="T45" fmla="*/ 351 h 853"/>
                  <a:gd name="T46" fmla="*/ 43 w 168"/>
                  <a:gd name="T47" fmla="*/ 420 h 853"/>
                  <a:gd name="T48" fmla="*/ 41 w 168"/>
                  <a:gd name="T49" fmla="*/ 479 h 853"/>
                  <a:gd name="T50" fmla="*/ 29 w 168"/>
                  <a:gd name="T51" fmla="*/ 533 h 853"/>
                  <a:gd name="T52" fmla="*/ 53 w 168"/>
                  <a:gd name="T53" fmla="*/ 505 h 853"/>
                  <a:gd name="T54" fmla="*/ 57 w 168"/>
                  <a:gd name="T55" fmla="*/ 536 h 853"/>
                  <a:gd name="T56" fmla="*/ 50 w 168"/>
                  <a:gd name="T57" fmla="*/ 573 h 853"/>
                  <a:gd name="T58" fmla="*/ 41 w 168"/>
                  <a:gd name="T59" fmla="*/ 597 h 853"/>
                  <a:gd name="T60" fmla="*/ 39 w 168"/>
                  <a:gd name="T61" fmla="*/ 592 h 853"/>
                  <a:gd name="T62" fmla="*/ 25 w 168"/>
                  <a:gd name="T63" fmla="*/ 598 h 853"/>
                  <a:gd name="T64" fmla="*/ 3 w 168"/>
                  <a:gd name="T65" fmla="*/ 627 h 853"/>
                  <a:gd name="T66" fmla="*/ 28 w 168"/>
                  <a:gd name="T67" fmla="*/ 629 h 853"/>
                  <a:gd name="T68" fmla="*/ 41 w 168"/>
                  <a:gd name="T69" fmla="*/ 652 h 853"/>
                  <a:gd name="T70" fmla="*/ 18 w 168"/>
                  <a:gd name="T71" fmla="*/ 657 h 853"/>
                  <a:gd name="T72" fmla="*/ 21 w 168"/>
                  <a:gd name="T73" fmla="*/ 670 h 853"/>
                  <a:gd name="T74" fmla="*/ 10 w 168"/>
                  <a:gd name="T75" fmla="*/ 690 h 853"/>
                  <a:gd name="T76" fmla="*/ 24 w 168"/>
                  <a:gd name="T77" fmla="*/ 696 h 853"/>
                  <a:gd name="T78" fmla="*/ 27 w 168"/>
                  <a:gd name="T79" fmla="*/ 715 h 853"/>
                  <a:gd name="T80" fmla="*/ 15 w 168"/>
                  <a:gd name="T81" fmla="*/ 739 h 853"/>
                  <a:gd name="T82" fmla="*/ 39 w 168"/>
                  <a:gd name="T83" fmla="*/ 743 h 853"/>
                  <a:gd name="T84" fmla="*/ 47 w 168"/>
                  <a:gd name="T85" fmla="*/ 750 h 853"/>
                  <a:gd name="T86" fmla="*/ 37 w 168"/>
                  <a:gd name="T87" fmla="*/ 773 h 853"/>
                  <a:gd name="T88" fmla="*/ 68 w 168"/>
                  <a:gd name="T89" fmla="*/ 773 h 853"/>
                  <a:gd name="T90" fmla="*/ 47 w 168"/>
                  <a:gd name="T91" fmla="*/ 790 h 853"/>
                  <a:gd name="T92" fmla="*/ 71 w 168"/>
                  <a:gd name="T93" fmla="*/ 786 h 853"/>
                  <a:gd name="T94" fmla="*/ 43 w 168"/>
                  <a:gd name="T95" fmla="*/ 806 h 853"/>
                  <a:gd name="T96" fmla="*/ 68 w 168"/>
                  <a:gd name="T97" fmla="*/ 808 h 853"/>
                  <a:gd name="T98" fmla="*/ 107 w 168"/>
                  <a:gd name="T99" fmla="*/ 771 h 853"/>
                  <a:gd name="T100" fmla="*/ 119 w 168"/>
                  <a:gd name="T101" fmla="*/ 792 h 853"/>
                  <a:gd name="T102" fmla="*/ 101 w 168"/>
                  <a:gd name="T103" fmla="*/ 799 h 853"/>
                  <a:gd name="T104" fmla="*/ 83 w 168"/>
                  <a:gd name="T105" fmla="*/ 814 h 853"/>
                  <a:gd name="T106" fmla="*/ 97 w 168"/>
                  <a:gd name="T107" fmla="*/ 841 h 853"/>
                  <a:gd name="T108" fmla="*/ 124 w 168"/>
                  <a:gd name="T109" fmla="*/ 838 h 853"/>
                  <a:gd name="T110" fmla="*/ 152 w 168"/>
                  <a:gd name="T111" fmla="*/ 839 h 853"/>
                  <a:gd name="T112" fmla="*/ 136 w 168"/>
                  <a:gd name="T113" fmla="*/ 835 h 853"/>
                  <a:gd name="T114" fmla="*/ 119 w 168"/>
                  <a:gd name="T115" fmla="*/ 765 h 853"/>
                  <a:gd name="T116" fmla="*/ 78 w 168"/>
                  <a:gd name="T117" fmla="*/ 757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8" h="853">
                    <a:moveTo>
                      <a:pt x="78" y="757"/>
                    </a:moveTo>
                    <a:cubicBezTo>
                      <a:pt x="73" y="758"/>
                      <a:pt x="71" y="749"/>
                      <a:pt x="68" y="749"/>
                    </a:cubicBezTo>
                    <a:cubicBezTo>
                      <a:pt x="66" y="749"/>
                      <a:pt x="65" y="734"/>
                      <a:pt x="67" y="728"/>
                    </a:cubicBezTo>
                    <a:cubicBezTo>
                      <a:pt x="70" y="721"/>
                      <a:pt x="54" y="724"/>
                      <a:pt x="50" y="722"/>
                    </a:cubicBezTo>
                    <a:cubicBezTo>
                      <a:pt x="45" y="720"/>
                      <a:pt x="51" y="715"/>
                      <a:pt x="46" y="709"/>
                    </a:cubicBezTo>
                    <a:cubicBezTo>
                      <a:pt x="41" y="704"/>
                      <a:pt x="45" y="696"/>
                      <a:pt x="46" y="692"/>
                    </a:cubicBezTo>
                    <a:cubicBezTo>
                      <a:pt x="46" y="688"/>
                      <a:pt x="50" y="679"/>
                      <a:pt x="56" y="679"/>
                    </a:cubicBezTo>
                    <a:cubicBezTo>
                      <a:pt x="62" y="679"/>
                      <a:pt x="58" y="670"/>
                      <a:pt x="64" y="666"/>
                    </a:cubicBezTo>
                    <a:cubicBezTo>
                      <a:pt x="70" y="662"/>
                      <a:pt x="58" y="656"/>
                      <a:pt x="63" y="652"/>
                    </a:cubicBezTo>
                    <a:cubicBezTo>
                      <a:pt x="68" y="648"/>
                      <a:pt x="63" y="640"/>
                      <a:pt x="71" y="639"/>
                    </a:cubicBezTo>
                    <a:cubicBezTo>
                      <a:pt x="79" y="638"/>
                      <a:pt x="71" y="628"/>
                      <a:pt x="77" y="626"/>
                    </a:cubicBezTo>
                    <a:cubicBezTo>
                      <a:pt x="83" y="624"/>
                      <a:pt x="76" y="618"/>
                      <a:pt x="78" y="611"/>
                    </a:cubicBezTo>
                    <a:cubicBezTo>
                      <a:pt x="79" y="605"/>
                      <a:pt x="73" y="599"/>
                      <a:pt x="80" y="597"/>
                    </a:cubicBezTo>
                    <a:cubicBezTo>
                      <a:pt x="88" y="594"/>
                      <a:pt x="83" y="588"/>
                      <a:pt x="78" y="584"/>
                    </a:cubicBezTo>
                    <a:cubicBezTo>
                      <a:pt x="72" y="580"/>
                      <a:pt x="79" y="580"/>
                      <a:pt x="85" y="580"/>
                    </a:cubicBezTo>
                    <a:cubicBezTo>
                      <a:pt x="91" y="580"/>
                      <a:pt x="88" y="570"/>
                      <a:pt x="82" y="572"/>
                    </a:cubicBezTo>
                    <a:cubicBezTo>
                      <a:pt x="75" y="574"/>
                      <a:pt x="71" y="567"/>
                      <a:pt x="76" y="562"/>
                    </a:cubicBezTo>
                    <a:cubicBezTo>
                      <a:pt x="82" y="557"/>
                      <a:pt x="72" y="554"/>
                      <a:pt x="74" y="550"/>
                    </a:cubicBezTo>
                    <a:cubicBezTo>
                      <a:pt x="75" y="547"/>
                      <a:pt x="75" y="542"/>
                      <a:pt x="72" y="540"/>
                    </a:cubicBezTo>
                    <a:cubicBezTo>
                      <a:pt x="68" y="538"/>
                      <a:pt x="71" y="521"/>
                      <a:pt x="75" y="520"/>
                    </a:cubicBezTo>
                    <a:cubicBezTo>
                      <a:pt x="79" y="520"/>
                      <a:pt x="76" y="504"/>
                      <a:pt x="76" y="500"/>
                    </a:cubicBezTo>
                    <a:cubicBezTo>
                      <a:pt x="76" y="495"/>
                      <a:pt x="71" y="491"/>
                      <a:pt x="72" y="487"/>
                    </a:cubicBezTo>
                    <a:cubicBezTo>
                      <a:pt x="72" y="483"/>
                      <a:pt x="77" y="482"/>
                      <a:pt x="77" y="474"/>
                    </a:cubicBezTo>
                    <a:cubicBezTo>
                      <a:pt x="77" y="466"/>
                      <a:pt x="79" y="462"/>
                      <a:pt x="82" y="462"/>
                    </a:cubicBezTo>
                    <a:cubicBezTo>
                      <a:pt x="85" y="461"/>
                      <a:pt x="83" y="452"/>
                      <a:pt x="83" y="448"/>
                    </a:cubicBezTo>
                    <a:cubicBezTo>
                      <a:pt x="84" y="443"/>
                      <a:pt x="93" y="448"/>
                      <a:pt x="94" y="440"/>
                    </a:cubicBezTo>
                    <a:cubicBezTo>
                      <a:pt x="95" y="433"/>
                      <a:pt x="88" y="434"/>
                      <a:pt x="89" y="429"/>
                    </a:cubicBezTo>
                    <a:cubicBezTo>
                      <a:pt x="91" y="424"/>
                      <a:pt x="89" y="417"/>
                      <a:pt x="89" y="404"/>
                    </a:cubicBezTo>
                    <a:cubicBezTo>
                      <a:pt x="89" y="392"/>
                      <a:pt x="99" y="389"/>
                      <a:pt x="103" y="386"/>
                    </a:cubicBezTo>
                    <a:cubicBezTo>
                      <a:pt x="107" y="382"/>
                      <a:pt x="98" y="364"/>
                      <a:pt x="103" y="362"/>
                    </a:cubicBezTo>
                    <a:cubicBezTo>
                      <a:pt x="108" y="360"/>
                      <a:pt x="105" y="351"/>
                      <a:pt x="109" y="348"/>
                    </a:cubicBezTo>
                    <a:cubicBezTo>
                      <a:pt x="113" y="346"/>
                      <a:pt x="112" y="339"/>
                      <a:pt x="114" y="332"/>
                    </a:cubicBezTo>
                    <a:cubicBezTo>
                      <a:pt x="116" y="326"/>
                      <a:pt x="109" y="322"/>
                      <a:pt x="109" y="316"/>
                    </a:cubicBezTo>
                    <a:cubicBezTo>
                      <a:pt x="109" y="310"/>
                      <a:pt x="108" y="304"/>
                      <a:pt x="103" y="297"/>
                    </a:cubicBezTo>
                    <a:cubicBezTo>
                      <a:pt x="98" y="291"/>
                      <a:pt x="100" y="277"/>
                      <a:pt x="103" y="277"/>
                    </a:cubicBezTo>
                    <a:cubicBezTo>
                      <a:pt x="106" y="277"/>
                      <a:pt x="105" y="264"/>
                      <a:pt x="111" y="262"/>
                    </a:cubicBezTo>
                    <a:cubicBezTo>
                      <a:pt x="117" y="261"/>
                      <a:pt x="114" y="251"/>
                      <a:pt x="111" y="243"/>
                    </a:cubicBezTo>
                    <a:cubicBezTo>
                      <a:pt x="108" y="235"/>
                      <a:pt x="116" y="239"/>
                      <a:pt x="116" y="233"/>
                    </a:cubicBezTo>
                    <a:cubicBezTo>
                      <a:pt x="116" y="226"/>
                      <a:pt x="119" y="218"/>
                      <a:pt x="125" y="216"/>
                    </a:cubicBezTo>
                    <a:cubicBezTo>
                      <a:pt x="130" y="213"/>
                      <a:pt x="130" y="204"/>
                      <a:pt x="130" y="200"/>
                    </a:cubicBezTo>
                    <a:cubicBezTo>
                      <a:pt x="130" y="196"/>
                      <a:pt x="138" y="194"/>
                      <a:pt x="142" y="191"/>
                    </a:cubicBezTo>
                    <a:cubicBezTo>
                      <a:pt x="146" y="187"/>
                      <a:pt x="135" y="182"/>
                      <a:pt x="141" y="178"/>
                    </a:cubicBezTo>
                    <a:cubicBezTo>
                      <a:pt x="147" y="175"/>
                      <a:pt x="136" y="161"/>
                      <a:pt x="139" y="158"/>
                    </a:cubicBezTo>
                    <a:cubicBezTo>
                      <a:pt x="143" y="155"/>
                      <a:pt x="140" y="149"/>
                      <a:pt x="140" y="144"/>
                    </a:cubicBezTo>
                    <a:cubicBezTo>
                      <a:pt x="141" y="140"/>
                      <a:pt x="160" y="131"/>
                      <a:pt x="162" y="127"/>
                    </a:cubicBezTo>
                    <a:cubicBezTo>
                      <a:pt x="164" y="124"/>
                      <a:pt x="165" y="114"/>
                      <a:pt x="166" y="105"/>
                    </a:cubicBezTo>
                    <a:cubicBezTo>
                      <a:pt x="160" y="109"/>
                      <a:pt x="155" y="111"/>
                      <a:pt x="154" y="109"/>
                    </a:cubicBezTo>
                    <a:cubicBezTo>
                      <a:pt x="152" y="105"/>
                      <a:pt x="155" y="93"/>
                      <a:pt x="150" y="88"/>
                    </a:cubicBezTo>
                    <a:cubicBezTo>
                      <a:pt x="145" y="83"/>
                      <a:pt x="148" y="73"/>
                      <a:pt x="143" y="71"/>
                    </a:cubicBezTo>
                    <a:cubicBezTo>
                      <a:pt x="138" y="69"/>
                      <a:pt x="132" y="59"/>
                      <a:pt x="136" y="55"/>
                    </a:cubicBezTo>
                    <a:cubicBezTo>
                      <a:pt x="141" y="52"/>
                      <a:pt x="136" y="45"/>
                      <a:pt x="140" y="42"/>
                    </a:cubicBezTo>
                    <a:cubicBezTo>
                      <a:pt x="144" y="39"/>
                      <a:pt x="138" y="38"/>
                      <a:pt x="132" y="31"/>
                    </a:cubicBezTo>
                    <a:cubicBezTo>
                      <a:pt x="127" y="25"/>
                      <a:pt x="134" y="16"/>
                      <a:pt x="128" y="11"/>
                    </a:cubicBezTo>
                    <a:cubicBezTo>
                      <a:pt x="121" y="6"/>
                      <a:pt x="121" y="0"/>
                      <a:pt x="119" y="3"/>
                    </a:cubicBezTo>
                    <a:cubicBezTo>
                      <a:pt x="118" y="6"/>
                      <a:pt x="117" y="15"/>
                      <a:pt x="112" y="18"/>
                    </a:cubicBezTo>
                    <a:cubicBezTo>
                      <a:pt x="111" y="18"/>
                      <a:pt x="109" y="19"/>
                      <a:pt x="107" y="21"/>
                    </a:cubicBezTo>
                    <a:cubicBezTo>
                      <a:pt x="108" y="25"/>
                      <a:pt x="106" y="33"/>
                      <a:pt x="108" y="38"/>
                    </a:cubicBezTo>
                    <a:cubicBezTo>
                      <a:pt x="110" y="44"/>
                      <a:pt x="111" y="75"/>
                      <a:pt x="109" y="86"/>
                    </a:cubicBezTo>
                    <a:cubicBezTo>
                      <a:pt x="106" y="98"/>
                      <a:pt x="104" y="108"/>
                      <a:pt x="101" y="115"/>
                    </a:cubicBezTo>
                    <a:cubicBezTo>
                      <a:pt x="99" y="122"/>
                      <a:pt x="107" y="122"/>
                      <a:pt x="104" y="126"/>
                    </a:cubicBezTo>
                    <a:cubicBezTo>
                      <a:pt x="101" y="129"/>
                      <a:pt x="102" y="137"/>
                      <a:pt x="102" y="151"/>
                    </a:cubicBezTo>
                    <a:cubicBezTo>
                      <a:pt x="102" y="164"/>
                      <a:pt x="94" y="187"/>
                      <a:pt x="93" y="194"/>
                    </a:cubicBezTo>
                    <a:cubicBezTo>
                      <a:pt x="93" y="201"/>
                      <a:pt x="88" y="206"/>
                      <a:pt x="88" y="214"/>
                    </a:cubicBezTo>
                    <a:cubicBezTo>
                      <a:pt x="89" y="222"/>
                      <a:pt x="85" y="226"/>
                      <a:pt x="80" y="230"/>
                    </a:cubicBezTo>
                    <a:cubicBezTo>
                      <a:pt x="75" y="234"/>
                      <a:pt x="88" y="246"/>
                      <a:pt x="87" y="253"/>
                    </a:cubicBezTo>
                    <a:cubicBezTo>
                      <a:pt x="87" y="259"/>
                      <a:pt x="78" y="262"/>
                      <a:pt x="80" y="273"/>
                    </a:cubicBezTo>
                    <a:cubicBezTo>
                      <a:pt x="83" y="287"/>
                      <a:pt x="80" y="310"/>
                      <a:pt x="80" y="315"/>
                    </a:cubicBezTo>
                    <a:cubicBezTo>
                      <a:pt x="80" y="319"/>
                      <a:pt x="75" y="319"/>
                      <a:pt x="76" y="328"/>
                    </a:cubicBezTo>
                    <a:cubicBezTo>
                      <a:pt x="77" y="336"/>
                      <a:pt x="70" y="338"/>
                      <a:pt x="69" y="351"/>
                    </a:cubicBezTo>
                    <a:cubicBezTo>
                      <a:pt x="68" y="364"/>
                      <a:pt x="58" y="382"/>
                      <a:pt x="54" y="391"/>
                    </a:cubicBezTo>
                    <a:cubicBezTo>
                      <a:pt x="51" y="401"/>
                      <a:pt x="51" y="406"/>
                      <a:pt x="46" y="406"/>
                    </a:cubicBezTo>
                    <a:cubicBezTo>
                      <a:pt x="41" y="406"/>
                      <a:pt x="39" y="412"/>
                      <a:pt x="43" y="420"/>
                    </a:cubicBezTo>
                    <a:cubicBezTo>
                      <a:pt x="47" y="428"/>
                      <a:pt x="41" y="436"/>
                      <a:pt x="46" y="444"/>
                    </a:cubicBezTo>
                    <a:cubicBezTo>
                      <a:pt x="51" y="452"/>
                      <a:pt x="49" y="455"/>
                      <a:pt x="47" y="463"/>
                    </a:cubicBezTo>
                    <a:cubicBezTo>
                      <a:pt x="44" y="471"/>
                      <a:pt x="41" y="472"/>
                      <a:pt x="41" y="479"/>
                    </a:cubicBezTo>
                    <a:cubicBezTo>
                      <a:pt x="41" y="487"/>
                      <a:pt x="35" y="493"/>
                      <a:pt x="38" y="501"/>
                    </a:cubicBezTo>
                    <a:cubicBezTo>
                      <a:pt x="42" y="510"/>
                      <a:pt x="41" y="513"/>
                      <a:pt x="36" y="513"/>
                    </a:cubicBezTo>
                    <a:cubicBezTo>
                      <a:pt x="32" y="513"/>
                      <a:pt x="30" y="519"/>
                      <a:pt x="29" y="533"/>
                    </a:cubicBezTo>
                    <a:cubicBezTo>
                      <a:pt x="27" y="547"/>
                      <a:pt x="27" y="547"/>
                      <a:pt x="37" y="546"/>
                    </a:cubicBezTo>
                    <a:cubicBezTo>
                      <a:pt x="47" y="545"/>
                      <a:pt x="39" y="512"/>
                      <a:pt x="46" y="512"/>
                    </a:cubicBezTo>
                    <a:cubicBezTo>
                      <a:pt x="52" y="512"/>
                      <a:pt x="47" y="506"/>
                      <a:pt x="53" y="505"/>
                    </a:cubicBezTo>
                    <a:cubicBezTo>
                      <a:pt x="59" y="503"/>
                      <a:pt x="54" y="511"/>
                      <a:pt x="58" y="512"/>
                    </a:cubicBezTo>
                    <a:cubicBezTo>
                      <a:pt x="62" y="513"/>
                      <a:pt x="65" y="516"/>
                      <a:pt x="59" y="520"/>
                    </a:cubicBezTo>
                    <a:cubicBezTo>
                      <a:pt x="53" y="524"/>
                      <a:pt x="60" y="531"/>
                      <a:pt x="57" y="536"/>
                    </a:cubicBezTo>
                    <a:cubicBezTo>
                      <a:pt x="54" y="541"/>
                      <a:pt x="50" y="546"/>
                      <a:pt x="53" y="551"/>
                    </a:cubicBezTo>
                    <a:cubicBezTo>
                      <a:pt x="55" y="557"/>
                      <a:pt x="50" y="556"/>
                      <a:pt x="49" y="563"/>
                    </a:cubicBezTo>
                    <a:cubicBezTo>
                      <a:pt x="49" y="570"/>
                      <a:pt x="53" y="571"/>
                      <a:pt x="50" y="573"/>
                    </a:cubicBezTo>
                    <a:cubicBezTo>
                      <a:pt x="47" y="574"/>
                      <a:pt x="54" y="580"/>
                      <a:pt x="50" y="580"/>
                    </a:cubicBezTo>
                    <a:cubicBezTo>
                      <a:pt x="46" y="581"/>
                      <a:pt x="48" y="587"/>
                      <a:pt x="51" y="592"/>
                    </a:cubicBezTo>
                    <a:cubicBezTo>
                      <a:pt x="53" y="597"/>
                      <a:pt x="45" y="594"/>
                      <a:pt x="41" y="597"/>
                    </a:cubicBezTo>
                    <a:cubicBezTo>
                      <a:pt x="37" y="601"/>
                      <a:pt x="45" y="605"/>
                      <a:pt x="43" y="610"/>
                    </a:cubicBezTo>
                    <a:cubicBezTo>
                      <a:pt x="40" y="614"/>
                      <a:pt x="34" y="607"/>
                      <a:pt x="31" y="605"/>
                    </a:cubicBezTo>
                    <a:cubicBezTo>
                      <a:pt x="28" y="602"/>
                      <a:pt x="35" y="597"/>
                      <a:pt x="39" y="592"/>
                    </a:cubicBezTo>
                    <a:cubicBezTo>
                      <a:pt x="43" y="587"/>
                      <a:pt x="35" y="576"/>
                      <a:pt x="29" y="578"/>
                    </a:cubicBezTo>
                    <a:cubicBezTo>
                      <a:pt x="23" y="581"/>
                      <a:pt x="35" y="588"/>
                      <a:pt x="35" y="593"/>
                    </a:cubicBezTo>
                    <a:cubicBezTo>
                      <a:pt x="35" y="599"/>
                      <a:pt x="25" y="592"/>
                      <a:pt x="25" y="598"/>
                    </a:cubicBezTo>
                    <a:cubicBezTo>
                      <a:pt x="26" y="604"/>
                      <a:pt x="18" y="602"/>
                      <a:pt x="14" y="606"/>
                    </a:cubicBezTo>
                    <a:cubicBezTo>
                      <a:pt x="11" y="610"/>
                      <a:pt x="19" y="614"/>
                      <a:pt x="15" y="615"/>
                    </a:cubicBezTo>
                    <a:cubicBezTo>
                      <a:pt x="11" y="616"/>
                      <a:pt x="4" y="622"/>
                      <a:pt x="3" y="627"/>
                    </a:cubicBezTo>
                    <a:cubicBezTo>
                      <a:pt x="3" y="631"/>
                      <a:pt x="8" y="632"/>
                      <a:pt x="8" y="627"/>
                    </a:cubicBezTo>
                    <a:cubicBezTo>
                      <a:pt x="8" y="623"/>
                      <a:pt x="15" y="622"/>
                      <a:pt x="17" y="627"/>
                    </a:cubicBezTo>
                    <a:cubicBezTo>
                      <a:pt x="19" y="633"/>
                      <a:pt x="22" y="627"/>
                      <a:pt x="28" y="629"/>
                    </a:cubicBezTo>
                    <a:cubicBezTo>
                      <a:pt x="34" y="630"/>
                      <a:pt x="33" y="639"/>
                      <a:pt x="29" y="638"/>
                    </a:cubicBezTo>
                    <a:cubicBezTo>
                      <a:pt x="26" y="638"/>
                      <a:pt x="23" y="644"/>
                      <a:pt x="24" y="650"/>
                    </a:cubicBezTo>
                    <a:cubicBezTo>
                      <a:pt x="24" y="656"/>
                      <a:pt x="36" y="650"/>
                      <a:pt x="41" y="652"/>
                    </a:cubicBezTo>
                    <a:cubicBezTo>
                      <a:pt x="46" y="653"/>
                      <a:pt x="44" y="662"/>
                      <a:pt x="42" y="659"/>
                    </a:cubicBezTo>
                    <a:cubicBezTo>
                      <a:pt x="39" y="656"/>
                      <a:pt x="32" y="651"/>
                      <a:pt x="29" y="656"/>
                    </a:cubicBezTo>
                    <a:cubicBezTo>
                      <a:pt x="26" y="661"/>
                      <a:pt x="21" y="659"/>
                      <a:pt x="18" y="657"/>
                    </a:cubicBezTo>
                    <a:cubicBezTo>
                      <a:pt x="14" y="655"/>
                      <a:pt x="0" y="664"/>
                      <a:pt x="5" y="668"/>
                    </a:cubicBezTo>
                    <a:cubicBezTo>
                      <a:pt x="10" y="671"/>
                      <a:pt x="9" y="676"/>
                      <a:pt x="12" y="676"/>
                    </a:cubicBezTo>
                    <a:cubicBezTo>
                      <a:pt x="15" y="676"/>
                      <a:pt x="20" y="673"/>
                      <a:pt x="21" y="670"/>
                    </a:cubicBezTo>
                    <a:cubicBezTo>
                      <a:pt x="23" y="667"/>
                      <a:pt x="29" y="663"/>
                      <a:pt x="29" y="671"/>
                    </a:cubicBezTo>
                    <a:cubicBezTo>
                      <a:pt x="30" y="678"/>
                      <a:pt x="21" y="675"/>
                      <a:pt x="20" y="679"/>
                    </a:cubicBezTo>
                    <a:cubicBezTo>
                      <a:pt x="18" y="683"/>
                      <a:pt x="15" y="686"/>
                      <a:pt x="10" y="690"/>
                    </a:cubicBezTo>
                    <a:cubicBezTo>
                      <a:pt x="5" y="694"/>
                      <a:pt x="10" y="700"/>
                      <a:pt x="14" y="698"/>
                    </a:cubicBezTo>
                    <a:cubicBezTo>
                      <a:pt x="18" y="696"/>
                      <a:pt x="13" y="703"/>
                      <a:pt x="18" y="704"/>
                    </a:cubicBezTo>
                    <a:cubicBezTo>
                      <a:pt x="24" y="705"/>
                      <a:pt x="26" y="701"/>
                      <a:pt x="24" y="696"/>
                    </a:cubicBezTo>
                    <a:cubicBezTo>
                      <a:pt x="23" y="692"/>
                      <a:pt x="27" y="683"/>
                      <a:pt x="32" y="688"/>
                    </a:cubicBezTo>
                    <a:cubicBezTo>
                      <a:pt x="37" y="692"/>
                      <a:pt x="30" y="697"/>
                      <a:pt x="30" y="701"/>
                    </a:cubicBezTo>
                    <a:cubicBezTo>
                      <a:pt x="30" y="705"/>
                      <a:pt x="27" y="711"/>
                      <a:pt x="27" y="715"/>
                    </a:cubicBezTo>
                    <a:cubicBezTo>
                      <a:pt x="27" y="720"/>
                      <a:pt x="21" y="717"/>
                      <a:pt x="22" y="722"/>
                    </a:cubicBezTo>
                    <a:cubicBezTo>
                      <a:pt x="22" y="727"/>
                      <a:pt x="10" y="724"/>
                      <a:pt x="16" y="727"/>
                    </a:cubicBezTo>
                    <a:cubicBezTo>
                      <a:pt x="21" y="731"/>
                      <a:pt x="12" y="735"/>
                      <a:pt x="15" y="739"/>
                    </a:cubicBezTo>
                    <a:cubicBezTo>
                      <a:pt x="18" y="742"/>
                      <a:pt x="21" y="734"/>
                      <a:pt x="25" y="736"/>
                    </a:cubicBezTo>
                    <a:cubicBezTo>
                      <a:pt x="30" y="737"/>
                      <a:pt x="29" y="739"/>
                      <a:pt x="35" y="736"/>
                    </a:cubicBezTo>
                    <a:cubicBezTo>
                      <a:pt x="41" y="734"/>
                      <a:pt x="44" y="741"/>
                      <a:pt x="39" y="743"/>
                    </a:cubicBezTo>
                    <a:cubicBezTo>
                      <a:pt x="33" y="744"/>
                      <a:pt x="27" y="750"/>
                      <a:pt x="30" y="751"/>
                    </a:cubicBezTo>
                    <a:cubicBezTo>
                      <a:pt x="32" y="752"/>
                      <a:pt x="39" y="747"/>
                      <a:pt x="41" y="753"/>
                    </a:cubicBezTo>
                    <a:cubicBezTo>
                      <a:pt x="43" y="758"/>
                      <a:pt x="47" y="756"/>
                      <a:pt x="47" y="750"/>
                    </a:cubicBezTo>
                    <a:cubicBezTo>
                      <a:pt x="48" y="745"/>
                      <a:pt x="58" y="750"/>
                      <a:pt x="60" y="755"/>
                    </a:cubicBezTo>
                    <a:cubicBezTo>
                      <a:pt x="61" y="760"/>
                      <a:pt x="49" y="763"/>
                      <a:pt x="43" y="761"/>
                    </a:cubicBezTo>
                    <a:cubicBezTo>
                      <a:pt x="36" y="760"/>
                      <a:pt x="33" y="767"/>
                      <a:pt x="37" y="773"/>
                    </a:cubicBezTo>
                    <a:cubicBezTo>
                      <a:pt x="42" y="778"/>
                      <a:pt x="47" y="773"/>
                      <a:pt x="51" y="768"/>
                    </a:cubicBezTo>
                    <a:cubicBezTo>
                      <a:pt x="56" y="763"/>
                      <a:pt x="78" y="765"/>
                      <a:pt x="80" y="770"/>
                    </a:cubicBezTo>
                    <a:cubicBezTo>
                      <a:pt x="82" y="775"/>
                      <a:pt x="70" y="771"/>
                      <a:pt x="68" y="773"/>
                    </a:cubicBezTo>
                    <a:cubicBezTo>
                      <a:pt x="67" y="776"/>
                      <a:pt x="58" y="779"/>
                      <a:pt x="57" y="776"/>
                    </a:cubicBezTo>
                    <a:cubicBezTo>
                      <a:pt x="55" y="772"/>
                      <a:pt x="47" y="777"/>
                      <a:pt x="46" y="782"/>
                    </a:cubicBezTo>
                    <a:cubicBezTo>
                      <a:pt x="46" y="788"/>
                      <a:pt x="39" y="788"/>
                      <a:pt x="47" y="790"/>
                    </a:cubicBezTo>
                    <a:cubicBezTo>
                      <a:pt x="54" y="792"/>
                      <a:pt x="52" y="782"/>
                      <a:pt x="64" y="783"/>
                    </a:cubicBezTo>
                    <a:cubicBezTo>
                      <a:pt x="75" y="784"/>
                      <a:pt x="82" y="772"/>
                      <a:pt x="85" y="779"/>
                    </a:cubicBezTo>
                    <a:cubicBezTo>
                      <a:pt x="88" y="785"/>
                      <a:pt x="75" y="791"/>
                      <a:pt x="71" y="786"/>
                    </a:cubicBezTo>
                    <a:cubicBezTo>
                      <a:pt x="66" y="782"/>
                      <a:pt x="61" y="789"/>
                      <a:pt x="61" y="796"/>
                    </a:cubicBezTo>
                    <a:cubicBezTo>
                      <a:pt x="62" y="802"/>
                      <a:pt x="48" y="794"/>
                      <a:pt x="41" y="793"/>
                    </a:cubicBezTo>
                    <a:cubicBezTo>
                      <a:pt x="34" y="792"/>
                      <a:pt x="37" y="799"/>
                      <a:pt x="43" y="806"/>
                    </a:cubicBezTo>
                    <a:cubicBezTo>
                      <a:pt x="49" y="812"/>
                      <a:pt x="52" y="805"/>
                      <a:pt x="60" y="810"/>
                    </a:cubicBezTo>
                    <a:cubicBezTo>
                      <a:pt x="67" y="814"/>
                      <a:pt x="67" y="819"/>
                      <a:pt x="72" y="815"/>
                    </a:cubicBezTo>
                    <a:cubicBezTo>
                      <a:pt x="77" y="810"/>
                      <a:pt x="72" y="810"/>
                      <a:pt x="68" y="808"/>
                    </a:cubicBezTo>
                    <a:cubicBezTo>
                      <a:pt x="65" y="806"/>
                      <a:pt x="68" y="799"/>
                      <a:pt x="76" y="803"/>
                    </a:cubicBezTo>
                    <a:cubicBezTo>
                      <a:pt x="84" y="807"/>
                      <a:pt x="93" y="799"/>
                      <a:pt x="91" y="789"/>
                    </a:cubicBezTo>
                    <a:cubicBezTo>
                      <a:pt x="88" y="779"/>
                      <a:pt x="98" y="775"/>
                      <a:pt x="107" y="771"/>
                    </a:cubicBezTo>
                    <a:cubicBezTo>
                      <a:pt x="117" y="768"/>
                      <a:pt x="112" y="778"/>
                      <a:pt x="105" y="781"/>
                    </a:cubicBezTo>
                    <a:cubicBezTo>
                      <a:pt x="98" y="784"/>
                      <a:pt x="96" y="786"/>
                      <a:pt x="102" y="791"/>
                    </a:cubicBezTo>
                    <a:cubicBezTo>
                      <a:pt x="107" y="797"/>
                      <a:pt x="114" y="788"/>
                      <a:pt x="119" y="792"/>
                    </a:cubicBezTo>
                    <a:cubicBezTo>
                      <a:pt x="124" y="797"/>
                      <a:pt x="111" y="796"/>
                      <a:pt x="109" y="801"/>
                    </a:cubicBezTo>
                    <a:cubicBezTo>
                      <a:pt x="106" y="805"/>
                      <a:pt x="116" y="811"/>
                      <a:pt x="109" y="814"/>
                    </a:cubicBezTo>
                    <a:cubicBezTo>
                      <a:pt x="102" y="817"/>
                      <a:pt x="106" y="800"/>
                      <a:pt x="101" y="799"/>
                    </a:cubicBezTo>
                    <a:cubicBezTo>
                      <a:pt x="97" y="797"/>
                      <a:pt x="93" y="801"/>
                      <a:pt x="98" y="810"/>
                    </a:cubicBezTo>
                    <a:cubicBezTo>
                      <a:pt x="102" y="820"/>
                      <a:pt x="93" y="812"/>
                      <a:pt x="88" y="807"/>
                    </a:cubicBezTo>
                    <a:cubicBezTo>
                      <a:pt x="84" y="802"/>
                      <a:pt x="78" y="809"/>
                      <a:pt x="83" y="814"/>
                    </a:cubicBezTo>
                    <a:cubicBezTo>
                      <a:pt x="88" y="819"/>
                      <a:pt x="74" y="814"/>
                      <a:pt x="74" y="822"/>
                    </a:cubicBezTo>
                    <a:cubicBezTo>
                      <a:pt x="74" y="830"/>
                      <a:pt x="80" y="823"/>
                      <a:pt x="88" y="825"/>
                    </a:cubicBezTo>
                    <a:cubicBezTo>
                      <a:pt x="95" y="826"/>
                      <a:pt x="92" y="837"/>
                      <a:pt x="97" y="841"/>
                    </a:cubicBezTo>
                    <a:cubicBezTo>
                      <a:pt x="103" y="846"/>
                      <a:pt x="98" y="828"/>
                      <a:pt x="104" y="827"/>
                    </a:cubicBezTo>
                    <a:cubicBezTo>
                      <a:pt x="110" y="825"/>
                      <a:pt x="104" y="840"/>
                      <a:pt x="117" y="844"/>
                    </a:cubicBezTo>
                    <a:cubicBezTo>
                      <a:pt x="130" y="848"/>
                      <a:pt x="118" y="842"/>
                      <a:pt x="124" y="838"/>
                    </a:cubicBezTo>
                    <a:cubicBezTo>
                      <a:pt x="130" y="833"/>
                      <a:pt x="137" y="850"/>
                      <a:pt x="144" y="852"/>
                    </a:cubicBezTo>
                    <a:cubicBezTo>
                      <a:pt x="150" y="853"/>
                      <a:pt x="146" y="844"/>
                      <a:pt x="141" y="839"/>
                    </a:cubicBezTo>
                    <a:cubicBezTo>
                      <a:pt x="137" y="834"/>
                      <a:pt x="146" y="837"/>
                      <a:pt x="152" y="839"/>
                    </a:cubicBezTo>
                    <a:cubicBezTo>
                      <a:pt x="158" y="841"/>
                      <a:pt x="163" y="842"/>
                      <a:pt x="165" y="838"/>
                    </a:cubicBezTo>
                    <a:cubicBezTo>
                      <a:pt x="165" y="836"/>
                      <a:pt x="166" y="836"/>
                      <a:pt x="168" y="836"/>
                    </a:cubicBezTo>
                    <a:cubicBezTo>
                      <a:pt x="161" y="832"/>
                      <a:pt x="139" y="835"/>
                      <a:pt x="136" y="835"/>
                    </a:cubicBezTo>
                    <a:cubicBezTo>
                      <a:pt x="133" y="834"/>
                      <a:pt x="135" y="784"/>
                      <a:pt x="136" y="772"/>
                    </a:cubicBezTo>
                    <a:cubicBezTo>
                      <a:pt x="135" y="772"/>
                      <a:pt x="135" y="772"/>
                      <a:pt x="134" y="772"/>
                    </a:cubicBezTo>
                    <a:cubicBezTo>
                      <a:pt x="129" y="772"/>
                      <a:pt x="117" y="773"/>
                      <a:pt x="119" y="765"/>
                    </a:cubicBezTo>
                    <a:cubicBezTo>
                      <a:pt x="119" y="764"/>
                      <a:pt x="120" y="763"/>
                      <a:pt x="121" y="762"/>
                    </a:cubicBezTo>
                    <a:cubicBezTo>
                      <a:pt x="119" y="760"/>
                      <a:pt x="115" y="758"/>
                      <a:pt x="111" y="756"/>
                    </a:cubicBezTo>
                    <a:cubicBezTo>
                      <a:pt x="102" y="754"/>
                      <a:pt x="82" y="756"/>
                      <a:pt x="78" y="75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4" name="Freeform 112">
                <a:extLst>
                  <a:ext uri="{FF2B5EF4-FFF2-40B4-BE49-F238E27FC236}">
                    <a16:creationId xmlns:a16="http://schemas.microsoft.com/office/drawing/2014/main" id="{9413B04E-A190-40B2-93E7-63925DD84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0775" y="4453504"/>
                <a:ext cx="128588" cy="131763"/>
              </a:xfrm>
              <a:custGeom>
                <a:avLst/>
                <a:gdLst>
                  <a:gd name="T0" fmla="*/ 161 w 167"/>
                  <a:gd name="T1" fmla="*/ 91 h 169"/>
                  <a:gd name="T2" fmla="*/ 145 w 167"/>
                  <a:gd name="T3" fmla="*/ 95 h 169"/>
                  <a:gd name="T4" fmla="*/ 136 w 167"/>
                  <a:gd name="T5" fmla="*/ 74 h 169"/>
                  <a:gd name="T6" fmla="*/ 123 w 167"/>
                  <a:gd name="T7" fmla="*/ 58 h 169"/>
                  <a:gd name="T8" fmla="*/ 106 w 167"/>
                  <a:gd name="T9" fmla="*/ 56 h 169"/>
                  <a:gd name="T10" fmla="*/ 97 w 167"/>
                  <a:gd name="T11" fmla="*/ 41 h 169"/>
                  <a:gd name="T12" fmla="*/ 93 w 167"/>
                  <a:gd name="T13" fmla="*/ 18 h 169"/>
                  <a:gd name="T14" fmla="*/ 92 w 167"/>
                  <a:gd name="T15" fmla="*/ 8 h 169"/>
                  <a:gd name="T16" fmla="*/ 89 w 167"/>
                  <a:gd name="T17" fmla="*/ 9 h 169"/>
                  <a:gd name="T18" fmla="*/ 71 w 167"/>
                  <a:gd name="T19" fmla="*/ 1 h 169"/>
                  <a:gd name="T20" fmla="*/ 49 w 167"/>
                  <a:gd name="T21" fmla="*/ 3 h 169"/>
                  <a:gd name="T22" fmla="*/ 27 w 167"/>
                  <a:gd name="T23" fmla="*/ 7 h 169"/>
                  <a:gd name="T24" fmla="*/ 12 w 167"/>
                  <a:gd name="T25" fmla="*/ 25 h 169"/>
                  <a:gd name="T26" fmla="*/ 6 w 167"/>
                  <a:gd name="T27" fmla="*/ 54 h 169"/>
                  <a:gd name="T28" fmla="*/ 0 w 167"/>
                  <a:gd name="T29" fmla="*/ 54 h 169"/>
                  <a:gd name="T30" fmla="*/ 26 w 167"/>
                  <a:gd name="T31" fmla="*/ 81 h 169"/>
                  <a:gd name="T32" fmla="*/ 47 w 167"/>
                  <a:gd name="T33" fmla="*/ 94 h 169"/>
                  <a:gd name="T34" fmla="*/ 68 w 167"/>
                  <a:gd name="T35" fmla="*/ 104 h 169"/>
                  <a:gd name="T36" fmla="*/ 103 w 167"/>
                  <a:gd name="T37" fmla="*/ 122 h 169"/>
                  <a:gd name="T38" fmla="*/ 89 w 167"/>
                  <a:gd name="T39" fmla="*/ 148 h 169"/>
                  <a:gd name="T40" fmla="*/ 82 w 167"/>
                  <a:gd name="T41" fmla="*/ 160 h 169"/>
                  <a:gd name="T42" fmla="*/ 100 w 167"/>
                  <a:gd name="T43" fmla="*/ 164 h 169"/>
                  <a:gd name="T44" fmla="*/ 118 w 167"/>
                  <a:gd name="T45" fmla="*/ 166 h 169"/>
                  <a:gd name="T46" fmla="*/ 134 w 167"/>
                  <a:gd name="T47" fmla="*/ 162 h 169"/>
                  <a:gd name="T48" fmla="*/ 149 w 167"/>
                  <a:gd name="T49" fmla="*/ 155 h 169"/>
                  <a:gd name="T50" fmla="*/ 159 w 167"/>
                  <a:gd name="T51" fmla="*/ 127 h 169"/>
                  <a:gd name="T52" fmla="*/ 161 w 167"/>
                  <a:gd name="T53" fmla="*/ 91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7" h="169">
                    <a:moveTo>
                      <a:pt x="161" y="91"/>
                    </a:moveTo>
                    <a:cubicBezTo>
                      <a:pt x="154" y="88"/>
                      <a:pt x="147" y="95"/>
                      <a:pt x="145" y="95"/>
                    </a:cubicBezTo>
                    <a:cubicBezTo>
                      <a:pt x="142" y="95"/>
                      <a:pt x="137" y="80"/>
                      <a:pt x="136" y="74"/>
                    </a:cubicBezTo>
                    <a:cubicBezTo>
                      <a:pt x="134" y="68"/>
                      <a:pt x="127" y="55"/>
                      <a:pt x="123" y="58"/>
                    </a:cubicBezTo>
                    <a:cubicBezTo>
                      <a:pt x="118" y="61"/>
                      <a:pt x="119" y="57"/>
                      <a:pt x="106" y="56"/>
                    </a:cubicBezTo>
                    <a:cubicBezTo>
                      <a:pt x="93" y="56"/>
                      <a:pt x="94" y="53"/>
                      <a:pt x="97" y="41"/>
                    </a:cubicBezTo>
                    <a:cubicBezTo>
                      <a:pt x="99" y="29"/>
                      <a:pt x="88" y="21"/>
                      <a:pt x="93" y="18"/>
                    </a:cubicBezTo>
                    <a:cubicBezTo>
                      <a:pt x="97" y="16"/>
                      <a:pt x="97" y="13"/>
                      <a:pt x="92" y="8"/>
                    </a:cubicBezTo>
                    <a:cubicBezTo>
                      <a:pt x="91" y="8"/>
                      <a:pt x="90" y="9"/>
                      <a:pt x="89" y="9"/>
                    </a:cubicBezTo>
                    <a:cubicBezTo>
                      <a:pt x="85" y="9"/>
                      <a:pt x="79" y="1"/>
                      <a:pt x="71" y="1"/>
                    </a:cubicBezTo>
                    <a:cubicBezTo>
                      <a:pt x="63" y="1"/>
                      <a:pt x="55" y="0"/>
                      <a:pt x="49" y="3"/>
                    </a:cubicBezTo>
                    <a:cubicBezTo>
                      <a:pt x="44" y="6"/>
                      <a:pt x="33" y="3"/>
                      <a:pt x="27" y="7"/>
                    </a:cubicBezTo>
                    <a:cubicBezTo>
                      <a:pt x="20" y="12"/>
                      <a:pt x="12" y="21"/>
                      <a:pt x="12" y="25"/>
                    </a:cubicBezTo>
                    <a:cubicBezTo>
                      <a:pt x="13" y="29"/>
                      <a:pt x="10" y="53"/>
                      <a:pt x="6" y="54"/>
                    </a:cubicBezTo>
                    <a:cubicBezTo>
                      <a:pt x="5" y="54"/>
                      <a:pt x="3" y="54"/>
                      <a:pt x="0" y="54"/>
                    </a:cubicBezTo>
                    <a:cubicBezTo>
                      <a:pt x="4" y="62"/>
                      <a:pt x="18" y="75"/>
                      <a:pt x="26" y="81"/>
                    </a:cubicBezTo>
                    <a:cubicBezTo>
                      <a:pt x="36" y="87"/>
                      <a:pt x="36" y="93"/>
                      <a:pt x="47" y="94"/>
                    </a:cubicBezTo>
                    <a:cubicBezTo>
                      <a:pt x="59" y="95"/>
                      <a:pt x="64" y="99"/>
                      <a:pt x="68" y="104"/>
                    </a:cubicBezTo>
                    <a:cubicBezTo>
                      <a:pt x="72" y="110"/>
                      <a:pt x="101" y="118"/>
                      <a:pt x="103" y="122"/>
                    </a:cubicBezTo>
                    <a:cubicBezTo>
                      <a:pt x="106" y="126"/>
                      <a:pt x="89" y="137"/>
                      <a:pt x="89" y="148"/>
                    </a:cubicBezTo>
                    <a:cubicBezTo>
                      <a:pt x="89" y="158"/>
                      <a:pt x="82" y="157"/>
                      <a:pt x="82" y="160"/>
                    </a:cubicBezTo>
                    <a:cubicBezTo>
                      <a:pt x="82" y="163"/>
                      <a:pt x="95" y="161"/>
                      <a:pt x="100" y="164"/>
                    </a:cubicBezTo>
                    <a:cubicBezTo>
                      <a:pt x="104" y="167"/>
                      <a:pt x="112" y="162"/>
                      <a:pt x="118" y="166"/>
                    </a:cubicBezTo>
                    <a:cubicBezTo>
                      <a:pt x="124" y="169"/>
                      <a:pt x="130" y="161"/>
                      <a:pt x="134" y="162"/>
                    </a:cubicBezTo>
                    <a:cubicBezTo>
                      <a:pt x="139" y="163"/>
                      <a:pt x="144" y="154"/>
                      <a:pt x="149" y="155"/>
                    </a:cubicBezTo>
                    <a:cubicBezTo>
                      <a:pt x="155" y="155"/>
                      <a:pt x="160" y="135"/>
                      <a:pt x="159" y="127"/>
                    </a:cubicBezTo>
                    <a:cubicBezTo>
                      <a:pt x="158" y="119"/>
                      <a:pt x="167" y="95"/>
                      <a:pt x="161" y="9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5" name="Freeform 113">
                <a:extLst>
                  <a:ext uri="{FF2B5EF4-FFF2-40B4-BE49-F238E27FC236}">
                    <a16:creationId xmlns:a16="http://schemas.microsoft.com/office/drawing/2014/main" id="{A02F1D9D-A249-4129-9BDA-461DA5F3C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9463" y="4001067"/>
                <a:ext cx="49213" cy="39688"/>
              </a:xfrm>
              <a:custGeom>
                <a:avLst/>
                <a:gdLst>
                  <a:gd name="T0" fmla="*/ 60 w 63"/>
                  <a:gd name="T1" fmla="*/ 41 h 51"/>
                  <a:gd name="T2" fmla="*/ 63 w 63"/>
                  <a:gd name="T3" fmla="*/ 29 h 51"/>
                  <a:gd name="T4" fmla="*/ 44 w 63"/>
                  <a:gd name="T5" fmla="*/ 6 h 51"/>
                  <a:gd name="T6" fmla="*/ 35 w 63"/>
                  <a:gd name="T7" fmla="*/ 5 h 51"/>
                  <a:gd name="T8" fmla="*/ 16 w 63"/>
                  <a:gd name="T9" fmla="*/ 1 h 51"/>
                  <a:gd name="T10" fmla="*/ 6 w 63"/>
                  <a:gd name="T11" fmla="*/ 1 h 51"/>
                  <a:gd name="T12" fmla="*/ 4 w 63"/>
                  <a:gd name="T13" fmla="*/ 8 h 51"/>
                  <a:gd name="T14" fmla="*/ 9 w 63"/>
                  <a:gd name="T15" fmla="*/ 25 h 51"/>
                  <a:gd name="T16" fmla="*/ 20 w 63"/>
                  <a:gd name="T17" fmla="*/ 23 h 51"/>
                  <a:gd name="T18" fmla="*/ 29 w 63"/>
                  <a:gd name="T19" fmla="*/ 30 h 51"/>
                  <a:gd name="T20" fmla="*/ 42 w 63"/>
                  <a:gd name="T21" fmla="*/ 41 h 51"/>
                  <a:gd name="T22" fmla="*/ 53 w 63"/>
                  <a:gd name="T23" fmla="*/ 51 h 51"/>
                  <a:gd name="T24" fmla="*/ 57 w 63"/>
                  <a:gd name="T25" fmla="*/ 51 h 51"/>
                  <a:gd name="T26" fmla="*/ 60 w 63"/>
                  <a:gd name="T27" fmla="*/ 4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51">
                    <a:moveTo>
                      <a:pt x="60" y="41"/>
                    </a:moveTo>
                    <a:cubicBezTo>
                      <a:pt x="59" y="39"/>
                      <a:pt x="60" y="33"/>
                      <a:pt x="63" y="29"/>
                    </a:cubicBezTo>
                    <a:cubicBezTo>
                      <a:pt x="56" y="22"/>
                      <a:pt x="48" y="12"/>
                      <a:pt x="44" y="6"/>
                    </a:cubicBezTo>
                    <a:cubicBezTo>
                      <a:pt x="40" y="6"/>
                      <a:pt x="37" y="6"/>
                      <a:pt x="35" y="5"/>
                    </a:cubicBezTo>
                    <a:cubicBezTo>
                      <a:pt x="31" y="1"/>
                      <a:pt x="20" y="4"/>
                      <a:pt x="16" y="1"/>
                    </a:cubicBezTo>
                    <a:cubicBezTo>
                      <a:pt x="14" y="0"/>
                      <a:pt x="10" y="1"/>
                      <a:pt x="6" y="1"/>
                    </a:cubicBezTo>
                    <a:cubicBezTo>
                      <a:pt x="7" y="4"/>
                      <a:pt x="6" y="7"/>
                      <a:pt x="4" y="8"/>
                    </a:cubicBezTo>
                    <a:cubicBezTo>
                      <a:pt x="1" y="11"/>
                      <a:pt x="0" y="21"/>
                      <a:pt x="9" y="25"/>
                    </a:cubicBezTo>
                    <a:cubicBezTo>
                      <a:pt x="19" y="28"/>
                      <a:pt x="16" y="23"/>
                      <a:pt x="20" y="23"/>
                    </a:cubicBezTo>
                    <a:cubicBezTo>
                      <a:pt x="25" y="23"/>
                      <a:pt x="24" y="30"/>
                      <a:pt x="29" y="30"/>
                    </a:cubicBezTo>
                    <a:cubicBezTo>
                      <a:pt x="33" y="30"/>
                      <a:pt x="42" y="35"/>
                      <a:pt x="42" y="41"/>
                    </a:cubicBezTo>
                    <a:cubicBezTo>
                      <a:pt x="42" y="48"/>
                      <a:pt x="45" y="51"/>
                      <a:pt x="53" y="51"/>
                    </a:cubicBezTo>
                    <a:cubicBezTo>
                      <a:pt x="54" y="51"/>
                      <a:pt x="56" y="51"/>
                      <a:pt x="57" y="51"/>
                    </a:cubicBezTo>
                    <a:cubicBezTo>
                      <a:pt x="59" y="47"/>
                      <a:pt x="61" y="43"/>
                      <a:pt x="60" y="4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6" name="Freeform 114">
                <a:extLst>
                  <a:ext uri="{FF2B5EF4-FFF2-40B4-BE49-F238E27FC236}">
                    <a16:creationId xmlns:a16="http://schemas.microsoft.com/office/drawing/2014/main" id="{96132F0E-50B5-47FC-95B2-2D02CCA34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913" y="4020117"/>
                <a:ext cx="85725" cy="41275"/>
              </a:xfrm>
              <a:custGeom>
                <a:avLst/>
                <a:gdLst>
                  <a:gd name="T0" fmla="*/ 99 w 111"/>
                  <a:gd name="T1" fmla="*/ 16 h 53"/>
                  <a:gd name="T2" fmla="*/ 73 w 111"/>
                  <a:gd name="T3" fmla="*/ 3 h 53"/>
                  <a:gd name="T4" fmla="*/ 46 w 111"/>
                  <a:gd name="T5" fmla="*/ 13 h 53"/>
                  <a:gd name="T6" fmla="*/ 16 w 111"/>
                  <a:gd name="T7" fmla="*/ 13 h 53"/>
                  <a:gd name="T8" fmla="*/ 6 w 111"/>
                  <a:gd name="T9" fmla="*/ 4 h 53"/>
                  <a:gd name="T10" fmla="*/ 3 w 111"/>
                  <a:gd name="T11" fmla="*/ 16 h 53"/>
                  <a:gd name="T12" fmla="*/ 0 w 111"/>
                  <a:gd name="T13" fmla="*/ 26 h 53"/>
                  <a:gd name="T14" fmla="*/ 25 w 111"/>
                  <a:gd name="T15" fmla="*/ 37 h 53"/>
                  <a:gd name="T16" fmla="*/ 39 w 111"/>
                  <a:gd name="T17" fmla="*/ 46 h 53"/>
                  <a:gd name="T18" fmla="*/ 53 w 111"/>
                  <a:gd name="T19" fmla="*/ 43 h 53"/>
                  <a:gd name="T20" fmla="*/ 48 w 111"/>
                  <a:gd name="T21" fmla="*/ 32 h 53"/>
                  <a:gd name="T22" fmla="*/ 58 w 111"/>
                  <a:gd name="T23" fmla="*/ 23 h 53"/>
                  <a:gd name="T24" fmla="*/ 79 w 111"/>
                  <a:gd name="T25" fmla="*/ 16 h 53"/>
                  <a:gd name="T26" fmla="*/ 84 w 111"/>
                  <a:gd name="T27" fmla="*/ 29 h 53"/>
                  <a:gd name="T28" fmla="*/ 95 w 111"/>
                  <a:gd name="T29" fmla="*/ 49 h 53"/>
                  <a:gd name="T30" fmla="*/ 108 w 111"/>
                  <a:gd name="T31" fmla="*/ 37 h 53"/>
                  <a:gd name="T32" fmla="*/ 111 w 111"/>
                  <a:gd name="T33" fmla="*/ 31 h 53"/>
                  <a:gd name="T34" fmla="*/ 99 w 111"/>
                  <a:gd name="T35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1" h="53">
                    <a:moveTo>
                      <a:pt x="99" y="16"/>
                    </a:moveTo>
                    <a:cubicBezTo>
                      <a:pt x="92" y="6"/>
                      <a:pt x="80" y="7"/>
                      <a:pt x="73" y="3"/>
                    </a:cubicBezTo>
                    <a:cubicBezTo>
                      <a:pt x="65" y="0"/>
                      <a:pt x="55" y="5"/>
                      <a:pt x="46" y="13"/>
                    </a:cubicBezTo>
                    <a:cubicBezTo>
                      <a:pt x="36" y="22"/>
                      <a:pt x="24" y="17"/>
                      <a:pt x="16" y="13"/>
                    </a:cubicBezTo>
                    <a:cubicBezTo>
                      <a:pt x="13" y="11"/>
                      <a:pt x="10" y="8"/>
                      <a:pt x="6" y="4"/>
                    </a:cubicBezTo>
                    <a:cubicBezTo>
                      <a:pt x="3" y="8"/>
                      <a:pt x="2" y="14"/>
                      <a:pt x="3" y="16"/>
                    </a:cubicBezTo>
                    <a:cubicBezTo>
                      <a:pt x="4" y="18"/>
                      <a:pt x="2" y="22"/>
                      <a:pt x="0" y="26"/>
                    </a:cubicBezTo>
                    <a:cubicBezTo>
                      <a:pt x="9" y="27"/>
                      <a:pt x="20" y="31"/>
                      <a:pt x="25" y="37"/>
                    </a:cubicBezTo>
                    <a:cubicBezTo>
                      <a:pt x="31" y="45"/>
                      <a:pt x="35" y="40"/>
                      <a:pt x="39" y="46"/>
                    </a:cubicBezTo>
                    <a:cubicBezTo>
                      <a:pt x="42" y="53"/>
                      <a:pt x="51" y="47"/>
                      <a:pt x="53" y="43"/>
                    </a:cubicBezTo>
                    <a:cubicBezTo>
                      <a:pt x="55" y="39"/>
                      <a:pt x="49" y="37"/>
                      <a:pt x="48" y="32"/>
                    </a:cubicBezTo>
                    <a:cubicBezTo>
                      <a:pt x="47" y="28"/>
                      <a:pt x="56" y="29"/>
                      <a:pt x="58" y="23"/>
                    </a:cubicBezTo>
                    <a:cubicBezTo>
                      <a:pt x="60" y="17"/>
                      <a:pt x="73" y="14"/>
                      <a:pt x="79" y="16"/>
                    </a:cubicBezTo>
                    <a:cubicBezTo>
                      <a:pt x="85" y="19"/>
                      <a:pt x="90" y="23"/>
                      <a:pt x="84" y="29"/>
                    </a:cubicBezTo>
                    <a:cubicBezTo>
                      <a:pt x="80" y="34"/>
                      <a:pt x="88" y="42"/>
                      <a:pt x="95" y="49"/>
                    </a:cubicBezTo>
                    <a:cubicBezTo>
                      <a:pt x="100" y="44"/>
                      <a:pt x="106" y="38"/>
                      <a:pt x="108" y="37"/>
                    </a:cubicBezTo>
                    <a:cubicBezTo>
                      <a:pt x="109" y="36"/>
                      <a:pt x="110" y="33"/>
                      <a:pt x="111" y="31"/>
                    </a:cubicBezTo>
                    <a:cubicBezTo>
                      <a:pt x="107" y="29"/>
                      <a:pt x="104" y="23"/>
                      <a:pt x="99" y="1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7" name="Freeform 115">
                <a:extLst>
                  <a:ext uri="{FF2B5EF4-FFF2-40B4-BE49-F238E27FC236}">
                    <a16:creationId xmlns:a16="http://schemas.microsoft.com/office/drawing/2014/main" id="{D55C2FA4-B965-4EB3-AA3A-0E6C77EAD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063" y="3977254"/>
                <a:ext cx="176213" cy="250825"/>
              </a:xfrm>
              <a:custGeom>
                <a:avLst/>
                <a:gdLst>
                  <a:gd name="T0" fmla="*/ 36 w 227"/>
                  <a:gd name="T1" fmla="*/ 235 h 322"/>
                  <a:gd name="T2" fmla="*/ 50 w 227"/>
                  <a:gd name="T3" fmla="*/ 235 h 322"/>
                  <a:gd name="T4" fmla="*/ 63 w 227"/>
                  <a:gd name="T5" fmla="*/ 245 h 322"/>
                  <a:gd name="T6" fmla="*/ 64 w 227"/>
                  <a:gd name="T7" fmla="*/ 246 h 322"/>
                  <a:gd name="T8" fmla="*/ 81 w 227"/>
                  <a:gd name="T9" fmla="*/ 246 h 322"/>
                  <a:gd name="T10" fmla="*/ 92 w 227"/>
                  <a:gd name="T11" fmla="*/ 262 h 322"/>
                  <a:gd name="T12" fmla="*/ 104 w 227"/>
                  <a:gd name="T13" fmla="*/ 274 h 322"/>
                  <a:gd name="T14" fmla="*/ 111 w 227"/>
                  <a:gd name="T15" fmla="*/ 285 h 322"/>
                  <a:gd name="T16" fmla="*/ 132 w 227"/>
                  <a:gd name="T17" fmla="*/ 288 h 322"/>
                  <a:gd name="T18" fmla="*/ 144 w 227"/>
                  <a:gd name="T19" fmla="*/ 287 h 322"/>
                  <a:gd name="T20" fmla="*/ 156 w 227"/>
                  <a:gd name="T21" fmla="*/ 286 h 322"/>
                  <a:gd name="T22" fmla="*/ 170 w 227"/>
                  <a:gd name="T23" fmla="*/ 297 h 322"/>
                  <a:gd name="T24" fmla="*/ 160 w 227"/>
                  <a:gd name="T25" fmla="*/ 313 h 322"/>
                  <a:gd name="T26" fmla="*/ 171 w 227"/>
                  <a:gd name="T27" fmla="*/ 322 h 322"/>
                  <a:gd name="T28" fmla="*/ 172 w 227"/>
                  <a:gd name="T29" fmla="*/ 322 h 322"/>
                  <a:gd name="T30" fmla="*/ 180 w 227"/>
                  <a:gd name="T31" fmla="*/ 296 h 322"/>
                  <a:gd name="T32" fmla="*/ 183 w 227"/>
                  <a:gd name="T33" fmla="*/ 270 h 322"/>
                  <a:gd name="T34" fmla="*/ 171 w 227"/>
                  <a:gd name="T35" fmla="*/ 240 h 322"/>
                  <a:gd name="T36" fmla="*/ 184 w 227"/>
                  <a:gd name="T37" fmla="*/ 230 h 322"/>
                  <a:gd name="T38" fmla="*/ 180 w 227"/>
                  <a:gd name="T39" fmla="*/ 222 h 322"/>
                  <a:gd name="T40" fmla="*/ 175 w 227"/>
                  <a:gd name="T41" fmla="*/ 212 h 322"/>
                  <a:gd name="T42" fmla="*/ 204 w 227"/>
                  <a:gd name="T43" fmla="*/ 209 h 322"/>
                  <a:gd name="T44" fmla="*/ 225 w 227"/>
                  <a:gd name="T45" fmla="*/ 202 h 322"/>
                  <a:gd name="T46" fmla="*/ 222 w 227"/>
                  <a:gd name="T47" fmla="*/ 193 h 322"/>
                  <a:gd name="T48" fmla="*/ 222 w 227"/>
                  <a:gd name="T49" fmla="*/ 179 h 322"/>
                  <a:gd name="T50" fmla="*/ 215 w 227"/>
                  <a:gd name="T51" fmla="*/ 164 h 322"/>
                  <a:gd name="T52" fmla="*/ 220 w 227"/>
                  <a:gd name="T53" fmla="*/ 130 h 322"/>
                  <a:gd name="T54" fmla="*/ 198 w 227"/>
                  <a:gd name="T55" fmla="*/ 124 h 322"/>
                  <a:gd name="T56" fmla="*/ 171 w 227"/>
                  <a:gd name="T57" fmla="*/ 112 h 322"/>
                  <a:gd name="T58" fmla="*/ 139 w 227"/>
                  <a:gd name="T59" fmla="*/ 109 h 322"/>
                  <a:gd name="T60" fmla="*/ 127 w 227"/>
                  <a:gd name="T61" fmla="*/ 84 h 322"/>
                  <a:gd name="T62" fmla="*/ 118 w 227"/>
                  <a:gd name="T63" fmla="*/ 72 h 322"/>
                  <a:gd name="T64" fmla="*/ 109 w 227"/>
                  <a:gd name="T65" fmla="*/ 68 h 322"/>
                  <a:gd name="T66" fmla="*/ 112 w 227"/>
                  <a:gd name="T67" fmla="*/ 59 h 322"/>
                  <a:gd name="T68" fmla="*/ 115 w 227"/>
                  <a:gd name="T69" fmla="*/ 45 h 322"/>
                  <a:gd name="T70" fmla="*/ 132 w 227"/>
                  <a:gd name="T71" fmla="*/ 24 h 322"/>
                  <a:gd name="T72" fmla="*/ 137 w 227"/>
                  <a:gd name="T73" fmla="*/ 20 h 322"/>
                  <a:gd name="T74" fmla="*/ 142 w 227"/>
                  <a:gd name="T75" fmla="*/ 16 h 322"/>
                  <a:gd name="T76" fmla="*/ 147 w 227"/>
                  <a:gd name="T77" fmla="*/ 5 h 322"/>
                  <a:gd name="T78" fmla="*/ 125 w 227"/>
                  <a:gd name="T79" fmla="*/ 15 h 322"/>
                  <a:gd name="T80" fmla="*/ 109 w 227"/>
                  <a:gd name="T81" fmla="*/ 24 h 322"/>
                  <a:gd name="T82" fmla="*/ 92 w 227"/>
                  <a:gd name="T83" fmla="*/ 30 h 322"/>
                  <a:gd name="T84" fmla="*/ 83 w 227"/>
                  <a:gd name="T85" fmla="*/ 29 h 322"/>
                  <a:gd name="T86" fmla="*/ 65 w 227"/>
                  <a:gd name="T87" fmla="*/ 45 h 322"/>
                  <a:gd name="T88" fmla="*/ 59 w 227"/>
                  <a:gd name="T89" fmla="*/ 63 h 322"/>
                  <a:gd name="T90" fmla="*/ 40 w 227"/>
                  <a:gd name="T91" fmla="*/ 85 h 322"/>
                  <a:gd name="T92" fmla="*/ 36 w 227"/>
                  <a:gd name="T93" fmla="*/ 86 h 322"/>
                  <a:gd name="T94" fmla="*/ 33 w 227"/>
                  <a:gd name="T95" fmla="*/ 92 h 322"/>
                  <a:gd name="T96" fmla="*/ 20 w 227"/>
                  <a:gd name="T97" fmla="*/ 104 h 322"/>
                  <a:gd name="T98" fmla="*/ 26 w 227"/>
                  <a:gd name="T99" fmla="*/ 110 h 322"/>
                  <a:gd name="T100" fmla="*/ 30 w 227"/>
                  <a:gd name="T101" fmla="*/ 125 h 322"/>
                  <a:gd name="T102" fmla="*/ 30 w 227"/>
                  <a:gd name="T103" fmla="*/ 135 h 322"/>
                  <a:gd name="T104" fmla="*/ 34 w 227"/>
                  <a:gd name="T105" fmla="*/ 164 h 322"/>
                  <a:gd name="T106" fmla="*/ 29 w 227"/>
                  <a:gd name="T107" fmla="*/ 181 h 322"/>
                  <a:gd name="T108" fmla="*/ 14 w 227"/>
                  <a:gd name="T109" fmla="*/ 193 h 322"/>
                  <a:gd name="T110" fmla="*/ 4 w 227"/>
                  <a:gd name="T111" fmla="*/ 205 h 322"/>
                  <a:gd name="T112" fmla="*/ 0 w 227"/>
                  <a:gd name="T113" fmla="*/ 213 h 322"/>
                  <a:gd name="T114" fmla="*/ 24 w 227"/>
                  <a:gd name="T115" fmla="*/ 226 h 322"/>
                  <a:gd name="T116" fmla="*/ 36 w 227"/>
                  <a:gd name="T117" fmla="*/ 235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7" h="322">
                    <a:moveTo>
                      <a:pt x="36" y="235"/>
                    </a:moveTo>
                    <a:cubicBezTo>
                      <a:pt x="41" y="238"/>
                      <a:pt x="48" y="237"/>
                      <a:pt x="50" y="235"/>
                    </a:cubicBezTo>
                    <a:cubicBezTo>
                      <a:pt x="52" y="233"/>
                      <a:pt x="56" y="238"/>
                      <a:pt x="63" y="245"/>
                    </a:cubicBezTo>
                    <a:cubicBezTo>
                      <a:pt x="64" y="246"/>
                      <a:pt x="64" y="246"/>
                      <a:pt x="64" y="246"/>
                    </a:cubicBezTo>
                    <a:cubicBezTo>
                      <a:pt x="70" y="245"/>
                      <a:pt x="78" y="244"/>
                      <a:pt x="81" y="246"/>
                    </a:cubicBezTo>
                    <a:cubicBezTo>
                      <a:pt x="86" y="249"/>
                      <a:pt x="85" y="261"/>
                      <a:pt x="92" y="262"/>
                    </a:cubicBezTo>
                    <a:cubicBezTo>
                      <a:pt x="99" y="262"/>
                      <a:pt x="104" y="270"/>
                      <a:pt x="104" y="274"/>
                    </a:cubicBezTo>
                    <a:cubicBezTo>
                      <a:pt x="103" y="277"/>
                      <a:pt x="111" y="279"/>
                      <a:pt x="111" y="285"/>
                    </a:cubicBezTo>
                    <a:cubicBezTo>
                      <a:pt x="110" y="291"/>
                      <a:pt x="130" y="290"/>
                      <a:pt x="132" y="288"/>
                    </a:cubicBezTo>
                    <a:cubicBezTo>
                      <a:pt x="135" y="286"/>
                      <a:pt x="140" y="285"/>
                      <a:pt x="144" y="287"/>
                    </a:cubicBezTo>
                    <a:cubicBezTo>
                      <a:pt x="147" y="289"/>
                      <a:pt x="153" y="285"/>
                      <a:pt x="156" y="286"/>
                    </a:cubicBezTo>
                    <a:cubicBezTo>
                      <a:pt x="159" y="287"/>
                      <a:pt x="173" y="293"/>
                      <a:pt x="170" y="297"/>
                    </a:cubicBezTo>
                    <a:cubicBezTo>
                      <a:pt x="167" y="302"/>
                      <a:pt x="158" y="309"/>
                      <a:pt x="160" y="313"/>
                    </a:cubicBezTo>
                    <a:cubicBezTo>
                      <a:pt x="162" y="316"/>
                      <a:pt x="169" y="318"/>
                      <a:pt x="171" y="322"/>
                    </a:cubicBezTo>
                    <a:cubicBezTo>
                      <a:pt x="172" y="322"/>
                      <a:pt x="172" y="322"/>
                      <a:pt x="172" y="322"/>
                    </a:cubicBezTo>
                    <a:cubicBezTo>
                      <a:pt x="177" y="321"/>
                      <a:pt x="180" y="302"/>
                      <a:pt x="180" y="296"/>
                    </a:cubicBezTo>
                    <a:cubicBezTo>
                      <a:pt x="180" y="291"/>
                      <a:pt x="182" y="276"/>
                      <a:pt x="183" y="270"/>
                    </a:cubicBezTo>
                    <a:cubicBezTo>
                      <a:pt x="187" y="259"/>
                      <a:pt x="171" y="252"/>
                      <a:pt x="171" y="240"/>
                    </a:cubicBezTo>
                    <a:cubicBezTo>
                      <a:pt x="171" y="228"/>
                      <a:pt x="177" y="235"/>
                      <a:pt x="184" y="230"/>
                    </a:cubicBezTo>
                    <a:cubicBezTo>
                      <a:pt x="191" y="225"/>
                      <a:pt x="184" y="223"/>
                      <a:pt x="180" y="222"/>
                    </a:cubicBezTo>
                    <a:cubicBezTo>
                      <a:pt x="177" y="221"/>
                      <a:pt x="174" y="215"/>
                      <a:pt x="175" y="212"/>
                    </a:cubicBezTo>
                    <a:cubicBezTo>
                      <a:pt x="177" y="208"/>
                      <a:pt x="197" y="209"/>
                      <a:pt x="204" y="209"/>
                    </a:cubicBezTo>
                    <a:cubicBezTo>
                      <a:pt x="211" y="209"/>
                      <a:pt x="225" y="203"/>
                      <a:pt x="225" y="202"/>
                    </a:cubicBezTo>
                    <a:cubicBezTo>
                      <a:pt x="225" y="202"/>
                      <a:pt x="227" y="197"/>
                      <a:pt x="222" y="193"/>
                    </a:cubicBezTo>
                    <a:cubicBezTo>
                      <a:pt x="217" y="189"/>
                      <a:pt x="218" y="183"/>
                      <a:pt x="222" y="179"/>
                    </a:cubicBezTo>
                    <a:cubicBezTo>
                      <a:pt x="226" y="174"/>
                      <a:pt x="220" y="170"/>
                      <a:pt x="215" y="164"/>
                    </a:cubicBezTo>
                    <a:cubicBezTo>
                      <a:pt x="210" y="159"/>
                      <a:pt x="214" y="139"/>
                      <a:pt x="220" y="130"/>
                    </a:cubicBezTo>
                    <a:cubicBezTo>
                      <a:pt x="225" y="120"/>
                      <a:pt x="208" y="122"/>
                      <a:pt x="198" y="124"/>
                    </a:cubicBezTo>
                    <a:cubicBezTo>
                      <a:pt x="187" y="125"/>
                      <a:pt x="178" y="121"/>
                      <a:pt x="171" y="112"/>
                    </a:cubicBezTo>
                    <a:cubicBezTo>
                      <a:pt x="164" y="104"/>
                      <a:pt x="155" y="109"/>
                      <a:pt x="139" y="109"/>
                    </a:cubicBezTo>
                    <a:cubicBezTo>
                      <a:pt x="123" y="110"/>
                      <a:pt x="126" y="91"/>
                      <a:pt x="127" y="84"/>
                    </a:cubicBezTo>
                    <a:cubicBezTo>
                      <a:pt x="127" y="77"/>
                      <a:pt x="118" y="77"/>
                      <a:pt x="118" y="72"/>
                    </a:cubicBezTo>
                    <a:cubicBezTo>
                      <a:pt x="118" y="67"/>
                      <a:pt x="114" y="67"/>
                      <a:pt x="109" y="68"/>
                    </a:cubicBezTo>
                    <a:cubicBezTo>
                      <a:pt x="105" y="68"/>
                      <a:pt x="109" y="63"/>
                      <a:pt x="112" y="59"/>
                    </a:cubicBezTo>
                    <a:cubicBezTo>
                      <a:pt x="115" y="56"/>
                      <a:pt x="115" y="53"/>
                      <a:pt x="115" y="45"/>
                    </a:cubicBezTo>
                    <a:cubicBezTo>
                      <a:pt x="115" y="38"/>
                      <a:pt x="126" y="31"/>
                      <a:pt x="132" y="24"/>
                    </a:cubicBezTo>
                    <a:cubicBezTo>
                      <a:pt x="133" y="22"/>
                      <a:pt x="135" y="21"/>
                      <a:pt x="137" y="20"/>
                    </a:cubicBezTo>
                    <a:cubicBezTo>
                      <a:pt x="138" y="18"/>
                      <a:pt x="139" y="17"/>
                      <a:pt x="142" y="16"/>
                    </a:cubicBezTo>
                    <a:cubicBezTo>
                      <a:pt x="150" y="15"/>
                      <a:pt x="155" y="9"/>
                      <a:pt x="147" y="5"/>
                    </a:cubicBezTo>
                    <a:cubicBezTo>
                      <a:pt x="139" y="0"/>
                      <a:pt x="134" y="14"/>
                      <a:pt x="125" y="15"/>
                    </a:cubicBezTo>
                    <a:cubicBezTo>
                      <a:pt x="116" y="16"/>
                      <a:pt x="115" y="22"/>
                      <a:pt x="109" y="24"/>
                    </a:cubicBezTo>
                    <a:cubicBezTo>
                      <a:pt x="103" y="27"/>
                      <a:pt x="92" y="25"/>
                      <a:pt x="92" y="30"/>
                    </a:cubicBezTo>
                    <a:cubicBezTo>
                      <a:pt x="91" y="35"/>
                      <a:pt x="88" y="30"/>
                      <a:pt x="83" y="29"/>
                    </a:cubicBezTo>
                    <a:cubicBezTo>
                      <a:pt x="78" y="27"/>
                      <a:pt x="65" y="39"/>
                      <a:pt x="65" y="45"/>
                    </a:cubicBezTo>
                    <a:cubicBezTo>
                      <a:pt x="66" y="51"/>
                      <a:pt x="68" y="57"/>
                      <a:pt x="59" y="63"/>
                    </a:cubicBezTo>
                    <a:cubicBezTo>
                      <a:pt x="49" y="69"/>
                      <a:pt x="44" y="80"/>
                      <a:pt x="40" y="85"/>
                    </a:cubicBezTo>
                    <a:cubicBezTo>
                      <a:pt x="39" y="86"/>
                      <a:pt x="37" y="86"/>
                      <a:pt x="36" y="86"/>
                    </a:cubicBezTo>
                    <a:cubicBezTo>
                      <a:pt x="35" y="88"/>
                      <a:pt x="34" y="91"/>
                      <a:pt x="33" y="92"/>
                    </a:cubicBezTo>
                    <a:cubicBezTo>
                      <a:pt x="31" y="93"/>
                      <a:pt x="25" y="99"/>
                      <a:pt x="20" y="104"/>
                    </a:cubicBezTo>
                    <a:cubicBezTo>
                      <a:pt x="23" y="106"/>
                      <a:pt x="25" y="108"/>
                      <a:pt x="26" y="110"/>
                    </a:cubicBezTo>
                    <a:cubicBezTo>
                      <a:pt x="32" y="116"/>
                      <a:pt x="28" y="121"/>
                      <a:pt x="30" y="125"/>
                    </a:cubicBezTo>
                    <a:cubicBezTo>
                      <a:pt x="32" y="128"/>
                      <a:pt x="34" y="133"/>
                      <a:pt x="30" y="135"/>
                    </a:cubicBezTo>
                    <a:cubicBezTo>
                      <a:pt x="27" y="137"/>
                      <a:pt x="30" y="160"/>
                      <a:pt x="34" y="164"/>
                    </a:cubicBezTo>
                    <a:cubicBezTo>
                      <a:pt x="37" y="168"/>
                      <a:pt x="34" y="172"/>
                      <a:pt x="29" y="181"/>
                    </a:cubicBezTo>
                    <a:cubicBezTo>
                      <a:pt x="25" y="189"/>
                      <a:pt x="21" y="193"/>
                      <a:pt x="14" y="193"/>
                    </a:cubicBezTo>
                    <a:cubicBezTo>
                      <a:pt x="6" y="194"/>
                      <a:pt x="7" y="205"/>
                      <a:pt x="4" y="205"/>
                    </a:cubicBezTo>
                    <a:cubicBezTo>
                      <a:pt x="2" y="205"/>
                      <a:pt x="1" y="210"/>
                      <a:pt x="0" y="213"/>
                    </a:cubicBezTo>
                    <a:cubicBezTo>
                      <a:pt x="7" y="219"/>
                      <a:pt x="20" y="226"/>
                      <a:pt x="24" y="226"/>
                    </a:cubicBezTo>
                    <a:cubicBezTo>
                      <a:pt x="28" y="226"/>
                      <a:pt x="30" y="232"/>
                      <a:pt x="36" y="23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8" name="Freeform 116">
                <a:extLst>
                  <a:ext uri="{FF2B5EF4-FFF2-40B4-BE49-F238E27FC236}">
                    <a16:creationId xmlns:a16="http://schemas.microsoft.com/office/drawing/2014/main" id="{B4B1E18D-9008-452F-8C0F-FDCDC61C0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0763" y="4309042"/>
                <a:ext cx="179388" cy="203200"/>
              </a:xfrm>
              <a:custGeom>
                <a:avLst/>
                <a:gdLst>
                  <a:gd name="T0" fmla="*/ 228 w 231"/>
                  <a:gd name="T1" fmla="*/ 157 h 263"/>
                  <a:gd name="T2" fmla="*/ 217 w 231"/>
                  <a:gd name="T3" fmla="*/ 139 h 263"/>
                  <a:gd name="T4" fmla="*/ 201 w 231"/>
                  <a:gd name="T5" fmla="*/ 129 h 263"/>
                  <a:gd name="T6" fmla="*/ 181 w 231"/>
                  <a:gd name="T7" fmla="*/ 120 h 263"/>
                  <a:gd name="T8" fmla="*/ 179 w 231"/>
                  <a:gd name="T9" fmla="*/ 104 h 263"/>
                  <a:gd name="T10" fmla="*/ 176 w 231"/>
                  <a:gd name="T11" fmla="*/ 90 h 263"/>
                  <a:gd name="T12" fmla="*/ 169 w 231"/>
                  <a:gd name="T13" fmla="*/ 77 h 263"/>
                  <a:gd name="T14" fmla="*/ 148 w 231"/>
                  <a:gd name="T15" fmla="*/ 72 h 263"/>
                  <a:gd name="T16" fmla="*/ 132 w 231"/>
                  <a:gd name="T17" fmla="*/ 65 h 263"/>
                  <a:gd name="T18" fmla="*/ 124 w 231"/>
                  <a:gd name="T19" fmla="*/ 58 h 263"/>
                  <a:gd name="T20" fmla="*/ 111 w 231"/>
                  <a:gd name="T21" fmla="*/ 56 h 263"/>
                  <a:gd name="T22" fmla="*/ 89 w 231"/>
                  <a:gd name="T23" fmla="*/ 42 h 263"/>
                  <a:gd name="T24" fmla="*/ 83 w 231"/>
                  <a:gd name="T25" fmla="*/ 5 h 263"/>
                  <a:gd name="T26" fmla="*/ 65 w 231"/>
                  <a:gd name="T27" fmla="*/ 4 h 263"/>
                  <a:gd name="T28" fmla="*/ 42 w 231"/>
                  <a:gd name="T29" fmla="*/ 14 h 263"/>
                  <a:gd name="T30" fmla="*/ 26 w 231"/>
                  <a:gd name="T31" fmla="*/ 23 h 263"/>
                  <a:gd name="T32" fmla="*/ 10 w 231"/>
                  <a:gd name="T33" fmla="*/ 27 h 263"/>
                  <a:gd name="T34" fmla="*/ 4 w 231"/>
                  <a:gd name="T35" fmla="*/ 25 h 263"/>
                  <a:gd name="T36" fmla="*/ 17 w 231"/>
                  <a:gd name="T37" fmla="*/ 52 h 263"/>
                  <a:gd name="T38" fmla="*/ 12 w 231"/>
                  <a:gd name="T39" fmla="*/ 62 h 263"/>
                  <a:gd name="T40" fmla="*/ 13 w 231"/>
                  <a:gd name="T41" fmla="*/ 89 h 263"/>
                  <a:gd name="T42" fmla="*/ 9 w 231"/>
                  <a:gd name="T43" fmla="*/ 104 h 263"/>
                  <a:gd name="T44" fmla="*/ 4 w 231"/>
                  <a:gd name="T45" fmla="*/ 120 h 263"/>
                  <a:gd name="T46" fmla="*/ 12 w 231"/>
                  <a:gd name="T47" fmla="*/ 129 h 263"/>
                  <a:gd name="T48" fmla="*/ 2 w 231"/>
                  <a:gd name="T49" fmla="*/ 144 h 263"/>
                  <a:gd name="T50" fmla="*/ 0 w 231"/>
                  <a:gd name="T51" fmla="*/ 152 h 263"/>
                  <a:gd name="T52" fmla="*/ 8 w 231"/>
                  <a:gd name="T53" fmla="*/ 161 h 263"/>
                  <a:gd name="T54" fmla="*/ 12 w 231"/>
                  <a:gd name="T55" fmla="*/ 181 h 263"/>
                  <a:gd name="T56" fmla="*/ 20 w 231"/>
                  <a:gd name="T57" fmla="*/ 192 h 263"/>
                  <a:gd name="T58" fmla="*/ 16 w 231"/>
                  <a:gd name="T59" fmla="*/ 205 h 263"/>
                  <a:gd name="T60" fmla="*/ 23 w 231"/>
                  <a:gd name="T61" fmla="*/ 221 h 263"/>
                  <a:gd name="T62" fmla="*/ 30 w 231"/>
                  <a:gd name="T63" fmla="*/ 238 h 263"/>
                  <a:gd name="T64" fmla="*/ 34 w 231"/>
                  <a:gd name="T65" fmla="*/ 259 h 263"/>
                  <a:gd name="T66" fmla="*/ 60 w 231"/>
                  <a:gd name="T67" fmla="*/ 244 h 263"/>
                  <a:gd name="T68" fmla="*/ 76 w 231"/>
                  <a:gd name="T69" fmla="*/ 243 h 263"/>
                  <a:gd name="T70" fmla="*/ 98 w 231"/>
                  <a:gd name="T71" fmla="*/ 252 h 263"/>
                  <a:gd name="T72" fmla="*/ 109 w 231"/>
                  <a:gd name="T73" fmla="*/ 241 h 263"/>
                  <a:gd name="T74" fmla="*/ 134 w 231"/>
                  <a:gd name="T75" fmla="*/ 241 h 263"/>
                  <a:gd name="T76" fmla="*/ 140 w 231"/>
                  <a:gd name="T77" fmla="*/ 212 h 263"/>
                  <a:gd name="T78" fmla="*/ 155 w 231"/>
                  <a:gd name="T79" fmla="*/ 194 h 263"/>
                  <a:gd name="T80" fmla="*/ 177 w 231"/>
                  <a:gd name="T81" fmla="*/ 190 h 263"/>
                  <a:gd name="T82" fmla="*/ 199 w 231"/>
                  <a:gd name="T83" fmla="*/ 188 h 263"/>
                  <a:gd name="T84" fmla="*/ 217 w 231"/>
                  <a:gd name="T85" fmla="*/ 196 h 263"/>
                  <a:gd name="T86" fmla="*/ 226 w 231"/>
                  <a:gd name="T87" fmla="*/ 182 h 263"/>
                  <a:gd name="T88" fmla="*/ 228 w 231"/>
                  <a:gd name="T89" fmla="*/ 157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31" h="263">
                    <a:moveTo>
                      <a:pt x="228" y="157"/>
                    </a:moveTo>
                    <a:cubicBezTo>
                      <a:pt x="225" y="149"/>
                      <a:pt x="217" y="148"/>
                      <a:pt x="217" y="139"/>
                    </a:cubicBezTo>
                    <a:cubicBezTo>
                      <a:pt x="217" y="130"/>
                      <a:pt x="214" y="129"/>
                      <a:pt x="201" y="129"/>
                    </a:cubicBezTo>
                    <a:cubicBezTo>
                      <a:pt x="189" y="130"/>
                      <a:pt x="181" y="127"/>
                      <a:pt x="181" y="120"/>
                    </a:cubicBezTo>
                    <a:cubicBezTo>
                      <a:pt x="180" y="113"/>
                      <a:pt x="173" y="107"/>
                      <a:pt x="179" y="104"/>
                    </a:cubicBezTo>
                    <a:cubicBezTo>
                      <a:pt x="184" y="101"/>
                      <a:pt x="175" y="96"/>
                      <a:pt x="176" y="90"/>
                    </a:cubicBezTo>
                    <a:cubicBezTo>
                      <a:pt x="177" y="83"/>
                      <a:pt x="172" y="80"/>
                      <a:pt x="169" y="77"/>
                    </a:cubicBezTo>
                    <a:cubicBezTo>
                      <a:pt x="165" y="74"/>
                      <a:pt x="148" y="79"/>
                      <a:pt x="148" y="72"/>
                    </a:cubicBezTo>
                    <a:cubicBezTo>
                      <a:pt x="148" y="66"/>
                      <a:pt x="138" y="65"/>
                      <a:pt x="132" y="65"/>
                    </a:cubicBezTo>
                    <a:cubicBezTo>
                      <a:pt x="127" y="65"/>
                      <a:pt x="131" y="58"/>
                      <a:pt x="124" y="58"/>
                    </a:cubicBezTo>
                    <a:cubicBezTo>
                      <a:pt x="118" y="59"/>
                      <a:pt x="119" y="55"/>
                      <a:pt x="111" y="56"/>
                    </a:cubicBezTo>
                    <a:cubicBezTo>
                      <a:pt x="103" y="57"/>
                      <a:pt x="98" y="53"/>
                      <a:pt x="89" y="42"/>
                    </a:cubicBezTo>
                    <a:cubicBezTo>
                      <a:pt x="80" y="32"/>
                      <a:pt x="81" y="11"/>
                      <a:pt x="83" y="5"/>
                    </a:cubicBezTo>
                    <a:cubicBezTo>
                      <a:pt x="84" y="0"/>
                      <a:pt x="72" y="4"/>
                      <a:pt x="65" y="4"/>
                    </a:cubicBezTo>
                    <a:cubicBezTo>
                      <a:pt x="57" y="4"/>
                      <a:pt x="50" y="10"/>
                      <a:pt x="42" y="14"/>
                    </a:cubicBezTo>
                    <a:cubicBezTo>
                      <a:pt x="35" y="19"/>
                      <a:pt x="30" y="19"/>
                      <a:pt x="26" y="23"/>
                    </a:cubicBezTo>
                    <a:cubicBezTo>
                      <a:pt x="22" y="27"/>
                      <a:pt x="16" y="29"/>
                      <a:pt x="10" y="27"/>
                    </a:cubicBezTo>
                    <a:cubicBezTo>
                      <a:pt x="8" y="26"/>
                      <a:pt x="6" y="26"/>
                      <a:pt x="4" y="25"/>
                    </a:cubicBezTo>
                    <a:cubicBezTo>
                      <a:pt x="7" y="33"/>
                      <a:pt x="15" y="47"/>
                      <a:pt x="17" y="52"/>
                    </a:cubicBezTo>
                    <a:cubicBezTo>
                      <a:pt x="19" y="58"/>
                      <a:pt x="14" y="60"/>
                      <a:pt x="12" y="62"/>
                    </a:cubicBezTo>
                    <a:cubicBezTo>
                      <a:pt x="9" y="64"/>
                      <a:pt x="13" y="84"/>
                      <a:pt x="13" y="89"/>
                    </a:cubicBezTo>
                    <a:cubicBezTo>
                      <a:pt x="14" y="93"/>
                      <a:pt x="6" y="101"/>
                      <a:pt x="9" y="104"/>
                    </a:cubicBezTo>
                    <a:cubicBezTo>
                      <a:pt x="12" y="107"/>
                      <a:pt x="4" y="115"/>
                      <a:pt x="4" y="120"/>
                    </a:cubicBezTo>
                    <a:cubicBezTo>
                      <a:pt x="4" y="125"/>
                      <a:pt x="12" y="125"/>
                      <a:pt x="12" y="129"/>
                    </a:cubicBezTo>
                    <a:cubicBezTo>
                      <a:pt x="12" y="133"/>
                      <a:pt x="6" y="142"/>
                      <a:pt x="2" y="144"/>
                    </a:cubicBezTo>
                    <a:cubicBezTo>
                      <a:pt x="0" y="146"/>
                      <a:pt x="0" y="149"/>
                      <a:pt x="0" y="152"/>
                    </a:cubicBezTo>
                    <a:cubicBezTo>
                      <a:pt x="1" y="152"/>
                      <a:pt x="2" y="157"/>
                      <a:pt x="8" y="161"/>
                    </a:cubicBezTo>
                    <a:cubicBezTo>
                      <a:pt x="14" y="166"/>
                      <a:pt x="7" y="175"/>
                      <a:pt x="12" y="181"/>
                    </a:cubicBezTo>
                    <a:cubicBezTo>
                      <a:pt x="18" y="188"/>
                      <a:pt x="24" y="189"/>
                      <a:pt x="20" y="192"/>
                    </a:cubicBezTo>
                    <a:cubicBezTo>
                      <a:pt x="16" y="195"/>
                      <a:pt x="21" y="202"/>
                      <a:pt x="16" y="205"/>
                    </a:cubicBezTo>
                    <a:cubicBezTo>
                      <a:pt x="12" y="209"/>
                      <a:pt x="18" y="219"/>
                      <a:pt x="23" y="221"/>
                    </a:cubicBezTo>
                    <a:cubicBezTo>
                      <a:pt x="28" y="223"/>
                      <a:pt x="25" y="233"/>
                      <a:pt x="30" y="238"/>
                    </a:cubicBezTo>
                    <a:cubicBezTo>
                      <a:pt x="35" y="243"/>
                      <a:pt x="32" y="255"/>
                      <a:pt x="34" y="259"/>
                    </a:cubicBezTo>
                    <a:cubicBezTo>
                      <a:pt x="36" y="263"/>
                      <a:pt x="51" y="253"/>
                      <a:pt x="60" y="244"/>
                    </a:cubicBezTo>
                    <a:cubicBezTo>
                      <a:pt x="69" y="234"/>
                      <a:pt x="68" y="242"/>
                      <a:pt x="76" y="243"/>
                    </a:cubicBezTo>
                    <a:cubicBezTo>
                      <a:pt x="85" y="244"/>
                      <a:pt x="94" y="244"/>
                      <a:pt x="98" y="252"/>
                    </a:cubicBezTo>
                    <a:cubicBezTo>
                      <a:pt x="102" y="260"/>
                      <a:pt x="107" y="244"/>
                      <a:pt x="109" y="241"/>
                    </a:cubicBezTo>
                    <a:cubicBezTo>
                      <a:pt x="112" y="238"/>
                      <a:pt x="131" y="242"/>
                      <a:pt x="134" y="241"/>
                    </a:cubicBezTo>
                    <a:cubicBezTo>
                      <a:pt x="138" y="240"/>
                      <a:pt x="141" y="216"/>
                      <a:pt x="140" y="212"/>
                    </a:cubicBezTo>
                    <a:cubicBezTo>
                      <a:pt x="140" y="208"/>
                      <a:pt x="148" y="199"/>
                      <a:pt x="155" y="194"/>
                    </a:cubicBezTo>
                    <a:cubicBezTo>
                      <a:pt x="161" y="190"/>
                      <a:pt x="172" y="193"/>
                      <a:pt x="177" y="190"/>
                    </a:cubicBezTo>
                    <a:cubicBezTo>
                      <a:pt x="183" y="187"/>
                      <a:pt x="191" y="188"/>
                      <a:pt x="199" y="188"/>
                    </a:cubicBezTo>
                    <a:cubicBezTo>
                      <a:pt x="207" y="188"/>
                      <a:pt x="213" y="196"/>
                      <a:pt x="217" y="196"/>
                    </a:cubicBezTo>
                    <a:cubicBezTo>
                      <a:pt x="222" y="196"/>
                      <a:pt x="227" y="189"/>
                      <a:pt x="226" y="182"/>
                    </a:cubicBezTo>
                    <a:cubicBezTo>
                      <a:pt x="225" y="175"/>
                      <a:pt x="231" y="166"/>
                      <a:pt x="228" y="15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9" name="Freeform 117">
                <a:extLst>
                  <a:ext uri="{FF2B5EF4-FFF2-40B4-BE49-F238E27FC236}">
                    <a16:creationId xmlns:a16="http://schemas.microsoft.com/office/drawing/2014/main" id="{CCCFDD33-EA4F-48E4-9EF6-D2D499B9C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138" y="4166167"/>
                <a:ext cx="188913" cy="274638"/>
              </a:xfrm>
              <a:custGeom>
                <a:avLst/>
                <a:gdLst>
                  <a:gd name="T0" fmla="*/ 224 w 244"/>
                  <a:gd name="T1" fmla="*/ 336 h 354"/>
                  <a:gd name="T2" fmla="*/ 225 w 244"/>
                  <a:gd name="T3" fmla="*/ 335 h 354"/>
                  <a:gd name="T4" fmla="*/ 227 w 244"/>
                  <a:gd name="T5" fmla="*/ 327 h 354"/>
                  <a:gd name="T6" fmla="*/ 237 w 244"/>
                  <a:gd name="T7" fmla="*/ 312 h 354"/>
                  <a:gd name="T8" fmla="*/ 229 w 244"/>
                  <a:gd name="T9" fmla="*/ 303 h 354"/>
                  <a:gd name="T10" fmla="*/ 234 w 244"/>
                  <a:gd name="T11" fmla="*/ 287 h 354"/>
                  <a:gd name="T12" fmla="*/ 238 w 244"/>
                  <a:gd name="T13" fmla="*/ 272 h 354"/>
                  <a:gd name="T14" fmla="*/ 237 w 244"/>
                  <a:gd name="T15" fmla="*/ 245 h 354"/>
                  <a:gd name="T16" fmla="*/ 242 w 244"/>
                  <a:gd name="T17" fmla="*/ 235 h 354"/>
                  <a:gd name="T18" fmla="*/ 229 w 244"/>
                  <a:gd name="T19" fmla="*/ 208 h 354"/>
                  <a:gd name="T20" fmla="*/ 210 w 244"/>
                  <a:gd name="T21" fmla="*/ 209 h 354"/>
                  <a:gd name="T22" fmla="*/ 206 w 244"/>
                  <a:gd name="T23" fmla="*/ 185 h 354"/>
                  <a:gd name="T24" fmla="*/ 198 w 244"/>
                  <a:gd name="T25" fmla="*/ 186 h 354"/>
                  <a:gd name="T26" fmla="*/ 177 w 244"/>
                  <a:gd name="T27" fmla="*/ 189 h 354"/>
                  <a:gd name="T28" fmla="*/ 167 w 244"/>
                  <a:gd name="T29" fmla="*/ 178 h 354"/>
                  <a:gd name="T30" fmla="*/ 158 w 244"/>
                  <a:gd name="T31" fmla="*/ 171 h 354"/>
                  <a:gd name="T32" fmla="*/ 150 w 244"/>
                  <a:gd name="T33" fmla="*/ 155 h 354"/>
                  <a:gd name="T34" fmla="*/ 145 w 244"/>
                  <a:gd name="T35" fmla="*/ 139 h 354"/>
                  <a:gd name="T36" fmla="*/ 148 w 244"/>
                  <a:gd name="T37" fmla="*/ 126 h 354"/>
                  <a:gd name="T38" fmla="*/ 156 w 244"/>
                  <a:gd name="T39" fmla="*/ 116 h 354"/>
                  <a:gd name="T40" fmla="*/ 162 w 244"/>
                  <a:gd name="T41" fmla="*/ 99 h 354"/>
                  <a:gd name="T42" fmla="*/ 179 w 244"/>
                  <a:gd name="T43" fmla="*/ 87 h 354"/>
                  <a:gd name="T44" fmla="*/ 202 w 244"/>
                  <a:gd name="T45" fmla="*/ 79 h 354"/>
                  <a:gd name="T46" fmla="*/ 217 w 244"/>
                  <a:gd name="T47" fmla="*/ 78 h 354"/>
                  <a:gd name="T48" fmla="*/ 206 w 244"/>
                  <a:gd name="T49" fmla="*/ 69 h 354"/>
                  <a:gd name="T50" fmla="*/ 216 w 244"/>
                  <a:gd name="T51" fmla="*/ 53 h 354"/>
                  <a:gd name="T52" fmla="*/ 202 w 244"/>
                  <a:gd name="T53" fmla="*/ 42 h 354"/>
                  <a:gd name="T54" fmla="*/ 190 w 244"/>
                  <a:gd name="T55" fmla="*/ 43 h 354"/>
                  <a:gd name="T56" fmla="*/ 178 w 244"/>
                  <a:gd name="T57" fmla="*/ 44 h 354"/>
                  <a:gd name="T58" fmla="*/ 157 w 244"/>
                  <a:gd name="T59" fmla="*/ 41 h 354"/>
                  <a:gd name="T60" fmla="*/ 150 w 244"/>
                  <a:gd name="T61" fmla="*/ 30 h 354"/>
                  <a:gd name="T62" fmla="*/ 138 w 244"/>
                  <a:gd name="T63" fmla="*/ 18 h 354"/>
                  <a:gd name="T64" fmla="*/ 127 w 244"/>
                  <a:gd name="T65" fmla="*/ 2 h 354"/>
                  <a:gd name="T66" fmla="*/ 110 w 244"/>
                  <a:gd name="T67" fmla="*/ 2 h 354"/>
                  <a:gd name="T68" fmla="*/ 115 w 244"/>
                  <a:gd name="T69" fmla="*/ 16 h 354"/>
                  <a:gd name="T70" fmla="*/ 104 w 244"/>
                  <a:gd name="T71" fmla="*/ 35 h 354"/>
                  <a:gd name="T72" fmla="*/ 67 w 244"/>
                  <a:gd name="T73" fmla="*/ 55 h 354"/>
                  <a:gd name="T74" fmla="*/ 50 w 244"/>
                  <a:gd name="T75" fmla="*/ 85 h 354"/>
                  <a:gd name="T76" fmla="*/ 37 w 244"/>
                  <a:gd name="T77" fmla="*/ 86 h 354"/>
                  <a:gd name="T78" fmla="*/ 22 w 244"/>
                  <a:gd name="T79" fmla="*/ 82 h 354"/>
                  <a:gd name="T80" fmla="*/ 22 w 244"/>
                  <a:gd name="T81" fmla="*/ 73 h 354"/>
                  <a:gd name="T82" fmla="*/ 19 w 244"/>
                  <a:gd name="T83" fmla="*/ 63 h 354"/>
                  <a:gd name="T84" fmla="*/ 3 w 244"/>
                  <a:gd name="T85" fmla="*/ 79 h 354"/>
                  <a:gd name="T86" fmla="*/ 10 w 244"/>
                  <a:gd name="T87" fmla="*/ 105 h 354"/>
                  <a:gd name="T88" fmla="*/ 4 w 244"/>
                  <a:gd name="T89" fmla="*/ 110 h 354"/>
                  <a:gd name="T90" fmla="*/ 25 w 244"/>
                  <a:gd name="T91" fmla="*/ 127 h 354"/>
                  <a:gd name="T92" fmla="*/ 44 w 244"/>
                  <a:gd name="T93" fmla="*/ 153 h 354"/>
                  <a:gd name="T94" fmla="*/ 57 w 244"/>
                  <a:gd name="T95" fmla="*/ 182 h 354"/>
                  <a:gd name="T96" fmla="*/ 86 w 244"/>
                  <a:gd name="T97" fmla="*/ 237 h 354"/>
                  <a:gd name="T98" fmla="*/ 98 w 244"/>
                  <a:gd name="T99" fmla="*/ 262 h 354"/>
                  <a:gd name="T100" fmla="*/ 105 w 244"/>
                  <a:gd name="T101" fmla="*/ 279 h 354"/>
                  <a:gd name="T102" fmla="*/ 134 w 244"/>
                  <a:gd name="T103" fmla="*/ 300 h 354"/>
                  <a:gd name="T104" fmla="*/ 189 w 244"/>
                  <a:gd name="T105" fmla="*/ 333 h 354"/>
                  <a:gd name="T106" fmla="*/ 211 w 244"/>
                  <a:gd name="T107" fmla="*/ 350 h 354"/>
                  <a:gd name="T108" fmla="*/ 212 w 244"/>
                  <a:gd name="T109" fmla="*/ 354 h 354"/>
                  <a:gd name="T110" fmla="*/ 217 w 244"/>
                  <a:gd name="T111" fmla="*/ 351 h 354"/>
                  <a:gd name="T112" fmla="*/ 224 w 244"/>
                  <a:gd name="T113" fmla="*/ 336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4" h="354">
                    <a:moveTo>
                      <a:pt x="224" y="336"/>
                    </a:moveTo>
                    <a:cubicBezTo>
                      <a:pt x="225" y="335"/>
                      <a:pt x="225" y="335"/>
                      <a:pt x="225" y="335"/>
                    </a:cubicBezTo>
                    <a:cubicBezTo>
                      <a:pt x="225" y="332"/>
                      <a:pt x="225" y="329"/>
                      <a:pt x="227" y="327"/>
                    </a:cubicBezTo>
                    <a:cubicBezTo>
                      <a:pt x="231" y="325"/>
                      <a:pt x="237" y="316"/>
                      <a:pt x="237" y="312"/>
                    </a:cubicBezTo>
                    <a:cubicBezTo>
                      <a:pt x="237" y="308"/>
                      <a:pt x="229" y="308"/>
                      <a:pt x="229" y="303"/>
                    </a:cubicBezTo>
                    <a:cubicBezTo>
                      <a:pt x="229" y="298"/>
                      <a:pt x="237" y="290"/>
                      <a:pt x="234" y="287"/>
                    </a:cubicBezTo>
                    <a:cubicBezTo>
                      <a:pt x="231" y="284"/>
                      <a:pt x="239" y="276"/>
                      <a:pt x="238" y="272"/>
                    </a:cubicBezTo>
                    <a:cubicBezTo>
                      <a:pt x="238" y="267"/>
                      <a:pt x="234" y="247"/>
                      <a:pt x="237" y="245"/>
                    </a:cubicBezTo>
                    <a:cubicBezTo>
                      <a:pt x="239" y="243"/>
                      <a:pt x="244" y="241"/>
                      <a:pt x="242" y="235"/>
                    </a:cubicBezTo>
                    <a:cubicBezTo>
                      <a:pt x="240" y="230"/>
                      <a:pt x="232" y="216"/>
                      <a:pt x="229" y="208"/>
                    </a:cubicBezTo>
                    <a:cubicBezTo>
                      <a:pt x="222" y="207"/>
                      <a:pt x="215" y="207"/>
                      <a:pt x="210" y="209"/>
                    </a:cubicBezTo>
                    <a:cubicBezTo>
                      <a:pt x="204" y="211"/>
                      <a:pt x="206" y="192"/>
                      <a:pt x="206" y="185"/>
                    </a:cubicBezTo>
                    <a:cubicBezTo>
                      <a:pt x="206" y="177"/>
                      <a:pt x="200" y="181"/>
                      <a:pt x="198" y="186"/>
                    </a:cubicBezTo>
                    <a:cubicBezTo>
                      <a:pt x="195" y="191"/>
                      <a:pt x="186" y="189"/>
                      <a:pt x="177" y="189"/>
                    </a:cubicBezTo>
                    <a:cubicBezTo>
                      <a:pt x="169" y="189"/>
                      <a:pt x="173" y="178"/>
                      <a:pt x="167" y="178"/>
                    </a:cubicBezTo>
                    <a:cubicBezTo>
                      <a:pt x="162" y="179"/>
                      <a:pt x="157" y="177"/>
                      <a:pt x="158" y="171"/>
                    </a:cubicBezTo>
                    <a:cubicBezTo>
                      <a:pt x="159" y="166"/>
                      <a:pt x="154" y="161"/>
                      <a:pt x="150" y="155"/>
                    </a:cubicBezTo>
                    <a:cubicBezTo>
                      <a:pt x="146" y="149"/>
                      <a:pt x="142" y="143"/>
                      <a:pt x="145" y="139"/>
                    </a:cubicBezTo>
                    <a:cubicBezTo>
                      <a:pt x="148" y="135"/>
                      <a:pt x="143" y="131"/>
                      <a:pt x="148" y="126"/>
                    </a:cubicBezTo>
                    <a:cubicBezTo>
                      <a:pt x="153" y="121"/>
                      <a:pt x="158" y="123"/>
                      <a:pt x="156" y="116"/>
                    </a:cubicBezTo>
                    <a:cubicBezTo>
                      <a:pt x="155" y="110"/>
                      <a:pt x="162" y="106"/>
                      <a:pt x="162" y="99"/>
                    </a:cubicBezTo>
                    <a:cubicBezTo>
                      <a:pt x="163" y="91"/>
                      <a:pt x="171" y="93"/>
                      <a:pt x="179" y="87"/>
                    </a:cubicBezTo>
                    <a:cubicBezTo>
                      <a:pt x="187" y="81"/>
                      <a:pt x="195" y="85"/>
                      <a:pt x="202" y="79"/>
                    </a:cubicBezTo>
                    <a:cubicBezTo>
                      <a:pt x="208" y="74"/>
                      <a:pt x="213" y="78"/>
                      <a:pt x="217" y="78"/>
                    </a:cubicBezTo>
                    <a:cubicBezTo>
                      <a:pt x="215" y="74"/>
                      <a:pt x="208" y="72"/>
                      <a:pt x="206" y="69"/>
                    </a:cubicBezTo>
                    <a:cubicBezTo>
                      <a:pt x="204" y="65"/>
                      <a:pt x="213" y="58"/>
                      <a:pt x="216" y="53"/>
                    </a:cubicBezTo>
                    <a:cubicBezTo>
                      <a:pt x="219" y="49"/>
                      <a:pt x="205" y="43"/>
                      <a:pt x="202" y="42"/>
                    </a:cubicBezTo>
                    <a:cubicBezTo>
                      <a:pt x="199" y="41"/>
                      <a:pt x="193" y="45"/>
                      <a:pt x="190" y="43"/>
                    </a:cubicBezTo>
                    <a:cubicBezTo>
                      <a:pt x="186" y="41"/>
                      <a:pt x="181" y="42"/>
                      <a:pt x="178" y="44"/>
                    </a:cubicBezTo>
                    <a:cubicBezTo>
                      <a:pt x="176" y="46"/>
                      <a:pt x="156" y="47"/>
                      <a:pt x="157" y="41"/>
                    </a:cubicBezTo>
                    <a:cubicBezTo>
                      <a:pt x="157" y="35"/>
                      <a:pt x="149" y="33"/>
                      <a:pt x="150" y="30"/>
                    </a:cubicBezTo>
                    <a:cubicBezTo>
                      <a:pt x="150" y="26"/>
                      <a:pt x="145" y="18"/>
                      <a:pt x="138" y="18"/>
                    </a:cubicBezTo>
                    <a:cubicBezTo>
                      <a:pt x="131" y="17"/>
                      <a:pt x="132" y="5"/>
                      <a:pt x="127" y="2"/>
                    </a:cubicBezTo>
                    <a:cubicBezTo>
                      <a:pt x="124" y="0"/>
                      <a:pt x="116" y="1"/>
                      <a:pt x="110" y="2"/>
                    </a:cubicBezTo>
                    <a:cubicBezTo>
                      <a:pt x="117" y="10"/>
                      <a:pt x="119" y="13"/>
                      <a:pt x="115" y="16"/>
                    </a:cubicBezTo>
                    <a:cubicBezTo>
                      <a:pt x="109" y="20"/>
                      <a:pt x="115" y="21"/>
                      <a:pt x="104" y="35"/>
                    </a:cubicBezTo>
                    <a:cubicBezTo>
                      <a:pt x="94" y="49"/>
                      <a:pt x="76" y="53"/>
                      <a:pt x="67" y="55"/>
                    </a:cubicBezTo>
                    <a:cubicBezTo>
                      <a:pt x="58" y="58"/>
                      <a:pt x="55" y="74"/>
                      <a:pt x="50" y="85"/>
                    </a:cubicBezTo>
                    <a:cubicBezTo>
                      <a:pt x="45" y="97"/>
                      <a:pt x="41" y="93"/>
                      <a:pt x="37" y="86"/>
                    </a:cubicBezTo>
                    <a:cubicBezTo>
                      <a:pt x="32" y="80"/>
                      <a:pt x="28" y="87"/>
                      <a:pt x="22" y="82"/>
                    </a:cubicBezTo>
                    <a:cubicBezTo>
                      <a:pt x="17" y="77"/>
                      <a:pt x="19" y="77"/>
                      <a:pt x="22" y="73"/>
                    </a:cubicBezTo>
                    <a:cubicBezTo>
                      <a:pt x="24" y="70"/>
                      <a:pt x="22" y="67"/>
                      <a:pt x="19" y="63"/>
                    </a:cubicBezTo>
                    <a:cubicBezTo>
                      <a:pt x="12" y="64"/>
                      <a:pt x="6" y="73"/>
                      <a:pt x="3" y="79"/>
                    </a:cubicBezTo>
                    <a:cubicBezTo>
                      <a:pt x="0" y="87"/>
                      <a:pt x="9" y="100"/>
                      <a:pt x="10" y="105"/>
                    </a:cubicBezTo>
                    <a:cubicBezTo>
                      <a:pt x="11" y="110"/>
                      <a:pt x="5" y="106"/>
                      <a:pt x="4" y="110"/>
                    </a:cubicBezTo>
                    <a:cubicBezTo>
                      <a:pt x="3" y="115"/>
                      <a:pt x="18" y="122"/>
                      <a:pt x="25" y="127"/>
                    </a:cubicBezTo>
                    <a:cubicBezTo>
                      <a:pt x="31" y="132"/>
                      <a:pt x="37" y="146"/>
                      <a:pt x="44" y="153"/>
                    </a:cubicBezTo>
                    <a:cubicBezTo>
                      <a:pt x="50" y="159"/>
                      <a:pt x="50" y="165"/>
                      <a:pt x="57" y="182"/>
                    </a:cubicBezTo>
                    <a:cubicBezTo>
                      <a:pt x="64" y="198"/>
                      <a:pt x="77" y="226"/>
                      <a:pt x="86" y="237"/>
                    </a:cubicBezTo>
                    <a:cubicBezTo>
                      <a:pt x="95" y="249"/>
                      <a:pt x="100" y="258"/>
                      <a:pt x="98" y="262"/>
                    </a:cubicBezTo>
                    <a:cubicBezTo>
                      <a:pt x="95" y="265"/>
                      <a:pt x="98" y="274"/>
                      <a:pt x="105" y="279"/>
                    </a:cubicBezTo>
                    <a:cubicBezTo>
                      <a:pt x="111" y="283"/>
                      <a:pt x="117" y="291"/>
                      <a:pt x="134" y="300"/>
                    </a:cubicBezTo>
                    <a:cubicBezTo>
                      <a:pt x="152" y="308"/>
                      <a:pt x="184" y="325"/>
                      <a:pt x="189" y="333"/>
                    </a:cubicBezTo>
                    <a:cubicBezTo>
                      <a:pt x="193" y="341"/>
                      <a:pt x="208" y="349"/>
                      <a:pt x="211" y="350"/>
                    </a:cubicBezTo>
                    <a:cubicBezTo>
                      <a:pt x="212" y="351"/>
                      <a:pt x="212" y="352"/>
                      <a:pt x="212" y="354"/>
                    </a:cubicBezTo>
                    <a:cubicBezTo>
                      <a:pt x="214" y="352"/>
                      <a:pt x="216" y="351"/>
                      <a:pt x="217" y="351"/>
                    </a:cubicBezTo>
                    <a:cubicBezTo>
                      <a:pt x="222" y="348"/>
                      <a:pt x="223" y="339"/>
                      <a:pt x="224" y="33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0" name="Freeform 118">
                <a:extLst>
                  <a:ext uri="{FF2B5EF4-FFF2-40B4-BE49-F238E27FC236}">
                    <a16:creationId xmlns:a16="http://schemas.microsoft.com/office/drawing/2014/main" id="{8A0B1D44-CCF7-44F4-9D2A-4DD89EFFD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613" y="3985192"/>
                <a:ext cx="203200" cy="171450"/>
              </a:xfrm>
              <a:custGeom>
                <a:avLst/>
                <a:gdLst>
                  <a:gd name="T0" fmla="*/ 27 w 262"/>
                  <a:gd name="T1" fmla="*/ 14 h 220"/>
                  <a:gd name="T2" fmla="*/ 10 w 262"/>
                  <a:gd name="T3" fmla="*/ 35 h 220"/>
                  <a:gd name="T4" fmla="*/ 7 w 262"/>
                  <a:gd name="T5" fmla="*/ 49 h 220"/>
                  <a:gd name="T6" fmla="*/ 4 w 262"/>
                  <a:gd name="T7" fmla="*/ 58 h 220"/>
                  <a:gd name="T8" fmla="*/ 13 w 262"/>
                  <a:gd name="T9" fmla="*/ 62 h 220"/>
                  <a:gd name="T10" fmla="*/ 22 w 262"/>
                  <a:gd name="T11" fmla="*/ 74 h 220"/>
                  <a:gd name="T12" fmla="*/ 34 w 262"/>
                  <a:gd name="T13" fmla="*/ 99 h 220"/>
                  <a:gd name="T14" fmla="*/ 66 w 262"/>
                  <a:gd name="T15" fmla="*/ 102 h 220"/>
                  <a:gd name="T16" fmla="*/ 93 w 262"/>
                  <a:gd name="T17" fmla="*/ 114 h 220"/>
                  <a:gd name="T18" fmla="*/ 115 w 262"/>
                  <a:gd name="T19" fmla="*/ 120 h 220"/>
                  <a:gd name="T20" fmla="*/ 110 w 262"/>
                  <a:gd name="T21" fmla="*/ 154 h 220"/>
                  <a:gd name="T22" fmla="*/ 117 w 262"/>
                  <a:gd name="T23" fmla="*/ 169 h 220"/>
                  <a:gd name="T24" fmla="*/ 117 w 262"/>
                  <a:gd name="T25" fmla="*/ 183 h 220"/>
                  <a:gd name="T26" fmla="*/ 120 w 262"/>
                  <a:gd name="T27" fmla="*/ 192 h 220"/>
                  <a:gd name="T28" fmla="*/ 117 w 262"/>
                  <a:gd name="T29" fmla="*/ 194 h 220"/>
                  <a:gd name="T30" fmla="*/ 132 w 262"/>
                  <a:gd name="T31" fmla="*/ 213 h 220"/>
                  <a:gd name="T32" fmla="*/ 143 w 262"/>
                  <a:gd name="T33" fmla="*/ 218 h 220"/>
                  <a:gd name="T34" fmla="*/ 153 w 262"/>
                  <a:gd name="T35" fmla="*/ 216 h 220"/>
                  <a:gd name="T36" fmla="*/ 166 w 262"/>
                  <a:gd name="T37" fmla="*/ 209 h 220"/>
                  <a:gd name="T38" fmla="*/ 179 w 262"/>
                  <a:gd name="T39" fmla="*/ 203 h 220"/>
                  <a:gd name="T40" fmla="*/ 190 w 262"/>
                  <a:gd name="T41" fmla="*/ 193 h 220"/>
                  <a:gd name="T42" fmla="*/ 192 w 262"/>
                  <a:gd name="T43" fmla="*/ 185 h 220"/>
                  <a:gd name="T44" fmla="*/ 182 w 262"/>
                  <a:gd name="T45" fmla="*/ 182 h 220"/>
                  <a:gd name="T46" fmla="*/ 177 w 262"/>
                  <a:gd name="T47" fmla="*/ 171 h 220"/>
                  <a:gd name="T48" fmla="*/ 170 w 262"/>
                  <a:gd name="T49" fmla="*/ 156 h 220"/>
                  <a:gd name="T50" fmla="*/ 182 w 262"/>
                  <a:gd name="T51" fmla="*/ 154 h 220"/>
                  <a:gd name="T52" fmla="*/ 199 w 262"/>
                  <a:gd name="T53" fmla="*/ 160 h 220"/>
                  <a:gd name="T54" fmla="*/ 206 w 262"/>
                  <a:gd name="T55" fmla="*/ 160 h 220"/>
                  <a:gd name="T56" fmla="*/ 219 w 262"/>
                  <a:gd name="T57" fmla="*/ 153 h 220"/>
                  <a:gd name="T58" fmla="*/ 242 w 262"/>
                  <a:gd name="T59" fmla="*/ 144 h 220"/>
                  <a:gd name="T60" fmla="*/ 247 w 262"/>
                  <a:gd name="T61" fmla="*/ 137 h 220"/>
                  <a:gd name="T62" fmla="*/ 235 w 262"/>
                  <a:gd name="T63" fmla="*/ 122 h 220"/>
                  <a:gd name="T64" fmla="*/ 237 w 262"/>
                  <a:gd name="T65" fmla="*/ 112 h 220"/>
                  <a:gd name="T66" fmla="*/ 246 w 262"/>
                  <a:gd name="T67" fmla="*/ 103 h 220"/>
                  <a:gd name="T68" fmla="*/ 249 w 262"/>
                  <a:gd name="T69" fmla="*/ 93 h 220"/>
                  <a:gd name="T70" fmla="*/ 255 w 262"/>
                  <a:gd name="T71" fmla="*/ 80 h 220"/>
                  <a:gd name="T72" fmla="*/ 262 w 262"/>
                  <a:gd name="T73" fmla="*/ 71 h 220"/>
                  <a:gd name="T74" fmla="*/ 235 w 262"/>
                  <a:gd name="T75" fmla="*/ 68 h 220"/>
                  <a:gd name="T76" fmla="*/ 240 w 262"/>
                  <a:gd name="T77" fmla="*/ 53 h 220"/>
                  <a:gd name="T78" fmla="*/ 212 w 262"/>
                  <a:gd name="T79" fmla="*/ 42 h 220"/>
                  <a:gd name="T80" fmla="*/ 214 w 262"/>
                  <a:gd name="T81" fmla="*/ 32 h 220"/>
                  <a:gd name="T82" fmla="*/ 199 w 262"/>
                  <a:gd name="T83" fmla="*/ 27 h 220"/>
                  <a:gd name="T84" fmla="*/ 162 w 262"/>
                  <a:gd name="T85" fmla="*/ 40 h 220"/>
                  <a:gd name="T86" fmla="*/ 127 w 262"/>
                  <a:gd name="T87" fmla="*/ 30 h 220"/>
                  <a:gd name="T88" fmla="*/ 102 w 262"/>
                  <a:gd name="T89" fmla="*/ 25 h 220"/>
                  <a:gd name="T90" fmla="*/ 87 w 262"/>
                  <a:gd name="T91" fmla="*/ 11 h 220"/>
                  <a:gd name="T92" fmla="*/ 71 w 262"/>
                  <a:gd name="T93" fmla="*/ 0 h 220"/>
                  <a:gd name="T94" fmla="*/ 66 w 262"/>
                  <a:gd name="T95" fmla="*/ 12 h 220"/>
                  <a:gd name="T96" fmla="*/ 40 w 262"/>
                  <a:gd name="T97" fmla="*/ 27 h 220"/>
                  <a:gd name="T98" fmla="*/ 47 w 262"/>
                  <a:gd name="T99" fmla="*/ 55 h 220"/>
                  <a:gd name="T100" fmla="*/ 26 w 262"/>
                  <a:gd name="T101" fmla="*/ 48 h 220"/>
                  <a:gd name="T102" fmla="*/ 35 w 262"/>
                  <a:gd name="T103" fmla="*/ 23 h 220"/>
                  <a:gd name="T104" fmla="*/ 32 w 262"/>
                  <a:gd name="T105" fmla="*/ 10 h 220"/>
                  <a:gd name="T106" fmla="*/ 27 w 262"/>
                  <a:gd name="T107" fmla="*/ 14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2" h="220">
                    <a:moveTo>
                      <a:pt x="27" y="14"/>
                    </a:moveTo>
                    <a:cubicBezTo>
                      <a:pt x="21" y="21"/>
                      <a:pt x="10" y="28"/>
                      <a:pt x="10" y="35"/>
                    </a:cubicBezTo>
                    <a:cubicBezTo>
                      <a:pt x="10" y="43"/>
                      <a:pt x="10" y="46"/>
                      <a:pt x="7" y="49"/>
                    </a:cubicBezTo>
                    <a:cubicBezTo>
                      <a:pt x="4" y="53"/>
                      <a:pt x="0" y="58"/>
                      <a:pt x="4" y="58"/>
                    </a:cubicBezTo>
                    <a:cubicBezTo>
                      <a:pt x="9" y="57"/>
                      <a:pt x="13" y="57"/>
                      <a:pt x="13" y="62"/>
                    </a:cubicBezTo>
                    <a:cubicBezTo>
                      <a:pt x="13" y="67"/>
                      <a:pt x="22" y="67"/>
                      <a:pt x="22" y="74"/>
                    </a:cubicBezTo>
                    <a:cubicBezTo>
                      <a:pt x="21" y="81"/>
                      <a:pt x="18" y="100"/>
                      <a:pt x="34" y="99"/>
                    </a:cubicBezTo>
                    <a:cubicBezTo>
                      <a:pt x="50" y="99"/>
                      <a:pt x="59" y="94"/>
                      <a:pt x="66" y="102"/>
                    </a:cubicBezTo>
                    <a:cubicBezTo>
                      <a:pt x="73" y="111"/>
                      <a:pt x="82" y="115"/>
                      <a:pt x="93" y="114"/>
                    </a:cubicBezTo>
                    <a:cubicBezTo>
                      <a:pt x="103" y="112"/>
                      <a:pt x="120" y="110"/>
                      <a:pt x="115" y="120"/>
                    </a:cubicBezTo>
                    <a:cubicBezTo>
                      <a:pt x="109" y="129"/>
                      <a:pt x="105" y="149"/>
                      <a:pt x="110" y="154"/>
                    </a:cubicBezTo>
                    <a:cubicBezTo>
                      <a:pt x="115" y="160"/>
                      <a:pt x="121" y="164"/>
                      <a:pt x="117" y="169"/>
                    </a:cubicBezTo>
                    <a:cubicBezTo>
                      <a:pt x="113" y="173"/>
                      <a:pt x="112" y="179"/>
                      <a:pt x="117" y="183"/>
                    </a:cubicBezTo>
                    <a:cubicBezTo>
                      <a:pt x="122" y="187"/>
                      <a:pt x="120" y="192"/>
                      <a:pt x="120" y="192"/>
                    </a:cubicBezTo>
                    <a:cubicBezTo>
                      <a:pt x="120" y="193"/>
                      <a:pt x="119" y="193"/>
                      <a:pt x="117" y="194"/>
                    </a:cubicBezTo>
                    <a:cubicBezTo>
                      <a:pt x="125" y="202"/>
                      <a:pt x="128" y="210"/>
                      <a:pt x="132" y="213"/>
                    </a:cubicBezTo>
                    <a:cubicBezTo>
                      <a:pt x="138" y="218"/>
                      <a:pt x="139" y="220"/>
                      <a:pt x="143" y="218"/>
                    </a:cubicBezTo>
                    <a:cubicBezTo>
                      <a:pt x="147" y="215"/>
                      <a:pt x="150" y="214"/>
                      <a:pt x="153" y="216"/>
                    </a:cubicBezTo>
                    <a:cubicBezTo>
                      <a:pt x="157" y="218"/>
                      <a:pt x="161" y="214"/>
                      <a:pt x="166" y="209"/>
                    </a:cubicBezTo>
                    <a:cubicBezTo>
                      <a:pt x="172" y="205"/>
                      <a:pt x="177" y="209"/>
                      <a:pt x="179" y="203"/>
                    </a:cubicBezTo>
                    <a:cubicBezTo>
                      <a:pt x="181" y="197"/>
                      <a:pt x="183" y="194"/>
                      <a:pt x="190" y="193"/>
                    </a:cubicBezTo>
                    <a:cubicBezTo>
                      <a:pt x="196" y="192"/>
                      <a:pt x="196" y="185"/>
                      <a:pt x="192" y="185"/>
                    </a:cubicBezTo>
                    <a:cubicBezTo>
                      <a:pt x="188" y="185"/>
                      <a:pt x="182" y="190"/>
                      <a:pt x="182" y="182"/>
                    </a:cubicBezTo>
                    <a:cubicBezTo>
                      <a:pt x="182" y="175"/>
                      <a:pt x="177" y="177"/>
                      <a:pt x="177" y="171"/>
                    </a:cubicBezTo>
                    <a:cubicBezTo>
                      <a:pt x="177" y="164"/>
                      <a:pt x="177" y="160"/>
                      <a:pt x="170" y="156"/>
                    </a:cubicBezTo>
                    <a:cubicBezTo>
                      <a:pt x="163" y="152"/>
                      <a:pt x="179" y="151"/>
                      <a:pt x="182" y="154"/>
                    </a:cubicBezTo>
                    <a:cubicBezTo>
                      <a:pt x="186" y="158"/>
                      <a:pt x="198" y="155"/>
                      <a:pt x="199" y="160"/>
                    </a:cubicBezTo>
                    <a:cubicBezTo>
                      <a:pt x="200" y="165"/>
                      <a:pt x="206" y="167"/>
                      <a:pt x="206" y="160"/>
                    </a:cubicBezTo>
                    <a:cubicBezTo>
                      <a:pt x="206" y="154"/>
                      <a:pt x="213" y="152"/>
                      <a:pt x="219" y="153"/>
                    </a:cubicBezTo>
                    <a:cubicBezTo>
                      <a:pt x="225" y="154"/>
                      <a:pt x="237" y="146"/>
                      <a:pt x="242" y="144"/>
                    </a:cubicBezTo>
                    <a:cubicBezTo>
                      <a:pt x="245" y="143"/>
                      <a:pt x="246" y="140"/>
                      <a:pt x="247" y="137"/>
                    </a:cubicBezTo>
                    <a:cubicBezTo>
                      <a:pt x="244" y="132"/>
                      <a:pt x="238" y="124"/>
                      <a:pt x="235" y="122"/>
                    </a:cubicBezTo>
                    <a:cubicBezTo>
                      <a:pt x="231" y="119"/>
                      <a:pt x="238" y="117"/>
                      <a:pt x="237" y="112"/>
                    </a:cubicBezTo>
                    <a:cubicBezTo>
                      <a:pt x="236" y="107"/>
                      <a:pt x="237" y="104"/>
                      <a:pt x="246" y="103"/>
                    </a:cubicBezTo>
                    <a:cubicBezTo>
                      <a:pt x="255" y="102"/>
                      <a:pt x="253" y="95"/>
                      <a:pt x="249" y="93"/>
                    </a:cubicBezTo>
                    <a:cubicBezTo>
                      <a:pt x="244" y="90"/>
                      <a:pt x="251" y="83"/>
                      <a:pt x="255" y="80"/>
                    </a:cubicBezTo>
                    <a:cubicBezTo>
                      <a:pt x="257" y="79"/>
                      <a:pt x="260" y="75"/>
                      <a:pt x="262" y="71"/>
                    </a:cubicBezTo>
                    <a:cubicBezTo>
                      <a:pt x="253" y="67"/>
                      <a:pt x="240" y="68"/>
                      <a:pt x="235" y="68"/>
                    </a:cubicBezTo>
                    <a:cubicBezTo>
                      <a:pt x="228" y="68"/>
                      <a:pt x="240" y="60"/>
                      <a:pt x="240" y="53"/>
                    </a:cubicBezTo>
                    <a:cubicBezTo>
                      <a:pt x="240" y="45"/>
                      <a:pt x="220" y="44"/>
                      <a:pt x="212" y="42"/>
                    </a:cubicBezTo>
                    <a:cubicBezTo>
                      <a:pt x="204" y="40"/>
                      <a:pt x="206" y="32"/>
                      <a:pt x="214" y="32"/>
                    </a:cubicBezTo>
                    <a:cubicBezTo>
                      <a:pt x="223" y="31"/>
                      <a:pt x="210" y="25"/>
                      <a:pt x="199" y="27"/>
                    </a:cubicBezTo>
                    <a:cubicBezTo>
                      <a:pt x="187" y="29"/>
                      <a:pt x="171" y="35"/>
                      <a:pt x="162" y="40"/>
                    </a:cubicBezTo>
                    <a:cubicBezTo>
                      <a:pt x="153" y="45"/>
                      <a:pt x="137" y="25"/>
                      <a:pt x="127" y="30"/>
                    </a:cubicBezTo>
                    <a:cubicBezTo>
                      <a:pt x="116" y="34"/>
                      <a:pt x="101" y="34"/>
                      <a:pt x="102" y="25"/>
                    </a:cubicBezTo>
                    <a:cubicBezTo>
                      <a:pt x="102" y="17"/>
                      <a:pt x="98" y="10"/>
                      <a:pt x="87" y="11"/>
                    </a:cubicBezTo>
                    <a:cubicBezTo>
                      <a:pt x="77" y="12"/>
                      <a:pt x="79" y="0"/>
                      <a:pt x="71" y="0"/>
                    </a:cubicBezTo>
                    <a:cubicBezTo>
                      <a:pt x="63" y="0"/>
                      <a:pt x="71" y="10"/>
                      <a:pt x="66" y="12"/>
                    </a:cubicBezTo>
                    <a:cubicBezTo>
                      <a:pt x="60" y="15"/>
                      <a:pt x="42" y="19"/>
                      <a:pt x="40" y="27"/>
                    </a:cubicBezTo>
                    <a:cubicBezTo>
                      <a:pt x="39" y="35"/>
                      <a:pt x="50" y="47"/>
                      <a:pt x="47" y="55"/>
                    </a:cubicBezTo>
                    <a:cubicBezTo>
                      <a:pt x="43" y="62"/>
                      <a:pt x="30" y="56"/>
                      <a:pt x="26" y="48"/>
                    </a:cubicBezTo>
                    <a:cubicBezTo>
                      <a:pt x="23" y="40"/>
                      <a:pt x="37" y="28"/>
                      <a:pt x="35" y="23"/>
                    </a:cubicBezTo>
                    <a:cubicBezTo>
                      <a:pt x="33" y="20"/>
                      <a:pt x="31" y="14"/>
                      <a:pt x="32" y="10"/>
                    </a:cubicBezTo>
                    <a:cubicBezTo>
                      <a:pt x="30" y="11"/>
                      <a:pt x="28" y="12"/>
                      <a:pt x="27" y="1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1" name="Freeform 119">
                <a:extLst>
                  <a:ext uri="{FF2B5EF4-FFF2-40B4-BE49-F238E27FC236}">
                    <a16:creationId xmlns:a16="http://schemas.microsoft.com/office/drawing/2014/main" id="{327F5BBB-5BCD-44A5-B19D-2A218D2D3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0625" y="4072504"/>
                <a:ext cx="63500" cy="66675"/>
              </a:xfrm>
              <a:custGeom>
                <a:avLst/>
                <a:gdLst>
                  <a:gd name="T0" fmla="*/ 20 w 81"/>
                  <a:gd name="T1" fmla="*/ 18 h 86"/>
                  <a:gd name="T2" fmla="*/ 11 w 81"/>
                  <a:gd name="T3" fmla="*/ 27 h 86"/>
                  <a:gd name="T4" fmla="*/ 4 w 81"/>
                  <a:gd name="T5" fmla="*/ 43 h 86"/>
                  <a:gd name="T6" fmla="*/ 19 w 81"/>
                  <a:gd name="T7" fmla="*/ 63 h 86"/>
                  <a:gd name="T8" fmla="*/ 31 w 81"/>
                  <a:gd name="T9" fmla="*/ 84 h 86"/>
                  <a:gd name="T10" fmla="*/ 40 w 81"/>
                  <a:gd name="T11" fmla="*/ 85 h 86"/>
                  <a:gd name="T12" fmla="*/ 48 w 81"/>
                  <a:gd name="T13" fmla="*/ 73 h 86"/>
                  <a:gd name="T14" fmla="*/ 69 w 81"/>
                  <a:gd name="T15" fmla="*/ 73 h 86"/>
                  <a:gd name="T16" fmla="*/ 71 w 81"/>
                  <a:gd name="T17" fmla="*/ 76 h 86"/>
                  <a:gd name="T18" fmla="*/ 76 w 81"/>
                  <a:gd name="T19" fmla="*/ 67 h 86"/>
                  <a:gd name="T20" fmla="*/ 74 w 81"/>
                  <a:gd name="T21" fmla="*/ 42 h 86"/>
                  <a:gd name="T22" fmla="*/ 78 w 81"/>
                  <a:gd name="T23" fmla="*/ 19 h 86"/>
                  <a:gd name="T24" fmla="*/ 81 w 81"/>
                  <a:gd name="T25" fmla="*/ 10 h 86"/>
                  <a:gd name="T26" fmla="*/ 63 w 81"/>
                  <a:gd name="T27" fmla="*/ 5 h 86"/>
                  <a:gd name="T28" fmla="*/ 38 w 81"/>
                  <a:gd name="T29" fmla="*/ 6 h 86"/>
                  <a:gd name="T30" fmla="*/ 24 w 81"/>
                  <a:gd name="T31" fmla="*/ 5 h 86"/>
                  <a:gd name="T32" fmla="*/ 22 w 81"/>
                  <a:gd name="T33" fmla="*/ 6 h 86"/>
                  <a:gd name="T34" fmla="*/ 20 w 81"/>
                  <a:gd name="T3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1" h="86">
                    <a:moveTo>
                      <a:pt x="20" y="18"/>
                    </a:moveTo>
                    <a:cubicBezTo>
                      <a:pt x="23" y="24"/>
                      <a:pt x="17" y="26"/>
                      <a:pt x="11" y="27"/>
                    </a:cubicBezTo>
                    <a:cubicBezTo>
                      <a:pt x="6" y="28"/>
                      <a:pt x="7" y="40"/>
                      <a:pt x="4" y="43"/>
                    </a:cubicBezTo>
                    <a:cubicBezTo>
                      <a:pt x="0" y="47"/>
                      <a:pt x="17" y="55"/>
                      <a:pt x="19" y="63"/>
                    </a:cubicBezTo>
                    <a:cubicBezTo>
                      <a:pt x="21" y="67"/>
                      <a:pt x="26" y="77"/>
                      <a:pt x="31" y="84"/>
                    </a:cubicBezTo>
                    <a:cubicBezTo>
                      <a:pt x="34" y="85"/>
                      <a:pt x="38" y="86"/>
                      <a:pt x="40" y="85"/>
                    </a:cubicBezTo>
                    <a:cubicBezTo>
                      <a:pt x="45" y="82"/>
                      <a:pt x="41" y="72"/>
                      <a:pt x="48" y="73"/>
                    </a:cubicBezTo>
                    <a:cubicBezTo>
                      <a:pt x="55" y="73"/>
                      <a:pt x="66" y="69"/>
                      <a:pt x="69" y="73"/>
                    </a:cubicBezTo>
                    <a:cubicBezTo>
                      <a:pt x="70" y="74"/>
                      <a:pt x="70" y="75"/>
                      <a:pt x="71" y="76"/>
                    </a:cubicBezTo>
                    <a:cubicBezTo>
                      <a:pt x="73" y="72"/>
                      <a:pt x="76" y="68"/>
                      <a:pt x="76" y="67"/>
                    </a:cubicBezTo>
                    <a:cubicBezTo>
                      <a:pt x="78" y="64"/>
                      <a:pt x="78" y="50"/>
                      <a:pt x="74" y="42"/>
                    </a:cubicBezTo>
                    <a:cubicBezTo>
                      <a:pt x="71" y="34"/>
                      <a:pt x="74" y="23"/>
                      <a:pt x="78" y="19"/>
                    </a:cubicBezTo>
                    <a:cubicBezTo>
                      <a:pt x="79" y="19"/>
                      <a:pt x="80" y="15"/>
                      <a:pt x="81" y="10"/>
                    </a:cubicBezTo>
                    <a:cubicBezTo>
                      <a:pt x="75" y="7"/>
                      <a:pt x="68" y="5"/>
                      <a:pt x="63" y="5"/>
                    </a:cubicBezTo>
                    <a:cubicBezTo>
                      <a:pt x="53" y="7"/>
                      <a:pt x="42" y="11"/>
                      <a:pt x="38" y="6"/>
                    </a:cubicBezTo>
                    <a:cubicBezTo>
                      <a:pt x="35" y="0"/>
                      <a:pt x="29" y="1"/>
                      <a:pt x="24" y="5"/>
                    </a:cubicBezTo>
                    <a:cubicBezTo>
                      <a:pt x="24" y="6"/>
                      <a:pt x="23" y="6"/>
                      <a:pt x="22" y="6"/>
                    </a:cubicBezTo>
                    <a:cubicBezTo>
                      <a:pt x="20" y="11"/>
                      <a:pt x="19" y="15"/>
                      <a:pt x="20" y="18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2" name="Freeform 120">
                <a:extLst>
                  <a:ext uri="{FF2B5EF4-FFF2-40B4-BE49-F238E27FC236}">
                    <a16:creationId xmlns:a16="http://schemas.microsoft.com/office/drawing/2014/main" id="{18FD2286-D22E-4B31-A9BB-FA4F37E8D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000" y="4040754"/>
                <a:ext cx="71438" cy="107950"/>
              </a:xfrm>
              <a:custGeom>
                <a:avLst/>
                <a:gdLst>
                  <a:gd name="T0" fmla="*/ 24 w 93"/>
                  <a:gd name="T1" fmla="*/ 9 h 139"/>
                  <a:gd name="T2" fmla="*/ 18 w 93"/>
                  <a:gd name="T3" fmla="*/ 22 h 139"/>
                  <a:gd name="T4" fmla="*/ 15 w 93"/>
                  <a:gd name="T5" fmla="*/ 32 h 139"/>
                  <a:gd name="T6" fmla="*/ 6 w 93"/>
                  <a:gd name="T7" fmla="*/ 41 h 139"/>
                  <a:gd name="T8" fmla="*/ 4 w 93"/>
                  <a:gd name="T9" fmla="*/ 51 h 139"/>
                  <a:gd name="T10" fmla="*/ 16 w 93"/>
                  <a:gd name="T11" fmla="*/ 66 h 139"/>
                  <a:gd name="T12" fmla="*/ 23 w 93"/>
                  <a:gd name="T13" fmla="*/ 62 h 139"/>
                  <a:gd name="T14" fmla="*/ 31 w 93"/>
                  <a:gd name="T15" fmla="*/ 78 h 139"/>
                  <a:gd name="T16" fmla="*/ 33 w 93"/>
                  <a:gd name="T17" fmla="*/ 94 h 139"/>
                  <a:gd name="T18" fmla="*/ 37 w 93"/>
                  <a:gd name="T19" fmla="*/ 127 h 139"/>
                  <a:gd name="T20" fmla="*/ 57 w 93"/>
                  <a:gd name="T21" fmla="*/ 134 h 139"/>
                  <a:gd name="T22" fmla="*/ 70 w 93"/>
                  <a:gd name="T23" fmla="*/ 130 h 139"/>
                  <a:gd name="T24" fmla="*/ 79 w 93"/>
                  <a:gd name="T25" fmla="*/ 125 h 139"/>
                  <a:gd name="T26" fmla="*/ 93 w 93"/>
                  <a:gd name="T27" fmla="*/ 125 h 139"/>
                  <a:gd name="T28" fmla="*/ 81 w 93"/>
                  <a:gd name="T29" fmla="*/ 104 h 139"/>
                  <a:gd name="T30" fmla="*/ 66 w 93"/>
                  <a:gd name="T31" fmla="*/ 84 h 139"/>
                  <a:gd name="T32" fmla="*/ 73 w 93"/>
                  <a:gd name="T33" fmla="*/ 68 h 139"/>
                  <a:gd name="T34" fmla="*/ 82 w 93"/>
                  <a:gd name="T35" fmla="*/ 59 h 139"/>
                  <a:gd name="T36" fmla="*/ 84 w 93"/>
                  <a:gd name="T37" fmla="*/ 47 h 139"/>
                  <a:gd name="T38" fmla="*/ 67 w 93"/>
                  <a:gd name="T39" fmla="*/ 31 h 139"/>
                  <a:gd name="T40" fmla="*/ 57 w 93"/>
                  <a:gd name="T41" fmla="*/ 20 h 139"/>
                  <a:gd name="T42" fmla="*/ 38 w 93"/>
                  <a:gd name="T43" fmla="*/ 4 h 139"/>
                  <a:gd name="T44" fmla="*/ 31 w 93"/>
                  <a:gd name="T45" fmla="*/ 0 h 139"/>
                  <a:gd name="T46" fmla="*/ 24 w 93"/>
                  <a:gd name="T47" fmla="*/ 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39">
                    <a:moveTo>
                      <a:pt x="24" y="9"/>
                    </a:moveTo>
                    <a:cubicBezTo>
                      <a:pt x="20" y="12"/>
                      <a:pt x="13" y="19"/>
                      <a:pt x="18" y="22"/>
                    </a:cubicBezTo>
                    <a:cubicBezTo>
                      <a:pt x="22" y="24"/>
                      <a:pt x="24" y="31"/>
                      <a:pt x="15" y="32"/>
                    </a:cubicBezTo>
                    <a:cubicBezTo>
                      <a:pt x="6" y="33"/>
                      <a:pt x="5" y="36"/>
                      <a:pt x="6" y="41"/>
                    </a:cubicBezTo>
                    <a:cubicBezTo>
                      <a:pt x="7" y="46"/>
                      <a:pt x="0" y="48"/>
                      <a:pt x="4" y="51"/>
                    </a:cubicBezTo>
                    <a:cubicBezTo>
                      <a:pt x="7" y="53"/>
                      <a:pt x="13" y="61"/>
                      <a:pt x="16" y="66"/>
                    </a:cubicBezTo>
                    <a:cubicBezTo>
                      <a:pt x="18" y="64"/>
                      <a:pt x="20" y="62"/>
                      <a:pt x="23" y="62"/>
                    </a:cubicBezTo>
                    <a:cubicBezTo>
                      <a:pt x="31" y="63"/>
                      <a:pt x="25" y="75"/>
                      <a:pt x="31" y="78"/>
                    </a:cubicBezTo>
                    <a:cubicBezTo>
                      <a:pt x="37" y="81"/>
                      <a:pt x="37" y="90"/>
                      <a:pt x="33" y="94"/>
                    </a:cubicBezTo>
                    <a:cubicBezTo>
                      <a:pt x="28" y="97"/>
                      <a:pt x="27" y="116"/>
                      <a:pt x="37" y="127"/>
                    </a:cubicBezTo>
                    <a:cubicBezTo>
                      <a:pt x="47" y="139"/>
                      <a:pt x="55" y="137"/>
                      <a:pt x="57" y="134"/>
                    </a:cubicBezTo>
                    <a:cubicBezTo>
                      <a:pt x="60" y="131"/>
                      <a:pt x="68" y="134"/>
                      <a:pt x="70" y="130"/>
                    </a:cubicBezTo>
                    <a:cubicBezTo>
                      <a:pt x="72" y="125"/>
                      <a:pt x="75" y="130"/>
                      <a:pt x="79" y="125"/>
                    </a:cubicBezTo>
                    <a:cubicBezTo>
                      <a:pt x="82" y="122"/>
                      <a:pt x="87" y="124"/>
                      <a:pt x="93" y="125"/>
                    </a:cubicBezTo>
                    <a:cubicBezTo>
                      <a:pt x="88" y="118"/>
                      <a:pt x="83" y="108"/>
                      <a:pt x="81" y="104"/>
                    </a:cubicBezTo>
                    <a:cubicBezTo>
                      <a:pt x="79" y="96"/>
                      <a:pt x="62" y="88"/>
                      <a:pt x="66" y="84"/>
                    </a:cubicBezTo>
                    <a:cubicBezTo>
                      <a:pt x="69" y="81"/>
                      <a:pt x="68" y="69"/>
                      <a:pt x="73" y="68"/>
                    </a:cubicBezTo>
                    <a:cubicBezTo>
                      <a:pt x="79" y="67"/>
                      <a:pt x="85" y="65"/>
                      <a:pt x="82" y="59"/>
                    </a:cubicBezTo>
                    <a:cubicBezTo>
                      <a:pt x="81" y="56"/>
                      <a:pt x="82" y="52"/>
                      <a:pt x="84" y="47"/>
                    </a:cubicBezTo>
                    <a:cubicBezTo>
                      <a:pt x="79" y="46"/>
                      <a:pt x="71" y="31"/>
                      <a:pt x="67" y="31"/>
                    </a:cubicBezTo>
                    <a:cubicBezTo>
                      <a:pt x="62" y="31"/>
                      <a:pt x="56" y="27"/>
                      <a:pt x="57" y="20"/>
                    </a:cubicBezTo>
                    <a:cubicBezTo>
                      <a:pt x="58" y="13"/>
                      <a:pt x="45" y="12"/>
                      <a:pt x="38" y="4"/>
                    </a:cubicBezTo>
                    <a:cubicBezTo>
                      <a:pt x="37" y="2"/>
                      <a:pt x="34" y="1"/>
                      <a:pt x="31" y="0"/>
                    </a:cubicBezTo>
                    <a:cubicBezTo>
                      <a:pt x="29" y="4"/>
                      <a:pt x="26" y="8"/>
                      <a:pt x="24" y="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3" name="Freeform 121">
                <a:extLst>
                  <a:ext uri="{FF2B5EF4-FFF2-40B4-BE49-F238E27FC236}">
                    <a16:creationId xmlns:a16="http://schemas.microsoft.com/office/drawing/2014/main" id="{267CC9BF-5AF6-46B4-98C2-FBBF89337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6188" y="4080442"/>
                <a:ext cx="46038" cy="55563"/>
              </a:xfrm>
              <a:custGeom>
                <a:avLst/>
                <a:gdLst>
                  <a:gd name="T0" fmla="*/ 3 w 59"/>
                  <a:gd name="T1" fmla="*/ 32 h 72"/>
                  <a:gd name="T2" fmla="*/ 5 w 59"/>
                  <a:gd name="T3" fmla="*/ 57 h 72"/>
                  <a:gd name="T4" fmla="*/ 0 w 59"/>
                  <a:gd name="T5" fmla="*/ 66 h 72"/>
                  <a:gd name="T6" fmla="*/ 17 w 59"/>
                  <a:gd name="T7" fmla="*/ 69 h 72"/>
                  <a:gd name="T8" fmla="*/ 37 w 59"/>
                  <a:gd name="T9" fmla="*/ 60 h 72"/>
                  <a:gd name="T10" fmla="*/ 59 w 59"/>
                  <a:gd name="T11" fmla="*/ 30 h 72"/>
                  <a:gd name="T12" fmla="*/ 59 w 59"/>
                  <a:gd name="T13" fmla="*/ 30 h 72"/>
                  <a:gd name="T14" fmla="*/ 26 w 59"/>
                  <a:gd name="T15" fmla="*/ 5 h 72"/>
                  <a:gd name="T16" fmla="*/ 10 w 59"/>
                  <a:gd name="T17" fmla="*/ 0 h 72"/>
                  <a:gd name="T18" fmla="*/ 7 w 59"/>
                  <a:gd name="T19" fmla="*/ 9 h 72"/>
                  <a:gd name="T20" fmla="*/ 3 w 59"/>
                  <a:gd name="T21" fmla="*/ 3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72">
                    <a:moveTo>
                      <a:pt x="3" y="32"/>
                    </a:moveTo>
                    <a:cubicBezTo>
                      <a:pt x="7" y="40"/>
                      <a:pt x="7" y="54"/>
                      <a:pt x="5" y="57"/>
                    </a:cubicBezTo>
                    <a:cubicBezTo>
                      <a:pt x="5" y="58"/>
                      <a:pt x="2" y="62"/>
                      <a:pt x="0" y="66"/>
                    </a:cubicBezTo>
                    <a:cubicBezTo>
                      <a:pt x="3" y="69"/>
                      <a:pt x="8" y="72"/>
                      <a:pt x="17" y="69"/>
                    </a:cubicBezTo>
                    <a:cubicBezTo>
                      <a:pt x="27" y="66"/>
                      <a:pt x="33" y="72"/>
                      <a:pt x="37" y="60"/>
                    </a:cubicBezTo>
                    <a:cubicBezTo>
                      <a:pt x="40" y="51"/>
                      <a:pt x="51" y="38"/>
                      <a:pt x="59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1" y="27"/>
                      <a:pt x="38" y="8"/>
                      <a:pt x="26" y="5"/>
                    </a:cubicBezTo>
                    <a:cubicBezTo>
                      <a:pt x="21" y="4"/>
                      <a:pt x="16" y="2"/>
                      <a:pt x="10" y="0"/>
                    </a:cubicBezTo>
                    <a:cubicBezTo>
                      <a:pt x="9" y="5"/>
                      <a:pt x="8" y="9"/>
                      <a:pt x="7" y="9"/>
                    </a:cubicBezTo>
                    <a:cubicBezTo>
                      <a:pt x="3" y="13"/>
                      <a:pt x="0" y="24"/>
                      <a:pt x="3" y="3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4" name="Freeform 122">
                <a:extLst>
                  <a:ext uri="{FF2B5EF4-FFF2-40B4-BE49-F238E27FC236}">
                    <a16:creationId xmlns:a16="http://schemas.microsoft.com/office/drawing/2014/main" id="{3F41E4AD-D2C1-43CE-967B-87402AF38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513" y="3812154"/>
                <a:ext cx="155575" cy="53975"/>
              </a:xfrm>
              <a:custGeom>
                <a:avLst/>
                <a:gdLst>
                  <a:gd name="T0" fmla="*/ 161 w 200"/>
                  <a:gd name="T1" fmla="*/ 45 h 71"/>
                  <a:gd name="T2" fmla="*/ 70 w 200"/>
                  <a:gd name="T3" fmla="*/ 9 h 71"/>
                  <a:gd name="T4" fmla="*/ 3 w 200"/>
                  <a:gd name="T5" fmla="*/ 32 h 71"/>
                  <a:gd name="T6" fmla="*/ 36 w 200"/>
                  <a:gd name="T7" fmla="*/ 17 h 71"/>
                  <a:gd name="T8" fmla="*/ 54 w 200"/>
                  <a:gd name="T9" fmla="*/ 24 h 71"/>
                  <a:gd name="T10" fmla="*/ 86 w 200"/>
                  <a:gd name="T11" fmla="*/ 32 h 71"/>
                  <a:gd name="T12" fmla="*/ 126 w 200"/>
                  <a:gd name="T13" fmla="*/ 53 h 71"/>
                  <a:gd name="T14" fmla="*/ 135 w 200"/>
                  <a:gd name="T15" fmla="*/ 68 h 71"/>
                  <a:gd name="T16" fmla="*/ 197 w 200"/>
                  <a:gd name="T17" fmla="*/ 66 h 71"/>
                  <a:gd name="T18" fmla="*/ 161 w 200"/>
                  <a:gd name="T19" fmla="*/ 4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71">
                    <a:moveTo>
                      <a:pt x="161" y="45"/>
                    </a:moveTo>
                    <a:cubicBezTo>
                      <a:pt x="149" y="45"/>
                      <a:pt x="108" y="17"/>
                      <a:pt x="70" y="9"/>
                    </a:cubicBezTo>
                    <a:cubicBezTo>
                      <a:pt x="32" y="0"/>
                      <a:pt x="0" y="27"/>
                      <a:pt x="3" y="32"/>
                    </a:cubicBezTo>
                    <a:cubicBezTo>
                      <a:pt x="8" y="39"/>
                      <a:pt x="27" y="24"/>
                      <a:pt x="36" y="17"/>
                    </a:cubicBezTo>
                    <a:cubicBezTo>
                      <a:pt x="45" y="10"/>
                      <a:pt x="53" y="20"/>
                      <a:pt x="54" y="24"/>
                    </a:cubicBezTo>
                    <a:cubicBezTo>
                      <a:pt x="55" y="29"/>
                      <a:pt x="67" y="31"/>
                      <a:pt x="86" y="32"/>
                    </a:cubicBezTo>
                    <a:cubicBezTo>
                      <a:pt x="105" y="33"/>
                      <a:pt x="108" y="49"/>
                      <a:pt x="126" y="53"/>
                    </a:cubicBezTo>
                    <a:cubicBezTo>
                      <a:pt x="145" y="57"/>
                      <a:pt x="126" y="65"/>
                      <a:pt x="135" y="68"/>
                    </a:cubicBezTo>
                    <a:cubicBezTo>
                      <a:pt x="145" y="71"/>
                      <a:pt x="193" y="71"/>
                      <a:pt x="197" y="66"/>
                    </a:cubicBezTo>
                    <a:cubicBezTo>
                      <a:pt x="200" y="62"/>
                      <a:pt x="174" y="45"/>
                      <a:pt x="161" y="4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5" name="Freeform 123">
                <a:extLst>
                  <a:ext uri="{FF2B5EF4-FFF2-40B4-BE49-F238E27FC236}">
                    <a16:creationId xmlns:a16="http://schemas.microsoft.com/office/drawing/2014/main" id="{FE18C46D-F01E-480C-9163-960946CCB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413" y="3886767"/>
                <a:ext cx="36513" cy="15875"/>
              </a:xfrm>
              <a:custGeom>
                <a:avLst/>
                <a:gdLst>
                  <a:gd name="T0" fmla="*/ 4 w 46"/>
                  <a:gd name="T1" fmla="*/ 7 h 21"/>
                  <a:gd name="T2" fmla="*/ 42 w 46"/>
                  <a:gd name="T3" fmla="*/ 14 h 21"/>
                  <a:gd name="T4" fmla="*/ 4 w 46"/>
                  <a:gd name="T5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1">
                    <a:moveTo>
                      <a:pt x="4" y="7"/>
                    </a:moveTo>
                    <a:cubicBezTo>
                      <a:pt x="7" y="13"/>
                      <a:pt x="39" y="21"/>
                      <a:pt x="42" y="14"/>
                    </a:cubicBezTo>
                    <a:cubicBezTo>
                      <a:pt x="46" y="6"/>
                      <a:pt x="0" y="0"/>
                      <a:pt x="4" y="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6" name="Freeform 124">
                <a:extLst>
                  <a:ext uri="{FF2B5EF4-FFF2-40B4-BE49-F238E27FC236}">
                    <a16:creationId xmlns:a16="http://schemas.microsoft.com/office/drawing/2014/main" id="{C5FDB5FA-60B8-43B5-B6F8-37C0AE983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513" y="3883592"/>
                <a:ext cx="31750" cy="19050"/>
              </a:xfrm>
              <a:custGeom>
                <a:avLst/>
                <a:gdLst>
                  <a:gd name="T0" fmla="*/ 8 w 42"/>
                  <a:gd name="T1" fmla="*/ 12 h 24"/>
                  <a:gd name="T2" fmla="*/ 39 w 42"/>
                  <a:gd name="T3" fmla="*/ 12 h 24"/>
                  <a:gd name="T4" fmla="*/ 8 w 42"/>
                  <a:gd name="T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4">
                    <a:moveTo>
                      <a:pt x="8" y="12"/>
                    </a:moveTo>
                    <a:cubicBezTo>
                      <a:pt x="15" y="24"/>
                      <a:pt x="37" y="17"/>
                      <a:pt x="39" y="12"/>
                    </a:cubicBezTo>
                    <a:cubicBezTo>
                      <a:pt x="42" y="4"/>
                      <a:pt x="0" y="0"/>
                      <a:pt x="8" y="1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7" name="Freeform 125">
                <a:extLst>
                  <a:ext uri="{FF2B5EF4-FFF2-40B4-BE49-F238E27FC236}">
                    <a16:creationId xmlns:a16="http://schemas.microsoft.com/office/drawing/2014/main" id="{385D7A3C-2352-4F50-A8B4-34BD19BD9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900" y="4142354"/>
                <a:ext cx="87313" cy="100013"/>
              </a:xfrm>
              <a:custGeom>
                <a:avLst/>
                <a:gdLst>
                  <a:gd name="T0" fmla="*/ 103 w 113"/>
                  <a:gd name="T1" fmla="*/ 32 h 128"/>
                  <a:gd name="T2" fmla="*/ 90 w 113"/>
                  <a:gd name="T3" fmla="*/ 22 h 128"/>
                  <a:gd name="T4" fmla="*/ 76 w 113"/>
                  <a:gd name="T5" fmla="*/ 22 h 128"/>
                  <a:gd name="T6" fmla="*/ 64 w 113"/>
                  <a:gd name="T7" fmla="*/ 13 h 128"/>
                  <a:gd name="T8" fmla="*/ 40 w 113"/>
                  <a:gd name="T9" fmla="*/ 0 h 128"/>
                  <a:gd name="T10" fmla="*/ 40 w 113"/>
                  <a:gd name="T11" fmla="*/ 3 h 128"/>
                  <a:gd name="T12" fmla="*/ 27 w 113"/>
                  <a:gd name="T13" fmla="*/ 10 h 128"/>
                  <a:gd name="T14" fmla="*/ 21 w 113"/>
                  <a:gd name="T15" fmla="*/ 23 h 128"/>
                  <a:gd name="T16" fmla="*/ 13 w 113"/>
                  <a:gd name="T17" fmla="*/ 35 h 128"/>
                  <a:gd name="T18" fmla="*/ 8 w 113"/>
                  <a:gd name="T19" fmla="*/ 45 h 128"/>
                  <a:gd name="T20" fmla="*/ 4 w 113"/>
                  <a:gd name="T21" fmla="*/ 58 h 128"/>
                  <a:gd name="T22" fmla="*/ 2 w 113"/>
                  <a:gd name="T23" fmla="*/ 70 h 128"/>
                  <a:gd name="T24" fmla="*/ 13 w 113"/>
                  <a:gd name="T25" fmla="*/ 80 h 128"/>
                  <a:gd name="T26" fmla="*/ 22 w 113"/>
                  <a:gd name="T27" fmla="*/ 82 h 128"/>
                  <a:gd name="T28" fmla="*/ 14 w 113"/>
                  <a:gd name="T29" fmla="*/ 94 h 128"/>
                  <a:gd name="T30" fmla="*/ 13 w 113"/>
                  <a:gd name="T31" fmla="*/ 94 h 128"/>
                  <a:gd name="T32" fmla="*/ 16 w 113"/>
                  <a:gd name="T33" fmla="*/ 104 h 128"/>
                  <a:gd name="T34" fmla="*/ 16 w 113"/>
                  <a:gd name="T35" fmla="*/ 113 h 128"/>
                  <a:gd name="T36" fmla="*/ 31 w 113"/>
                  <a:gd name="T37" fmla="*/ 117 h 128"/>
                  <a:gd name="T38" fmla="*/ 44 w 113"/>
                  <a:gd name="T39" fmla="*/ 116 h 128"/>
                  <a:gd name="T40" fmla="*/ 61 w 113"/>
                  <a:gd name="T41" fmla="*/ 86 h 128"/>
                  <a:gd name="T42" fmla="*/ 98 w 113"/>
                  <a:gd name="T43" fmla="*/ 66 h 128"/>
                  <a:gd name="T44" fmla="*/ 109 w 113"/>
                  <a:gd name="T45" fmla="*/ 47 h 128"/>
                  <a:gd name="T46" fmla="*/ 103 w 113"/>
                  <a:gd name="T47" fmla="*/ 3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3" h="128">
                    <a:moveTo>
                      <a:pt x="103" y="32"/>
                    </a:moveTo>
                    <a:cubicBezTo>
                      <a:pt x="96" y="25"/>
                      <a:pt x="92" y="20"/>
                      <a:pt x="90" y="22"/>
                    </a:cubicBezTo>
                    <a:cubicBezTo>
                      <a:pt x="88" y="24"/>
                      <a:pt x="81" y="25"/>
                      <a:pt x="76" y="22"/>
                    </a:cubicBezTo>
                    <a:cubicBezTo>
                      <a:pt x="70" y="19"/>
                      <a:pt x="68" y="13"/>
                      <a:pt x="64" y="13"/>
                    </a:cubicBezTo>
                    <a:cubicBezTo>
                      <a:pt x="60" y="13"/>
                      <a:pt x="47" y="6"/>
                      <a:pt x="40" y="0"/>
                    </a:cubicBezTo>
                    <a:cubicBezTo>
                      <a:pt x="40" y="1"/>
                      <a:pt x="40" y="2"/>
                      <a:pt x="40" y="3"/>
                    </a:cubicBezTo>
                    <a:cubicBezTo>
                      <a:pt x="41" y="7"/>
                      <a:pt x="35" y="9"/>
                      <a:pt x="27" y="10"/>
                    </a:cubicBezTo>
                    <a:cubicBezTo>
                      <a:pt x="20" y="10"/>
                      <a:pt x="21" y="18"/>
                      <a:pt x="21" y="23"/>
                    </a:cubicBezTo>
                    <a:cubicBezTo>
                      <a:pt x="21" y="29"/>
                      <a:pt x="15" y="29"/>
                      <a:pt x="13" y="35"/>
                    </a:cubicBezTo>
                    <a:cubicBezTo>
                      <a:pt x="10" y="40"/>
                      <a:pt x="14" y="42"/>
                      <a:pt x="8" y="45"/>
                    </a:cubicBezTo>
                    <a:cubicBezTo>
                      <a:pt x="2" y="48"/>
                      <a:pt x="0" y="53"/>
                      <a:pt x="4" y="58"/>
                    </a:cubicBezTo>
                    <a:cubicBezTo>
                      <a:pt x="7" y="63"/>
                      <a:pt x="3" y="67"/>
                      <a:pt x="2" y="70"/>
                    </a:cubicBezTo>
                    <a:cubicBezTo>
                      <a:pt x="2" y="73"/>
                      <a:pt x="7" y="74"/>
                      <a:pt x="13" y="80"/>
                    </a:cubicBezTo>
                    <a:cubicBezTo>
                      <a:pt x="19" y="85"/>
                      <a:pt x="20" y="78"/>
                      <a:pt x="22" y="82"/>
                    </a:cubicBezTo>
                    <a:cubicBezTo>
                      <a:pt x="25" y="86"/>
                      <a:pt x="21" y="94"/>
                      <a:pt x="14" y="94"/>
                    </a:cubicBezTo>
                    <a:cubicBezTo>
                      <a:pt x="14" y="94"/>
                      <a:pt x="13" y="94"/>
                      <a:pt x="13" y="94"/>
                    </a:cubicBezTo>
                    <a:cubicBezTo>
                      <a:pt x="16" y="98"/>
                      <a:pt x="18" y="101"/>
                      <a:pt x="16" y="104"/>
                    </a:cubicBezTo>
                    <a:cubicBezTo>
                      <a:pt x="13" y="108"/>
                      <a:pt x="11" y="108"/>
                      <a:pt x="16" y="113"/>
                    </a:cubicBezTo>
                    <a:cubicBezTo>
                      <a:pt x="22" y="118"/>
                      <a:pt x="26" y="111"/>
                      <a:pt x="31" y="117"/>
                    </a:cubicBezTo>
                    <a:cubicBezTo>
                      <a:pt x="35" y="124"/>
                      <a:pt x="39" y="128"/>
                      <a:pt x="44" y="116"/>
                    </a:cubicBezTo>
                    <a:cubicBezTo>
                      <a:pt x="49" y="105"/>
                      <a:pt x="52" y="89"/>
                      <a:pt x="61" y="86"/>
                    </a:cubicBezTo>
                    <a:cubicBezTo>
                      <a:pt x="70" y="84"/>
                      <a:pt x="88" y="80"/>
                      <a:pt x="98" y="66"/>
                    </a:cubicBezTo>
                    <a:cubicBezTo>
                      <a:pt x="109" y="52"/>
                      <a:pt x="103" y="51"/>
                      <a:pt x="109" y="47"/>
                    </a:cubicBezTo>
                    <a:cubicBezTo>
                      <a:pt x="113" y="43"/>
                      <a:pt x="110" y="40"/>
                      <a:pt x="103" y="3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8" name="Freeform 126">
                <a:extLst>
                  <a:ext uri="{FF2B5EF4-FFF2-40B4-BE49-F238E27FC236}">
                    <a16:creationId xmlns:a16="http://schemas.microsoft.com/office/drawing/2014/main" id="{4B3317CD-331B-473B-AABF-F58A0FAF3C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86313" y="2483417"/>
                <a:ext cx="896938" cy="669925"/>
              </a:xfrm>
              <a:custGeom>
                <a:avLst/>
                <a:gdLst>
                  <a:gd name="T0" fmla="*/ 1015 w 1157"/>
                  <a:gd name="T1" fmla="*/ 100 h 864"/>
                  <a:gd name="T2" fmla="*/ 929 w 1157"/>
                  <a:gd name="T3" fmla="*/ 139 h 864"/>
                  <a:gd name="T4" fmla="*/ 925 w 1157"/>
                  <a:gd name="T5" fmla="*/ 87 h 864"/>
                  <a:gd name="T6" fmla="*/ 827 w 1157"/>
                  <a:gd name="T7" fmla="*/ 80 h 864"/>
                  <a:gd name="T8" fmla="*/ 923 w 1157"/>
                  <a:gd name="T9" fmla="*/ 64 h 864"/>
                  <a:gd name="T10" fmla="*/ 915 w 1157"/>
                  <a:gd name="T11" fmla="*/ 28 h 864"/>
                  <a:gd name="T12" fmla="*/ 781 w 1157"/>
                  <a:gd name="T13" fmla="*/ 1 h 864"/>
                  <a:gd name="T14" fmla="*/ 658 w 1157"/>
                  <a:gd name="T15" fmla="*/ 17 h 864"/>
                  <a:gd name="T16" fmla="*/ 564 w 1157"/>
                  <a:gd name="T17" fmla="*/ 18 h 864"/>
                  <a:gd name="T18" fmla="*/ 487 w 1157"/>
                  <a:gd name="T19" fmla="*/ 53 h 864"/>
                  <a:gd name="T20" fmla="*/ 468 w 1157"/>
                  <a:gd name="T21" fmla="*/ 63 h 864"/>
                  <a:gd name="T22" fmla="*/ 414 w 1157"/>
                  <a:gd name="T23" fmla="*/ 79 h 864"/>
                  <a:gd name="T24" fmla="*/ 362 w 1157"/>
                  <a:gd name="T25" fmla="*/ 97 h 864"/>
                  <a:gd name="T26" fmla="*/ 272 w 1157"/>
                  <a:gd name="T27" fmla="*/ 80 h 864"/>
                  <a:gd name="T28" fmla="*/ 223 w 1157"/>
                  <a:gd name="T29" fmla="*/ 117 h 864"/>
                  <a:gd name="T30" fmla="*/ 147 w 1157"/>
                  <a:gd name="T31" fmla="*/ 166 h 864"/>
                  <a:gd name="T32" fmla="*/ 0 w 1157"/>
                  <a:gd name="T33" fmla="*/ 239 h 864"/>
                  <a:gd name="T34" fmla="*/ 94 w 1157"/>
                  <a:gd name="T35" fmla="*/ 265 h 864"/>
                  <a:gd name="T36" fmla="*/ 27 w 1157"/>
                  <a:gd name="T37" fmla="*/ 289 h 864"/>
                  <a:gd name="T38" fmla="*/ 84 w 1157"/>
                  <a:gd name="T39" fmla="*/ 325 h 864"/>
                  <a:gd name="T40" fmla="*/ 158 w 1157"/>
                  <a:gd name="T41" fmla="*/ 322 h 864"/>
                  <a:gd name="T42" fmla="*/ 272 w 1157"/>
                  <a:gd name="T43" fmla="*/ 353 h 864"/>
                  <a:gd name="T44" fmla="*/ 329 w 1157"/>
                  <a:gd name="T45" fmla="*/ 430 h 864"/>
                  <a:gd name="T46" fmla="*/ 338 w 1157"/>
                  <a:gd name="T47" fmla="*/ 498 h 864"/>
                  <a:gd name="T48" fmla="*/ 410 w 1157"/>
                  <a:gd name="T49" fmla="*/ 522 h 864"/>
                  <a:gd name="T50" fmla="*/ 402 w 1157"/>
                  <a:gd name="T51" fmla="*/ 550 h 864"/>
                  <a:gd name="T52" fmla="*/ 391 w 1157"/>
                  <a:gd name="T53" fmla="*/ 596 h 864"/>
                  <a:gd name="T54" fmla="*/ 379 w 1157"/>
                  <a:gd name="T55" fmla="*/ 654 h 864"/>
                  <a:gd name="T56" fmla="*/ 394 w 1157"/>
                  <a:gd name="T57" fmla="*/ 730 h 864"/>
                  <a:gd name="T58" fmla="*/ 429 w 1157"/>
                  <a:gd name="T59" fmla="*/ 776 h 864"/>
                  <a:gd name="T60" fmla="*/ 481 w 1157"/>
                  <a:gd name="T61" fmla="*/ 835 h 864"/>
                  <a:gd name="T62" fmla="*/ 554 w 1157"/>
                  <a:gd name="T63" fmla="*/ 863 h 864"/>
                  <a:gd name="T64" fmla="*/ 576 w 1157"/>
                  <a:gd name="T65" fmla="*/ 789 h 864"/>
                  <a:gd name="T66" fmla="*/ 608 w 1157"/>
                  <a:gd name="T67" fmla="*/ 752 h 864"/>
                  <a:gd name="T68" fmla="*/ 612 w 1157"/>
                  <a:gd name="T69" fmla="*/ 716 h 864"/>
                  <a:gd name="T70" fmla="*/ 643 w 1157"/>
                  <a:gd name="T71" fmla="*/ 693 h 864"/>
                  <a:gd name="T72" fmla="*/ 672 w 1157"/>
                  <a:gd name="T73" fmla="*/ 686 h 864"/>
                  <a:gd name="T74" fmla="*/ 773 w 1157"/>
                  <a:gd name="T75" fmla="*/ 619 h 864"/>
                  <a:gd name="T76" fmla="*/ 837 w 1157"/>
                  <a:gd name="T77" fmla="*/ 601 h 864"/>
                  <a:gd name="T78" fmla="*/ 965 w 1157"/>
                  <a:gd name="T79" fmla="*/ 545 h 864"/>
                  <a:gd name="T80" fmla="*/ 895 w 1157"/>
                  <a:gd name="T81" fmla="*/ 529 h 864"/>
                  <a:gd name="T82" fmla="*/ 967 w 1157"/>
                  <a:gd name="T83" fmla="*/ 535 h 864"/>
                  <a:gd name="T84" fmla="*/ 952 w 1157"/>
                  <a:gd name="T85" fmla="*/ 469 h 864"/>
                  <a:gd name="T86" fmla="*/ 917 w 1157"/>
                  <a:gd name="T87" fmla="*/ 437 h 864"/>
                  <a:gd name="T88" fmla="*/ 998 w 1157"/>
                  <a:gd name="T89" fmla="*/ 426 h 864"/>
                  <a:gd name="T90" fmla="*/ 1019 w 1157"/>
                  <a:gd name="T91" fmla="*/ 385 h 864"/>
                  <a:gd name="T92" fmla="*/ 1009 w 1157"/>
                  <a:gd name="T93" fmla="*/ 324 h 864"/>
                  <a:gd name="T94" fmla="*/ 987 w 1157"/>
                  <a:gd name="T95" fmla="*/ 298 h 864"/>
                  <a:gd name="T96" fmla="*/ 996 w 1157"/>
                  <a:gd name="T97" fmla="*/ 271 h 864"/>
                  <a:gd name="T98" fmla="*/ 969 w 1157"/>
                  <a:gd name="T99" fmla="*/ 258 h 864"/>
                  <a:gd name="T100" fmla="*/ 1045 w 1157"/>
                  <a:gd name="T101" fmla="*/ 178 h 864"/>
                  <a:gd name="T102" fmla="*/ 1027 w 1157"/>
                  <a:gd name="T103" fmla="*/ 158 h 864"/>
                  <a:gd name="T104" fmla="*/ 1048 w 1157"/>
                  <a:gd name="T105" fmla="*/ 136 h 864"/>
                  <a:gd name="T106" fmla="*/ 1157 w 1157"/>
                  <a:gd name="T107" fmla="*/ 98 h 864"/>
                  <a:gd name="T108" fmla="*/ 381 w 1157"/>
                  <a:gd name="T109" fmla="*/ 552 h 864"/>
                  <a:gd name="T110" fmla="*/ 362 w 1157"/>
                  <a:gd name="T111" fmla="*/ 574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7" h="864">
                    <a:moveTo>
                      <a:pt x="1092" y="80"/>
                    </a:moveTo>
                    <a:cubicBezTo>
                      <a:pt x="1071" y="80"/>
                      <a:pt x="1054" y="83"/>
                      <a:pt x="1053" y="97"/>
                    </a:cubicBezTo>
                    <a:cubicBezTo>
                      <a:pt x="1052" y="112"/>
                      <a:pt x="1026" y="95"/>
                      <a:pt x="1015" y="100"/>
                    </a:cubicBezTo>
                    <a:cubicBezTo>
                      <a:pt x="1004" y="105"/>
                      <a:pt x="1009" y="88"/>
                      <a:pt x="998" y="93"/>
                    </a:cubicBezTo>
                    <a:cubicBezTo>
                      <a:pt x="987" y="99"/>
                      <a:pt x="975" y="112"/>
                      <a:pt x="961" y="118"/>
                    </a:cubicBezTo>
                    <a:cubicBezTo>
                      <a:pt x="948" y="124"/>
                      <a:pt x="938" y="138"/>
                      <a:pt x="929" y="139"/>
                    </a:cubicBezTo>
                    <a:cubicBezTo>
                      <a:pt x="921" y="140"/>
                      <a:pt x="947" y="113"/>
                      <a:pt x="961" y="100"/>
                    </a:cubicBezTo>
                    <a:cubicBezTo>
                      <a:pt x="974" y="86"/>
                      <a:pt x="967" y="71"/>
                      <a:pt x="949" y="72"/>
                    </a:cubicBezTo>
                    <a:cubicBezTo>
                      <a:pt x="931" y="74"/>
                      <a:pt x="935" y="85"/>
                      <a:pt x="925" y="87"/>
                    </a:cubicBezTo>
                    <a:cubicBezTo>
                      <a:pt x="915" y="90"/>
                      <a:pt x="867" y="114"/>
                      <a:pt x="865" y="106"/>
                    </a:cubicBezTo>
                    <a:cubicBezTo>
                      <a:pt x="862" y="99"/>
                      <a:pt x="904" y="87"/>
                      <a:pt x="904" y="82"/>
                    </a:cubicBezTo>
                    <a:cubicBezTo>
                      <a:pt x="903" y="77"/>
                      <a:pt x="851" y="76"/>
                      <a:pt x="827" y="80"/>
                    </a:cubicBezTo>
                    <a:cubicBezTo>
                      <a:pt x="804" y="83"/>
                      <a:pt x="762" y="96"/>
                      <a:pt x="762" y="90"/>
                    </a:cubicBezTo>
                    <a:cubicBezTo>
                      <a:pt x="761" y="83"/>
                      <a:pt x="810" y="73"/>
                      <a:pt x="835" y="71"/>
                    </a:cubicBezTo>
                    <a:cubicBezTo>
                      <a:pt x="860" y="68"/>
                      <a:pt x="904" y="72"/>
                      <a:pt x="923" y="64"/>
                    </a:cubicBezTo>
                    <a:cubicBezTo>
                      <a:pt x="942" y="57"/>
                      <a:pt x="971" y="56"/>
                      <a:pt x="976" y="50"/>
                    </a:cubicBezTo>
                    <a:cubicBezTo>
                      <a:pt x="981" y="44"/>
                      <a:pt x="954" y="35"/>
                      <a:pt x="941" y="36"/>
                    </a:cubicBezTo>
                    <a:cubicBezTo>
                      <a:pt x="927" y="37"/>
                      <a:pt x="914" y="35"/>
                      <a:pt x="915" y="28"/>
                    </a:cubicBezTo>
                    <a:cubicBezTo>
                      <a:pt x="916" y="21"/>
                      <a:pt x="894" y="20"/>
                      <a:pt x="892" y="15"/>
                    </a:cubicBezTo>
                    <a:cubicBezTo>
                      <a:pt x="890" y="10"/>
                      <a:pt x="848" y="14"/>
                      <a:pt x="839" y="8"/>
                    </a:cubicBezTo>
                    <a:cubicBezTo>
                      <a:pt x="830" y="2"/>
                      <a:pt x="804" y="0"/>
                      <a:pt x="781" y="1"/>
                    </a:cubicBezTo>
                    <a:cubicBezTo>
                      <a:pt x="759" y="3"/>
                      <a:pt x="713" y="2"/>
                      <a:pt x="703" y="4"/>
                    </a:cubicBezTo>
                    <a:cubicBezTo>
                      <a:pt x="692" y="5"/>
                      <a:pt x="685" y="9"/>
                      <a:pt x="676" y="8"/>
                    </a:cubicBezTo>
                    <a:cubicBezTo>
                      <a:pt x="666" y="8"/>
                      <a:pt x="652" y="11"/>
                      <a:pt x="658" y="17"/>
                    </a:cubicBezTo>
                    <a:cubicBezTo>
                      <a:pt x="668" y="28"/>
                      <a:pt x="642" y="33"/>
                      <a:pt x="644" y="24"/>
                    </a:cubicBezTo>
                    <a:cubicBezTo>
                      <a:pt x="646" y="16"/>
                      <a:pt x="622" y="12"/>
                      <a:pt x="615" y="18"/>
                    </a:cubicBezTo>
                    <a:cubicBezTo>
                      <a:pt x="607" y="25"/>
                      <a:pt x="569" y="11"/>
                      <a:pt x="564" y="18"/>
                    </a:cubicBezTo>
                    <a:cubicBezTo>
                      <a:pt x="558" y="25"/>
                      <a:pt x="514" y="23"/>
                      <a:pt x="501" y="25"/>
                    </a:cubicBezTo>
                    <a:cubicBezTo>
                      <a:pt x="488" y="28"/>
                      <a:pt x="521" y="37"/>
                      <a:pt x="520" y="43"/>
                    </a:cubicBezTo>
                    <a:cubicBezTo>
                      <a:pt x="519" y="48"/>
                      <a:pt x="478" y="43"/>
                      <a:pt x="487" y="53"/>
                    </a:cubicBezTo>
                    <a:cubicBezTo>
                      <a:pt x="495" y="63"/>
                      <a:pt x="522" y="70"/>
                      <a:pt x="535" y="83"/>
                    </a:cubicBezTo>
                    <a:cubicBezTo>
                      <a:pt x="548" y="96"/>
                      <a:pt x="525" y="88"/>
                      <a:pt x="510" y="78"/>
                    </a:cubicBezTo>
                    <a:cubicBezTo>
                      <a:pt x="496" y="69"/>
                      <a:pt x="477" y="72"/>
                      <a:pt x="468" y="63"/>
                    </a:cubicBezTo>
                    <a:cubicBezTo>
                      <a:pt x="459" y="53"/>
                      <a:pt x="426" y="46"/>
                      <a:pt x="417" y="52"/>
                    </a:cubicBezTo>
                    <a:cubicBezTo>
                      <a:pt x="408" y="58"/>
                      <a:pt x="440" y="71"/>
                      <a:pt x="440" y="78"/>
                    </a:cubicBezTo>
                    <a:cubicBezTo>
                      <a:pt x="440" y="85"/>
                      <a:pt x="418" y="76"/>
                      <a:pt x="414" y="79"/>
                    </a:cubicBezTo>
                    <a:cubicBezTo>
                      <a:pt x="410" y="82"/>
                      <a:pt x="391" y="60"/>
                      <a:pt x="380" y="60"/>
                    </a:cubicBezTo>
                    <a:cubicBezTo>
                      <a:pt x="368" y="60"/>
                      <a:pt x="378" y="70"/>
                      <a:pt x="378" y="84"/>
                    </a:cubicBezTo>
                    <a:cubicBezTo>
                      <a:pt x="378" y="98"/>
                      <a:pt x="356" y="106"/>
                      <a:pt x="362" y="97"/>
                    </a:cubicBezTo>
                    <a:cubicBezTo>
                      <a:pt x="368" y="87"/>
                      <a:pt x="364" y="63"/>
                      <a:pt x="352" y="58"/>
                    </a:cubicBezTo>
                    <a:cubicBezTo>
                      <a:pt x="340" y="54"/>
                      <a:pt x="310" y="68"/>
                      <a:pt x="295" y="67"/>
                    </a:cubicBezTo>
                    <a:cubicBezTo>
                      <a:pt x="279" y="67"/>
                      <a:pt x="258" y="72"/>
                      <a:pt x="272" y="80"/>
                    </a:cubicBezTo>
                    <a:cubicBezTo>
                      <a:pt x="285" y="87"/>
                      <a:pt x="271" y="92"/>
                      <a:pt x="259" y="83"/>
                    </a:cubicBezTo>
                    <a:cubicBezTo>
                      <a:pt x="248" y="75"/>
                      <a:pt x="209" y="83"/>
                      <a:pt x="217" y="89"/>
                    </a:cubicBezTo>
                    <a:cubicBezTo>
                      <a:pt x="225" y="95"/>
                      <a:pt x="228" y="111"/>
                      <a:pt x="223" y="117"/>
                    </a:cubicBezTo>
                    <a:cubicBezTo>
                      <a:pt x="218" y="124"/>
                      <a:pt x="201" y="111"/>
                      <a:pt x="186" y="112"/>
                    </a:cubicBezTo>
                    <a:cubicBezTo>
                      <a:pt x="171" y="113"/>
                      <a:pt x="96" y="149"/>
                      <a:pt x="101" y="158"/>
                    </a:cubicBezTo>
                    <a:cubicBezTo>
                      <a:pt x="105" y="168"/>
                      <a:pt x="137" y="160"/>
                      <a:pt x="147" y="166"/>
                    </a:cubicBezTo>
                    <a:cubicBezTo>
                      <a:pt x="157" y="171"/>
                      <a:pt x="144" y="192"/>
                      <a:pt x="132" y="200"/>
                    </a:cubicBezTo>
                    <a:cubicBezTo>
                      <a:pt x="119" y="208"/>
                      <a:pt x="74" y="201"/>
                      <a:pt x="72" y="211"/>
                    </a:cubicBezTo>
                    <a:cubicBezTo>
                      <a:pt x="71" y="221"/>
                      <a:pt x="0" y="222"/>
                      <a:pt x="0" y="239"/>
                    </a:cubicBezTo>
                    <a:cubicBezTo>
                      <a:pt x="0" y="245"/>
                      <a:pt x="4" y="251"/>
                      <a:pt x="12" y="253"/>
                    </a:cubicBezTo>
                    <a:cubicBezTo>
                      <a:pt x="22" y="255"/>
                      <a:pt x="34" y="251"/>
                      <a:pt x="43" y="262"/>
                    </a:cubicBezTo>
                    <a:cubicBezTo>
                      <a:pt x="52" y="272"/>
                      <a:pt x="77" y="272"/>
                      <a:pt x="94" y="265"/>
                    </a:cubicBezTo>
                    <a:cubicBezTo>
                      <a:pt x="112" y="259"/>
                      <a:pt x="124" y="267"/>
                      <a:pt x="124" y="277"/>
                    </a:cubicBezTo>
                    <a:cubicBezTo>
                      <a:pt x="123" y="287"/>
                      <a:pt x="85" y="273"/>
                      <a:pt x="73" y="280"/>
                    </a:cubicBezTo>
                    <a:cubicBezTo>
                      <a:pt x="61" y="287"/>
                      <a:pt x="25" y="281"/>
                      <a:pt x="27" y="289"/>
                    </a:cubicBezTo>
                    <a:cubicBezTo>
                      <a:pt x="28" y="297"/>
                      <a:pt x="46" y="295"/>
                      <a:pt x="61" y="298"/>
                    </a:cubicBezTo>
                    <a:cubicBezTo>
                      <a:pt x="75" y="301"/>
                      <a:pt x="62" y="307"/>
                      <a:pt x="61" y="313"/>
                    </a:cubicBezTo>
                    <a:cubicBezTo>
                      <a:pt x="61" y="319"/>
                      <a:pt x="69" y="318"/>
                      <a:pt x="84" y="325"/>
                    </a:cubicBezTo>
                    <a:cubicBezTo>
                      <a:pt x="98" y="332"/>
                      <a:pt x="122" y="337"/>
                      <a:pt x="114" y="329"/>
                    </a:cubicBezTo>
                    <a:cubicBezTo>
                      <a:pt x="107" y="320"/>
                      <a:pt x="129" y="321"/>
                      <a:pt x="133" y="326"/>
                    </a:cubicBezTo>
                    <a:cubicBezTo>
                      <a:pt x="137" y="331"/>
                      <a:pt x="148" y="319"/>
                      <a:pt x="158" y="322"/>
                    </a:cubicBezTo>
                    <a:cubicBezTo>
                      <a:pt x="169" y="325"/>
                      <a:pt x="173" y="312"/>
                      <a:pt x="181" y="317"/>
                    </a:cubicBezTo>
                    <a:cubicBezTo>
                      <a:pt x="190" y="323"/>
                      <a:pt x="229" y="326"/>
                      <a:pt x="242" y="334"/>
                    </a:cubicBezTo>
                    <a:cubicBezTo>
                      <a:pt x="256" y="341"/>
                      <a:pt x="274" y="342"/>
                      <a:pt x="272" y="353"/>
                    </a:cubicBezTo>
                    <a:cubicBezTo>
                      <a:pt x="271" y="364"/>
                      <a:pt x="283" y="372"/>
                      <a:pt x="299" y="378"/>
                    </a:cubicBezTo>
                    <a:cubicBezTo>
                      <a:pt x="314" y="385"/>
                      <a:pt x="316" y="399"/>
                      <a:pt x="316" y="409"/>
                    </a:cubicBezTo>
                    <a:cubicBezTo>
                      <a:pt x="315" y="418"/>
                      <a:pt x="332" y="425"/>
                      <a:pt x="329" y="430"/>
                    </a:cubicBezTo>
                    <a:cubicBezTo>
                      <a:pt x="326" y="434"/>
                      <a:pt x="329" y="440"/>
                      <a:pt x="339" y="449"/>
                    </a:cubicBezTo>
                    <a:cubicBezTo>
                      <a:pt x="349" y="458"/>
                      <a:pt x="323" y="465"/>
                      <a:pt x="329" y="473"/>
                    </a:cubicBezTo>
                    <a:cubicBezTo>
                      <a:pt x="335" y="480"/>
                      <a:pt x="320" y="495"/>
                      <a:pt x="338" y="498"/>
                    </a:cubicBezTo>
                    <a:cubicBezTo>
                      <a:pt x="356" y="501"/>
                      <a:pt x="353" y="486"/>
                      <a:pt x="367" y="486"/>
                    </a:cubicBezTo>
                    <a:cubicBezTo>
                      <a:pt x="380" y="486"/>
                      <a:pt x="366" y="498"/>
                      <a:pt x="373" y="505"/>
                    </a:cubicBezTo>
                    <a:cubicBezTo>
                      <a:pt x="381" y="512"/>
                      <a:pt x="396" y="511"/>
                      <a:pt x="410" y="522"/>
                    </a:cubicBezTo>
                    <a:cubicBezTo>
                      <a:pt x="424" y="534"/>
                      <a:pt x="415" y="540"/>
                      <a:pt x="402" y="530"/>
                    </a:cubicBezTo>
                    <a:cubicBezTo>
                      <a:pt x="389" y="521"/>
                      <a:pt x="352" y="523"/>
                      <a:pt x="352" y="526"/>
                    </a:cubicBezTo>
                    <a:cubicBezTo>
                      <a:pt x="352" y="529"/>
                      <a:pt x="393" y="553"/>
                      <a:pt x="402" y="550"/>
                    </a:cubicBezTo>
                    <a:cubicBezTo>
                      <a:pt x="412" y="546"/>
                      <a:pt x="425" y="564"/>
                      <a:pt x="419" y="569"/>
                    </a:cubicBezTo>
                    <a:cubicBezTo>
                      <a:pt x="414" y="575"/>
                      <a:pt x="416" y="589"/>
                      <a:pt x="415" y="595"/>
                    </a:cubicBezTo>
                    <a:cubicBezTo>
                      <a:pt x="414" y="602"/>
                      <a:pt x="400" y="595"/>
                      <a:pt x="391" y="596"/>
                    </a:cubicBezTo>
                    <a:cubicBezTo>
                      <a:pt x="382" y="598"/>
                      <a:pt x="376" y="600"/>
                      <a:pt x="376" y="610"/>
                    </a:cubicBezTo>
                    <a:cubicBezTo>
                      <a:pt x="376" y="619"/>
                      <a:pt x="362" y="626"/>
                      <a:pt x="361" y="638"/>
                    </a:cubicBezTo>
                    <a:cubicBezTo>
                      <a:pt x="359" y="650"/>
                      <a:pt x="372" y="649"/>
                      <a:pt x="379" y="654"/>
                    </a:cubicBezTo>
                    <a:cubicBezTo>
                      <a:pt x="386" y="659"/>
                      <a:pt x="366" y="662"/>
                      <a:pt x="364" y="671"/>
                    </a:cubicBezTo>
                    <a:cubicBezTo>
                      <a:pt x="363" y="679"/>
                      <a:pt x="383" y="694"/>
                      <a:pt x="391" y="698"/>
                    </a:cubicBezTo>
                    <a:cubicBezTo>
                      <a:pt x="398" y="702"/>
                      <a:pt x="391" y="721"/>
                      <a:pt x="394" y="730"/>
                    </a:cubicBezTo>
                    <a:cubicBezTo>
                      <a:pt x="397" y="740"/>
                      <a:pt x="406" y="728"/>
                      <a:pt x="405" y="741"/>
                    </a:cubicBezTo>
                    <a:cubicBezTo>
                      <a:pt x="404" y="753"/>
                      <a:pt x="414" y="752"/>
                      <a:pt x="415" y="760"/>
                    </a:cubicBezTo>
                    <a:cubicBezTo>
                      <a:pt x="415" y="767"/>
                      <a:pt x="433" y="766"/>
                      <a:pt x="429" y="776"/>
                    </a:cubicBezTo>
                    <a:cubicBezTo>
                      <a:pt x="426" y="786"/>
                      <a:pt x="434" y="793"/>
                      <a:pt x="438" y="799"/>
                    </a:cubicBezTo>
                    <a:cubicBezTo>
                      <a:pt x="442" y="804"/>
                      <a:pt x="457" y="814"/>
                      <a:pt x="459" y="821"/>
                    </a:cubicBezTo>
                    <a:cubicBezTo>
                      <a:pt x="462" y="828"/>
                      <a:pt x="471" y="838"/>
                      <a:pt x="481" y="835"/>
                    </a:cubicBezTo>
                    <a:cubicBezTo>
                      <a:pt x="491" y="832"/>
                      <a:pt x="491" y="842"/>
                      <a:pt x="499" y="840"/>
                    </a:cubicBezTo>
                    <a:cubicBezTo>
                      <a:pt x="507" y="839"/>
                      <a:pt x="519" y="844"/>
                      <a:pt x="521" y="850"/>
                    </a:cubicBezTo>
                    <a:cubicBezTo>
                      <a:pt x="524" y="856"/>
                      <a:pt x="548" y="862"/>
                      <a:pt x="554" y="863"/>
                    </a:cubicBezTo>
                    <a:cubicBezTo>
                      <a:pt x="561" y="864"/>
                      <a:pt x="562" y="852"/>
                      <a:pt x="568" y="848"/>
                    </a:cubicBezTo>
                    <a:cubicBezTo>
                      <a:pt x="574" y="845"/>
                      <a:pt x="572" y="820"/>
                      <a:pt x="578" y="819"/>
                    </a:cubicBezTo>
                    <a:cubicBezTo>
                      <a:pt x="583" y="817"/>
                      <a:pt x="582" y="791"/>
                      <a:pt x="576" y="789"/>
                    </a:cubicBezTo>
                    <a:cubicBezTo>
                      <a:pt x="570" y="787"/>
                      <a:pt x="573" y="778"/>
                      <a:pt x="586" y="780"/>
                    </a:cubicBezTo>
                    <a:cubicBezTo>
                      <a:pt x="598" y="781"/>
                      <a:pt x="594" y="768"/>
                      <a:pt x="600" y="767"/>
                    </a:cubicBezTo>
                    <a:cubicBezTo>
                      <a:pt x="606" y="765"/>
                      <a:pt x="603" y="753"/>
                      <a:pt x="608" y="752"/>
                    </a:cubicBezTo>
                    <a:cubicBezTo>
                      <a:pt x="612" y="751"/>
                      <a:pt x="612" y="743"/>
                      <a:pt x="608" y="739"/>
                    </a:cubicBezTo>
                    <a:cubicBezTo>
                      <a:pt x="605" y="734"/>
                      <a:pt x="609" y="731"/>
                      <a:pt x="616" y="730"/>
                    </a:cubicBezTo>
                    <a:cubicBezTo>
                      <a:pt x="622" y="729"/>
                      <a:pt x="621" y="719"/>
                      <a:pt x="612" y="716"/>
                    </a:cubicBezTo>
                    <a:cubicBezTo>
                      <a:pt x="603" y="713"/>
                      <a:pt x="606" y="703"/>
                      <a:pt x="615" y="709"/>
                    </a:cubicBezTo>
                    <a:cubicBezTo>
                      <a:pt x="623" y="715"/>
                      <a:pt x="630" y="710"/>
                      <a:pt x="625" y="704"/>
                    </a:cubicBezTo>
                    <a:cubicBezTo>
                      <a:pt x="620" y="697"/>
                      <a:pt x="631" y="694"/>
                      <a:pt x="643" y="693"/>
                    </a:cubicBezTo>
                    <a:cubicBezTo>
                      <a:pt x="655" y="691"/>
                      <a:pt x="661" y="685"/>
                      <a:pt x="659" y="676"/>
                    </a:cubicBezTo>
                    <a:cubicBezTo>
                      <a:pt x="656" y="667"/>
                      <a:pt x="672" y="668"/>
                      <a:pt x="668" y="676"/>
                    </a:cubicBezTo>
                    <a:cubicBezTo>
                      <a:pt x="664" y="684"/>
                      <a:pt x="666" y="691"/>
                      <a:pt x="672" y="686"/>
                    </a:cubicBezTo>
                    <a:cubicBezTo>
                      <a:pt x="678" y="680"/>
                      <a:pt x="688" y="684"/>
                      <a:pt x="707" y="679"/>
                    </a:cubicBezTo>
                    <a:cubicBezTo>
                      <a:pt x="726" y="673"/>
                      <a:pt x="745" y="657"/>
                      <a:pt x="749" y="642"/>
                    </a:cubicBezTo>
                    <a:cubicBezTo>
                      <a:pt x="754" y="627"/>
                      <a:pt x="775" y="629"/>
                      <a:pt x="773" y="619"/>
                    </a:cubicBezTo>
                    <a:cubicBezTo>
                      <a:pt x="770" y="609"/>
                      <a:pt x="776" y="605"/>
                      <a:pt x="790" y="612"/>
                    </a:cubicBezTo>
                    <a:cubicBezTo>
                      <a:pt x="804" y="618"/>
                      <a:pt x="793" y="607"/>
                      <a:pt x="809" y="607"/>
                    </a:cubicBezTo>
                    <a:cubicBezTo>
                      <a:pt x="824" y="607"/>
                      <a:pt x="822" y="602"/>
                      <a:pt x="837" y="601"/>
                    </a:cubicBezTo>
                    <a:cubicBezTo>
                      <a:pt x="852" y="600"/>
                      <a:pt x="891" y="594"/>
                      <a:pt x="904" y="583"/>
                    </a:cubicBezTo>
                    <a:cubicBezTo>
                      <a:pt x="918" y="571"/>
                      <a:pt x="946" y="562"/>
                      <a:pt x="958" y="555"/>
                    </a:cubicBezTo>
                    <a:cubicBezTo>
                      <a:pt x="970" y="547"/>
                      <a:pt x="972" y="541"/>
                      <a:pt x="965" y="545"/>
                    </a:cubicBezTo>
                    <a:cubicBezTo>
                      <a:pt x="958" y="549"/>
                      <a:pt x="943" y="550"/>
                      <a:pt x="932" y="547"/>
                    </a:cubicBezTo>
                    <a:cubicBezTo>
                      <a:pt x="920" y="544"/>
                      <a:pt x="903" y="535"/>
                      <a:pt x="890" y="542"/>
                    </a:cubicBezTo>
                    <a:cubicBezTo>
                      <a:pt x="877" y="549"/>
                      <a:pt x="885" y="531"/>
                      <a:pt x="895" y="529"/>
                    </a:cubicBezTo>
                    <a:cubicBezTo>
                      <a:pt x="906" y="528"/>
                      <a:pt x="902" y="523"/>
                      <a:pt x="899" y="512"/>
                    </a:cubicBezTo>
                    <a:cubicBezTo>
                      <a:pt x="896" y="500"/>
                      <a:pt x="917" y="508"/>
                      <a:pt x="926" y="521"/>
                    </a:cubicBezTo>
                    <a:cubicBezTo>
                      <a:pt x="934" y="533"/>
                      <a:pt x="952" y="539"/>
                      <a:pt x="967" y="535"/>
                    </a:cubicBezTo>
                    <a:cubicBezTo>
                      <a:pt x="982" y="530"/>
                      <a:pt x="967" y="518"/>
                      <a:pt x="974" y="509"/>
                    </a:cubicBezTo>
                    <a:cubicBezTo>
                      <a:pt x="980" y="501"/>
                      <a:pt x="927" y="475"/>
                      <a:pt x="924" y="466"/>
                    </a:cubicBezTo>
                    <a:cubicBezTo>
                      <a:pt x="922" y="457"/>
                      <a:pt x="938" y="463"/>
                      <a:pt x="952" y="469"/>
                    </a:cubicBezTo>
                    <a:cubicBezTo>
                      <a:pt x="967" y="475"/>
                      <a:pt x="970" y="457"/>
                      <a:pt x="970" y="450"/>
                    </a:cubicBezTo>
                    <a:cubicBezTo>
                      <a:pt x="970" y="442"/>
                      <a:pt x="939" y="441"/>
                      <a:pt x="925" y="449"/>
                    </a:cubicBezTo>
                    <a:cubicBezTo>
                      <a:pt x="911" y="457"/>
                      <a:pt x="898" y="439"/>
                      <a:pt x="917" y="437"/>
                    </a:cubicBezTo>
                    <a:cubicBezTo>
                      <a:pt x="936" y="435"/>
                      <a:pt x="918" y="427"/>
                      <a:pt x="924" y="421"/>
                    </a:cubicBezTo>
                    <a:cubicBezTo>
                      <a:pt x="929" y="416"/>
                      <a:pt x="953" y="437"/>
                      <a:pt x="966" y="433"/>
                    </a:cubicBezTo>
                    <a:cubicBezTo>
                      <a:pt x="978" y="430"/>
                      <a:pt x="987" y="434"/>
                      <a:pt x="998" y="426"/>
                    </a:cubicBezTo>
                    <a:cubicBezTo>
                      <a:pt x="1008" y="417"/>
                      <a:pt x="979" y="409"/>
                      <a:pt x="972" y="402"/>
                    </a:cubicBezTo>
                    <a:cubicBezTo>
                      <a:pt x="966" y="395"/>
                      <a:pt x="1003" y="398"/>
                      <a:pt x="1014" y="398"/>
                    </a:cubicBezTo>
                    <a:cubicBezTo>
                      <a:pt x="1025" y="399"/>
                      <a:pt x="1028" y="382"/>
                      <a:pt x="1019" y="385"/>
                    </a:cubicBezTo>
                    <a:cubicBezTo>
                      <a:pt x="1010" y="389"/>
                      <a:pt x="979" y="374"/>
                      <a:pt x="985" y="364"/>
                    </a:cubicBezTo>
                    <a:cubicBezTo>
                      <a:pt x="992" y="354"/>
                      <a:pt x="1004" y="366"/>
                      <a:pt x="1018" y="359"/>
                    </a:cubicBezTo>
                    <a:cubicBezTo>
                      <a:pt x="1032" y="351"/>
                      <a:pt x="1019" y="324"/>
                      <a:pt x="1009" y="324"/>
                    </a:cubicBezTo>
                    <a:cubicBezTo>
                      <a:pt x="999" y="324"/>
                      <a:pt x="976" y="321"/>
                      <a:pt x="976" y="316"/>
                    </a:cubicBezTo>
                    <a:cubicBezTo>
                      <a:pt x="976" y="311"/>
                      <a:pt x="956" y="306"/>
                      <a:pt x="962" y="301"/>
                    </a:cubicBezTo>
                    <a:cubicBezTo>
                      <a:pt x="967" y="296"/>
                      <a:pt x="975" y="307"/>
                      <a:pt x="987" y="298"/>
                    </a:cubicBezTo>
                    <a:cubicBezTo>
                      <a:pt x="1000" y="288"/>
                      <a:pt x="1027" y="300"/>
                      <a:pt x="1039" y="298"/>
                    </a:cubicBezTo>
                    <a:cubicBezTo>
                      <a:pt x="1051" y="296"/>
                      <a:pt x="1034" y="274"/>
                      <a:pt x="1027" y="278"/>
                    </a:cubicBezTo>
                    <a:cubicBezTo>
                      <a:pt x="1020" y="282"/>
                      <a:pt x="998" y="283"/>
                      <a:pt x="996" y="271"/>
                    </a:cubicBezTo>
                    <a:cubicBezTo>
                      <a:pt x="994" y="259"/>
                      <a:pt x="1018" y="271"/>
                      <a:pt x="1022" y="265"/>
                    </a:cubicBezTo>
                    <a:cubicBezTo>
                      <a:pt x="1025" y="260"/>
                      <a:pt x="989" y="245"/>
                      <a:pt x="984" y="257"/>
                    </a:cubicBezTo>
                    <a:cubicBezTo>
                      <a:pt x="978" y="269"/>
                      <a:pt x="958" y="265"/>
                      <a:pt x="969" y="258"/>
                    </a:cubicBezTo>
                    <a:cubicBezTo>
                      <a:pt x="979" y="251"/>
                      <a:pt x="981" y="232"/>
                      <a:pt x="980" y="223"/>
                    </a:cubicBezTo>
                    <a:cubicBezTo>
                      <a:pt x="979" y="214"/>
                      <a:pt x="1018" y="213"/>
                      <a:pt x="1014" y="197"/>
                    </a:cubicBezTo>
                    <a:cubicBezTo>
                      <a:pt x="1009" y="182"/>
                      <a:pt x="1032" y="178"/>
                      <a:pt x="1045" y="178"/>
                    </a:cubicBezTo>
                    <a:cubicBezTo>
                      <a:pt x="1058" y="178"/>
                      <a:pt x="1044" y="162"/>
                      <a:pt x="1032" y="163"/>
                    </a:cubicBezTo>
                    <a:cubicBezTo>
                      <a:pt x="1020" y="165"/>
                      <a:pt x="1007" y="179"/>
                      <a:pt x="1001" y="173"/>
                    </a:cubicBezTo>
                    <a:cubicBezTo>
                      <a:pt x="995" y="168"/>
                      <a:pt x="1015" y="158"/>
                      <a:pt x="1027" y="158"/>
                    </a:cubicBezTo>
                    <a:cubicBezTo>
                      <a:pt x="1038" y="158"/>
                      <a:pt x="1065" y="157"/>
                      <a:pt x="1074" y="151"/>
                    </a:cubicBezTo>
                    <a:cubicBezTo>
                      <a:pt x="1083" y="145"/>
                      <a:pt x="1057" y="140"/>
                      <a:pt x="1039" y="143"/>
                    </a:cubicBezTo>
                    <a:cubicBezTo>
                      <a:pt x="1022" y="145"/>
                      <a:pt x="1022" y="137"/>
                      <a:pt x="1048" y="136"/>
                    </a:cubicBezTo>
                    <a:cubicBezTo>
                      <a:pt x="1075" y="136"/>
                      <a:pt x="1071" y="130"/>
                      <a:pt x="1090" y="128"/>
                    </a:cubicBezTo>
                    <a:cubicBezTo>
                      <a:pt x="1109" y="126"/>
                      <a:pt x="1102" y="118"/>
                      <a:pt x="1114" y="117"/>
                    </a:cubicBezTo>
                    <a:cubicBezTo>
                      <a:pt x="1126" y="117"/>
                      <a:pt x="1157" y="104"/>
                      <a:pt x="1157" y="98"/>
                    </a:cubicBezTo>
                    <a:cubicBezTo>
                      <a:pt x="1157" y="92"/>
                      <a:pt x="1113" y="80"/>
                      <a:pt x="1092" y="80"/>
                    </a:cubicBezTo>
                    <a:close/>
                    <a:moveTo>
                      <a:pt x="396" y="566"/>
                    </a:moveTo>
                    <a:cubicBezTo>
                      <a:pt x="397" y="557"/>
                      <a:pt x="387" y="562"/>
                      <a:pt x="381" y="552"/>
                    </a:cubicBezTo>
                    <a:cubicBezTo>
                      <a:pt x="376" y="541"/>
                      <a:pt x="347" y="537"/>
                      <a:pt x="344" y="545"/>
                    </a:cubicBezTo>
                    <a:cubicBezTo>
                      <a:pt x="343" y="548"/>
                      <a:pt x="334" y="554"/>
                      <a:pt x="342" y="561"/>
                    </a:cubicBezTo>
                    <a:cubicBezTo>
                      <a:pt x="349" y="569"/>
                      <a:pt x="354" y="566"/>
                      <a:pt x="362" y="574"/>
                    </a:cubicBezTo>
                    <a:cubicBezTo>
                      <a:pt x="371" y="581"/>
                      <a:pt x="396" y="575"/>
                      <a:pt x="396" y="56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9" name="Freeform 127">
                <a:extLst>
                  <a:ext uri="{FF2B5EF4-FFF2-40B4-BE49-F238E27FC236}">
                    <a16:creationId xmlns:a16="http://schemas.microsoft.com/office/drawing/2014/main" id="{A86889FF-324F-45A7-9381-2A1D308C79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78250" y="2496117"/>
                <a:ext cx="1306513" cy="1004888"/>
              </a:xfrm>
              <a:custGeom>
                <a:avLst/>
                <a:gdLst>
                  <a:gd name="T0" fmla="*/ 344 w 1683"/>
                  <a:gd name="T1" fmla="*/ 1143 h 1295"/>
                  <a:gd name="T2" fmla="*/ 316 w 1683"/>
                  <a:gd name="T3" fmla="*/ 380 h 1295"/>
                  <a:gd name="T4" fmla="*/ 648 w 1683"/>
                  <a:gd name="T5" fmla="*/ 420 h 1295"/>
                  <a:gd name="T6" fmla="*/ 430 w 1683"/>
                  <a:gd name="T7" fmla="*/ 449 h 1295"/>
                  <a:gd name="T8" fmla="*/ 647 w 1683"/>
                  <a:gd name="T9" fmla="*/ 559 h 1295"/>
                  <a:gd name="T10" fmla="*/ 397 w 1683"/>
                  <a:gd name="T11" fmla="*/ 324 h 1295"/>
                  <a:gd name="T12" fmla="*/ 349 w 1683"/>
                  <a:gd name="T13" fmla="*/ 309 h 1295"/>
                  <a:gd name="T14" fmla="*/ 618 w 1683"/>
                  <a:gd name="T15" fmla="*/ 356 h 1295"/>
                  <a:gd name="T16" fmla="*/ 498 w 1683"/>
                  <a:gd name="T17" fmla="*/ 240 h 1295"/>
                  <a:gd name="T18" fmla="*/ 691 w 1683"/>
                  <a:gd name="T19" fmla="*/ 199 h 1295"/>
                  <a:gd name="T20" fmla="*/ 697 w 1683"/>
                  <a:gd name="T21" fmla="*/ 269 h 1295"/>
                  <a:gd name="T22" fmla="*/ 703 w 1683"/>
                  <a:gd name="T23" fmla="*/ 309 h 1295"/>
                  <a:gd name="T24" fmla="*/ 909 w 1683"/>
                  <a:gd name="T25" fmla="*/ 246 h 1295"/>
                  <a:gd name="T26" fmla="*/ 824 w 1683"/>
                  <a:gd name="T27" fmla="*/ 388 h 1295"/>
                  <a:gd name="T28" fmla="*/ 1150 w 1683"/>
                  <a:gd name="T29" fmla="*/ 367 h 1295"/>
                  <a:gd name="T30" fmla="*/ 972 w 1683"/>
                  <a:gd name="T31" fmla="*/ 253 h 1295"/>
                  <a:gd name="T32" fmla="*/ 1001 w 1683"/>
                  <a:gd name="T33" fmla="*/ 139 h 1295"/>
                  <a:gd name="T34" fmla="*/ 983 w 1683"/>
                  <a:gd name="T35" fmla="*/ 110 h 1295"/>
                  <a:gd name="T36" fmla="*/ 1062 w 1683"/>
                  <a:gd name="T37" fmla="*/ 201 h 1295"/>
                  <a:gd name="T38" fmla="*/ 1169 w 1683"/>
                  <a:gd name="T39" fmla="*/ 301 h 1295"/>
                  <a:gd name="T40" fmla="*/ 1332 w 1683"/>
                  <a:gd name="T41" fmla="*/ 144 h 1295"/>
                  <a:gd name="T42" fmla="*/ 1272 w 1683"/>
                  <a:gd name="T43" fmla="*/ 15 h 1295"/>
                  <a:gd name="T44" fmla="*/ 953 w 1683"/>
                  <a:gd name="T45" fmla="*/ 76 h 1295"/>
                  <a:gd name="T46" fmla="*/ 1046 w 1683"/>
                  <a:gd name="T47" fmla="*/ 737 h 1295"/>
                  <a:gd name="T48" fmla="*/ 1386 w 1683"/>
                  <a:gd name="T49" fmla="*/ 569 h 1295"/>
                  <a:gd name="T50" fmla="*/ 1249 w 1683"/>
                  <a:gd name="T51" fmla="*/ 455 h 1295"/>
                  <a:gd name="T52" fmla="*/ 1046 w 1683"/>
                  <a:gd name="T53" fmla="*/ 418 h 1295"/>
                  <a:gd name="T54" fmla="*/ 1180 w 1683"/>
                  <a:gd name="T55" fmla="*/ 516 h 1295"/>
                  <a:gd name="T56" fmla="*/ 1233 w 1683"/>
                  <a:gd name="T57" fmla="*/ 685 h 1295"/>
                  <a:gd name="T58" fmla="*/ 1423 w 1683"/>
                  <a:gd name="T59" fmla="*/ 701 h 1295"/>
                  <a:gd name="T60" fmla="*/ 1143 w 1683"/>
                  <a:gd name="T61" fmla="*/ 402 h 1295"/>
                  <a:gd name="T62" fmla="*/ 1613 w 1683"/>
                  <a:gd name="T63" fmla="*/ 1073 h 1295"/>
                  <a:gd name="T64" fmla="*/ 184 w 1683"/>
                  <a:gd name="T65" fmla="*/ 1053 h 1295"/>
                  <a:gd name="T66" fmla="*/ 1375 w 1683"/>
                  <a:gd name="T67" fmla="*/ 1149 h 1295"/>
                  <a:gd name="T68" fmla="*/ 1613 w 1683"/>
                  <a:gd name="T69" fmla="*/ 1019 h 1295"/>
                  <a:gd name="T70" fmla="*/ 1499 w 1683"/>
                  <a:gd name="T71" fmla="*/ 937 h 1295"/>
                  <a:gd name="T72" fmla="*/ 1414 w 1683"/>
                  <a:gd name="T73" fmla="*/ 883 h 1295"/>
                  <a:gd name="T74" fmla="*/ 1278 w 1683"/>
                  <a:gd name="T75" fmla="*/ 775 h 1295"/>
                  <a:gd name="T76" fmla="*/ 1218 w 1683"/>
                  <a:gd name="T77" fmla="*/ 908 h 1295"/>
                  <a:gd name="T78" fmla="*/ 1115 w 1683"/>
                  <a:gd name="T79" fmla="*/ 1033 h 1295"/>
                  <a:gd name="T80" fmla="*/ 901 w 1683"/>
                  <a:gd name="T81" fmla="*/ 879 h 1295"/>
                  <a:gd name="T82" fmla="*/ 969 w 1683"/>
                  <a:gd name="T83" fmla="*/ 720 h 1295"/>
                  <a:gd name="T84" fmla="*/ 1086 w 1683"/>
                  <a:gd name="T85" fmla="*/ 647 h 1295"/>
                  <a:gd name="T86" fmla="*/ 1065 w 1683"/>
                  <a:gd name="T87" fmla="*/ 568 h 1295"/>
                  <a:gd name="T88" fmla="*/ 971 w 1683"/>
                  <a:gd name="T89" fmla="*/ 574 h 1295"/>
                  <a:gd name="T90" fmla="*/ 899 w 1683"/>
                  <a:gd name="T91" fmla="*/ 453 h 1295"/>
                  <a:gd name="T92" fmla="*/ 867 w 1683"/>
                  <a:gd name="T93" fmla="*/ 488 h 1295"/>
                  <a:gd name="T94" fmla="*/ 850 w 1683"/>
                  <a:gd name="T95" fmla="*/ 608 h 1295"/>
                  <a:gd name="T96" fmla="*/ 824 w 1683"/>
                  <a:gd name="T97" fmla="*/ 583 h 1295"/>
                  <a:gd name="T98" fmla="*/ 669 w 1683"/>
                  <a:gd name="T99" fmla="*/ 582 h 1295"/>
                  <a:gd name="T100" fmla="*/ 448 w 1683"/>
                  <a:gd name="T101" fmla="*/ 568 h 1295"/>
                  <a:gd name="T102" fmla="*/ 162 w 1683"/>
                  <a:gd name="T103" fmla="*/ 569 h 1295"/>
                  <a:gd name="T104" fmla="*/ 79 w 1683"/>
                  <a:gd name="T105" fmla="*/ 570 h 1295"/>
                  <a:gd name="T106" fmla="*/ 213 w 1683"/>
                  <a:gd name="T107" fmla="*/ 984 h 1295"/>
                  <a:gd name="T108" fmla="*/ 304 w 1683"/>
                  <a:gd name="T109" fmla="*/ 1101 h 1295"/>
                  <a:gd name="T110" fmla="*/ 1043 w 1683"/>
                  <a:gd name="T111" fmla="*/ 1154 h 1295"/>
                  <a:gd name="T112" fmla="*/ 1174 w 1683"/>
                  <a:gd name="T113" fmla="*/ 1282 h 1295"/>
                  <a:gd name="T114" fmla="*/ 1450 w 1683"/>
                  <a:gd name="T115" fmla="*/ 1208 h 1295"/>
                  <a:gd name="T116" fmla="*/ 407 w 1683"/>
                  <a:gd name="T117" fmla="*/ 681 h 1295"/>
                  <a:gd name="T118" fmla="*/ 403 w 1683"/>
                  <a:gd name="T119" fmla="*/ 655 h 1295"/>
                  <a:gd name="T120" fmla="*/ 843 w 1683"/>
                  <a:gd name="T121" fmla="*/ 1098 h 1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83" h="1295">
                    <a:moveTo>
                      <a:pt x="332" y="1136"/>
                    </a:moveTo>
                    <a:cubicBezTo>
                      <a:pt x="327" y="1130"/>
                      <a:pt x="312" y="1131"/>
                      <a:pt x="310" y="1126"/>
                    </a:cubicBezTo>
                    <a:cubicBezTo>
                      <a:pt x="308" y="1120"/>
                      <a:pt x="295" y="1100"/>
                      <a:pt x="288" y="1101"/>
                    </a:cubicBezTo>
                    <a:cubicBezTo>
                      <a:pt x="281" y="1101"/>
                      <a:pt x="272" y="1102"/>
                      <a:pt x="263" y="1095"/>
                    </a:cubicBezTo>
                    <a:cubicBezTo>
                      <a:pt x="255" y="1089"/>
                      <a:pt x="250" y="1089"/>
                      <a:pt x="244" y="1092"/>
                    </a:cubicBezTo>
                    <a:cubicBezTo>
                      <a:pt x="238" y="1096"/>
                      <a:pt x="250" y="1097"/>
                      <a:pt x="250" y="1101"/>
                    </a:cubicBezTo>
                    <a:cubicBezTo>
                      <a:pt x="249" y="1105"/>
                      <a:pt x="253" y="1108"/>
                      <a:pt x="258" y="1107"/>
                    </a:cubicBezTo>
                    <a:cubicBezTo>
                      <a:pt x="263" y="1106"/>
                      <a:pt x="266" y="1117"/>
                      <a:pt x="271" y="1117"/>
                    </a:cubicBezTo>
                    <a:cubicBezTo>
                      <a:pt x="276" y="1118"/>
                      <a:pt x="278" y="1126"/>
                      <a:pt x="284" y="1126"/>
                    </a:cubicBezTo>
                    <a:cubicBezTo>
                      <a:pt x="290" y="1126"/>
                      <a:pt x="291" y="1132"/>
                      <a:pt x="294" y="1136"/>
                    </a:cubicBezTo>
                    <a:cubicBezTo>
                      <a:pt x="297" y="1140"/>
                      <a:pt x="304" y="1136"/>
                      <a:pt x="304" y="1140"/>
                    </a:cubicBezTo>
                    <a:cubicBezTo>
                      <a:pt x="304" y="1144"/>
                      <a:pt x="310" y="1147"/>
                      <a:pt x="312" y="1151"/>
                    </a:cubicBezTo>
                    <a:cubicBezTo>
                      <a:pt x="323" y="1152"/>
                      <a:pt x="333" y="1153"/>
                      <a:pt x="342" y="1151"/>
                    </a:cubicBezTo>
                    <a:cubicBezTo>
                      <a:pt x="342" y="1148"/>
                      <a:pt x="343" y="1145"/>
                      <a:pt x="344" y="1143"/>
                    </a:cubicBezTo>
                    <a:cubicBezTo>
                      <a:pt x="347" y="1138"/>
                      <a:pt x="338" y="1141"/>
                      <a:pt x="332" y="1136"/>
                    </a:cubicBezTo>
                    <a:close/>
                    <a:moveTo>
                      <a:pt x="318" y="470"/>
                    </a:moveTo>
                    <a:cubicBezTo>
                      <a:pt x="333" y="474"/>
                      <a:pt x="335" y="500"/>
                      <a:pt x="345" y="500"/>
                    </a:cubicBezTo>
                    <a:cubicBezTo>
                      <a:pt x="351" y="500"/>
                      <a:pt x="346" y="492"/>
                      <a:pt x="357" y="492"/>
                    </a:cubicBezTo>
                    <a:cubicBezTo>
                      <a:pt x="368" y="492"/>
                      <a:pt x="366" y="486"/>
                      <a:pt x="376" y="487"/>
                    </a:cubicBezTo>
                    <a:cubicBezTo>
                      <a:pt x="386" y="488"/>
                      <a:pt x="394" y="484"/>
                      <a:pt x="394" y="473"/>
                    </a:cubicBezTo>
                    <a:cubicBezTo>
                      <a:pt x="394" y="461"/>
                      <a:pt x="402" y="457"/>
                      <a:pt x="412" y="454"/>
                    </a:cubicBezTo>
                    <a:cubicBezTo>
                      <a:pt x="422" y="452"/>
                      <a:pt x="412" y="439"/>
                      <a:pt x="427" y="436"/>
                    </a:cubicBezTo>
                    <a:cubicBezTo>
                      <a:pt x="441" y="433"/>
                      <a:pt x="480" y="416"/>
                      <a:pt x="487" y="411"/>
                    </a:cubicBezTo>
                    <a:cubicBezTo>
                      <a:pt x="494" y="406"/>
                      <a:pt x="479" y="399"/>
                      <a:pt x="464" y="390"/>
                    </a:cubicBezTo>
                    <a:cubicBezTo>
                      <a:pt x="448" y="381"/>
                      <a:pt x="437" y="378"/>
                      <a:pt x="425" y="386"/>
                    </a:cubicBezTo>
                    <a:cubicBezTo>
                      <a:pt x="413" y="393"/>
                      <a:pt x="423" y="377"/>
                      <a:pt x="413" y="381"/>
                    </a:cubicBezTo>
                    <a:cubicBezTo>
                      <a:pt x="404" y="386"/>
                      <a:pt x="379" y="375"/>
                      <a:pt x="376" y="371"/>
                    </a:cubicBezTo>
                    <a:cubicBezTo>
                      <a:pt x="372" y="366"/>
                      <a:pt x="327" y="380"/>
                      <a:pt x="316" y="380"/>
                    </a:cubicBezTo>
                    <a:cubicBezTo>
                      <a:pt x="305" y="380"/>
                      <a:pt x="317" y="392"/>
                      <a:pt x="325" y="397"/>
                    </a:cubicBezTo>
                    <a:cubicBezTo>
                      <a:pt x="332" y="403"/>
                      <a:pt x="306" y="422"/>
                      <a:pt x="311" y="426"/>
                    </a:cubicBezTo>
                    <a:cubicBezTo>
                      <a:pt x="316" y="430"/>
                      <a:pt x="306" y="441"/>
                      <a:pt x="294" y="454"/>
                    </a:cubicBezTo>
                    <a:cubicBezTo>
                      <a:pt x="283" y="468"/>
                      <a:pt x="303" y="467"/>
                      <a:pt x="318" y="470"/>
                    </a:cubicBezTo>
                    <a:close/>
                    <a:moveTo>
                      <a:pt x="737" y="539"/>
                    </a:moveTo>
                    <a:cubicBezTo>
                      <a:pt x="742" y="533"/>
                      <a:pt x="763" y="551"/>
                      <a:pt x="763" y="538"/>
                    </a:cubicBezTo>
                    <a:cubicBezTo>
                      <a:pt x="764" y="526"/>
                      <a:pt x="740" y="520"/>
                      <a:pt x="730" y="513"/>
                    </a:cubicBezTo>
                    <a:cubicBezTo>
                      <a:pt x="720" y="506"/>
                      <a:pt x="716" y="510"/>
                      <a:pt x="700" y="498"/>
                    </a:cubicBezTo>
                    <a:cubicBezTo>
                      <a:pt x="684" y="486"/>
                      <a:pt x="704" y="480"/>
                      <a:pt x="692" y="471"/>
                    </a:cubicBezTo>
                    <a:cubicBezTo>
                      <a:pt x="680" y="462"/>
                      <a:pt x="676" y="437"/>
                      <a:pt x="685" y="428"/>
                    </a:cubicBezTo>
                    <a:cubicBezTo>
                      <a:pt x="693" y="420"/>
                      <a:pt x="702" y="407"/>
                      <a:pt x="687" y="402"/>
                    </a:cubicBezTo>
                    <a:cubicBezTo>
                      <a:pt x="672" y="396"/>
                      <a:pt x="648" y="407"/>
                      <a:pt x="650" y="410"/>
                    </a:cubicBezTo>
                    <a:cubicBezTo>
                      <a:pt x="653" y="413"/>
                      <a:pt x="674" y="425"/>
                      <a:pt x="674" y="430"/>
                    </a:cubicBezTo>
                    <a:cubicBezTo>
                      <a:pt x="674" y="435"/>
                      <a:pt x="654" y="416"/>
                      <a:pt x="648" y="420"/>
                    </a:cubicBezTo>
                    <a:cubicBezTo>
                      <a:pt x="641" y="424"/>
                      <a:pt x="634" y="412"/>
                      <a:pt x="628" y="420"/>
                    </a:cubicBezTo>
                    <a:cubicBezTo>
                      <a:pt x="622" y="428"/>
                      <a:pt x="635" y="458"/>
                      <a:pt x="640" y="466"/>
                    </a:cubicBezTo>
                    <a:cubicBezTo>
                      <a:pt x="645" y="474"/>
                      <a:pt x="635" y="474"/>
                      <a:pt x="629" y="476"/>
                    </a:cubicBezTo>
                    <a:cubicBezTo>
                      <a:pt x="622" y="478"/>
                      <a:pt x="621" y="453"/>
                      <a:pt x="614" y="443"/>
                    </a:cubicBezTo>
                    <a:cubicBezTo>
                      <a:pt x="608" y="434"/>
                      <a:pt x="581" y="423"/>
                      <a:pt x="579" y="430"/>
                    </a:cubicBezTo>
                    <a:cubicBezTo>
                      <a:pt x="577" y="437"/>
                      <a:pt x="596" y="437"/>
                      <a:pt x="593" y="446"/>
                    </a:cubicBezTo>
                    <a:cubicBezTo>
                      <a:pt x="591" y="455"/>
                      <a:pt x="581" y="440"/>
                      <a:pt x="572" y="448"/>
                    </a:cubicBezTo>
                    <a:cubicBezTo>
                      <a:pt x="562" y="455"/>
                      <a:pt x="564" y="450"/>
                      <a:pt x="566" y="443"/>
                    </a:cubicBezTo>
                    <a:cubicBezTo>
                      <a:pt x="567" y="435"/>
                      <a:pt x="552" y="427"/>
                      <a:pt x="536" y="428"/>
                    </a:cubicBezTo>
                    <a:cubicBezTo>
                      <a:pt x="519" y="430"/>
                      <a:pt x="528" y="442"/>
                      <a:pt x="523" y="446"/>
                    </a:cubicBezTo>
                    <a:cubicBezTo>
                      <a:pt x="518" y="450"/>
                      <a:pt x="493" y="443"/>
                      <a:pt x="509" y="440"/>
                    </a:cubicBezTo>
                    <a:cubicBezTo>
                      <a:pt x="525" y="437"/>
                      <a:pt x="518" y="428"/>
                      <a:pt x="512" y="418"/>
                    </a:cubicBezTo>
                    <a:cubicBezTo>
                      <a:pt x="506" y="409"/>
                      <a:pt x="490" y="420"/>
                      <a:pt x="464" y="429"/>
                    </a:cubicBezTo>
                    <a:cubicBezTo>
                      <a:pt x="438" y="438"/>
                      <a:pt x="427" y="448"/>
                      <a:pt x="430" y="449"/>
                    </a:cubicBezTo>
                    <a:cubicBezTo>
                      <a:pt x="433" y="450"/>
                      <a:pt x="434" y="454"/>
                      <a:pt x="424" y="463"/>
                    </a:cubicBezTo>
                    <a:cubicBezTo>
                      <a:pt x="414" y="471"/>
                      <a:pt x="424" y="479"/>
                      <a:pt x="433" y="479"/>
                    </a:cubicBezTo>
                    <a:cubicBezTo>
                      <a:pt x="443" y="479"/>
                      <a:pt x="434" y="486"/>
                      <a:pt x="441" y="488"/>
                    </a:cubicBezTo>
                    <a:cubicBezTo>
                      <a:pt x="447" y="489"/>
                      <a:pt x="477" y="476"/>
                      <a:pt x="485" y="482"/>
                    </a:cubicBezTo>
                    <a:cubicBezTo>
                      <a:pt x="494" y="488"/>
                      <a:pt x="436" y="491"/>
                      <a:pt x="436" y="501"/>
                    </a:cubicBezTo>
                    <a:cubicBezTo>
                      <a:pt x="436" y="511"/>
                      <a:pt x="468" y="517"/>
                      <a:pt x="491" y="513"/>
                    </a:cubicBezTo>
                    <a:cubicBezTo>
                      <a:pt x="515" y="509"/>
                      <a:pt x="556" y="516"/>
                      <a:pt x="556" y="522"/>
                    </a:cubicBezTo>
                    <a:cubicBezTo>
                      <a:pt x="556" y="528"/>
                      <a:pt x="528" y="526"/>
                      <a:pt x="507" y="526"/>
                    </a:cubicBezTo>
                    <a:cubicBezTo>
                      <a:pt x="486" y="525"/>
                      <a:pt x="450" y="531"/>
                      <a:pt x="452" y="538"/>
                    </a:cubicBezTo>
                    <a:cubicBezTo>
                      <a:pt x="454" y="546"/>
                      <a:pt x="456" y="546"/>
                      <a:pt x="478" y="556"/>
                    </a:cubicBezTo>
                    <a:cubicBezTo>
                      <a:pt x="500" y="566"/>
                      <a:pt x="522" y="551"/>
                      <a:pt x="521" y="565"/>
                    </a:cubicBezTo>
                    <a:cubicBezTo>
                      <a:pt x="520" y="579"/>
                      <a:pt x="533" y="582"/>
                      <a:pt x="562" y="583"/>
                    </a:cubicBezTo>
                    <a:cubicBezTo>
                      <a:pt x="592" y="584"/>
                      <a:pt x="605" y="570"/>
                      <a:pt x="619" y="571"/>
                    </a:cubicBezTo>
                    <a:cubicBezTo>
                      <a:pt x="634" y="572"/>
                      <a:pt x="640" y="569"/>
                      <a:pt x="647" y="559"/>
                    </a:cubicBezTo>
                    <a:cubicBezTo>
                      <a:pt x="654" y="549"/>
                      <a:pt x="660" y="555"/>
                      <a:pt x="661" y="560"/>
                    </a:cubicBezTo>
                    <a:cubicBezTo>
                      <a:pt x="663" y="565"/>
                      <a:pt x="681" y="564"/>
                      <a:pt x="685" y="568"/>
                    </a:cubicBezTo>
                    <a:cubicBezTo>
                      <a:pt x="696" y="579"/>
                      <a:pt x="732" y="576"/>
                      <a:pt x="745" y="569"/>
                    </a:cubicBezTo>
                    <a:cubicBezTo>
                      <a:pt x="758" y="562"/>
                      <a:pt x="739" y="544"/>
                      <a:pt x="732" y="552"/>
                    </a:cubicBezTo>
                    <a:cubicBezTo>
                      <a:pt x="726" y="561"/>
                      <a:pt x="720" y="556"/>
                      <a:pt x="718" y="551"/>
                    </a:cubicBezTo>
                    <a:cubicBezTo>
                      <a:pt x="716" y="547"/>
                      <a:pt x="732" y="545"/>
                      <a:pt x="737" y="539"/>
                    </a:cubicBezTo>
                    <a:close/>
                    <a:moveTo>
                      <a:pt x="418" y="333"/>
                    </a:moveTo>
                    <a:cubicBezTo>
                      <a:pt x="433" y="335"/>
                      <a:pt x="448" y="321"/>
                      <a:pt x="448" y="314"/>
                    </a:cubicBezTo>
                    <a:cubicBezTo>
                      <a:pt x="447" y="306"/>
                      <a:pt x="411" y="332"/>
                      <a:pt x="418" y="333"/>
                    </a:cubicBezTo>
                    <a:close/>
                    <a:moveTo>
                      <a:pt x="349" y="309"/>
                    </a:moveTo>
                    <a:cubicBezTo>
                      <a:pt x="355" y="312"/>
                      <a:pt x="349" y="324"/>
                      <a:pt x="356" y="320"/>
                    </a:cubicBezTo>
                    <a:cubicBezTo>
                      <a:pt x="362" y="317"/>
                      <a:pt x="364" y="316"/>
                      <a:pt x="369" y="318"/>
                    </a:cubicBezTo>
                    <a:cubicBezTo>
                      <a:pt x="378" y="321"/>
                      <a:pt x="380" y="313"/>
                      <a:pt x="384" y="309"/>
                    </a:cubicBezTo>
                    <a:cubicBezTo>
                      <a:pt x="388" y="304"/>
                      <a:pt x="387" y="324"/>
                      <a:pt x="397" y="324"/>
                    </a:cubicBezTo>
                    <a:cubicBezTo>
                      <a:pt x="407" y="324"/>
                      <a:pt x="405" y="304"/>
                      <a:pt x="413" y="309"/>
                    </a:cubicBezTo>
                    <a:cubicBezTo>
                      <a:pt x="422" y="315"/>
                      <a:pt x="424" y="307"/>
                      <a:pt x="426" y="301"/>
                    </a:cubicBezTo>
                    <a:cubicBezTo>
                      <a:pt x="428" y="295"/>
                      <a:pt x="428" y="285"/>
                      <a:pt x="437" y="283"/>
                    </a:cubicBezTo>
                    <a:cubicBezTo>
                      <a:pt x="446" y="282"/>
                      <a:pt x="438" y="293"/>
                      <a:pt x="443" y="300"/>
                    </a:cubicBezTo>
                    <a:cubicBezTo>
                      <a:pt x="449" y="311"/>
                      <a:pt x="459" y="301"/>
                      <a:pt x="460" y="296"/>
                    </a:cubicBezTo>
                    <a:cubicBezTo>
                      <a:pt x="461" y="291"/>
                      <a:pt x="476" y="294"/>
                      <a:pt x="475" y="289"/>
                    </a:cubicBezTo>
                    <a:cubicBezTo>
                      <a:pt x="474" y="283"/>
                      <a:pt x="479" y="281"/>
                      <a:pt x="475" y="274"/>
                    </a:cubicBezTo>
                    <a:cubicBezTo>
                      <a:pt x="471" y="268"/>
                      <a:pt x="482" y="269"/>
                      <a:pt x="487" y="264"/>
                    </a:cubicBezTo>
                    <a:cubicBezTo>
                      <a:pt x="492" y="259"/>
                      <a:pt x="480" y="263"/>
                      <a:pt x="472" y="256"/>
                    </a:cubicBezTo>
                    <a:cubicBezTo>
                      <a:pt x="464" y="248"/>
                      <a:pt x="460" y="258"/>
                      <a:pt x="460" y="263"/>
                    </a:cubicBezTo>
                    <a:cubicBezTo>
                      <a:pt x="460" y="268"/>
                      <a:pt x="444" y="264"/>
                      <a:pt x="435" y="261"/>
                    </a:cubicBezTo>
                    <a:cubicBezTo>
                      <a:pt x="426" y="258"/>
                      <a:pt x="414" y="272"/>
                      <a:pt x="401" y="278"/>
                    </a:cubicBezTo>
                    <a:cubicBezTo>
                      <a:pt x="387" y="285"/>
                      <a:pt x="387" y="297"/>
                      <a:pt x="374" y="296"/>
                    </a:cubicBezTo>
                    <a:cubicBezTo>
                      <a:pt x="361" y="295"/>
                      <a:pt x="343" y="307"/>
                      <a:pt x="349" y="309"/>
                    </a:cubicBezTo>
                    <a:close/>
                    <a:moveTo>
                      <a:pt x="479" y="305"/>
                    </a:moveTo>
                    <a:cubicBezTo>
                      <a:pt x="468" y="306"/>
                      <a:pt x="469" y="318"/>
                      <a:pt x="482" y="318"/>
                    </a:cubicBezTo>
                    <a:cubicBezTo>
                      <a:pt x="495" y="318"/>
                      <a:pt x="500" y="322"/>
                      <a:pt x="480" y="321"/>
                    </a:cubicBezTo>
                    <a:cubicBezTo>
                      <a:pt x="461" y="320"/>
                      <a:pt x="453" y="337"/>
                      <a:pt x="466" y="334"/>
                    </a:cubicBezTo>
                    <a:cubicBezTo>
                      <a:pt x="479" y="330"/>
                      <a:pt x="495" y="330"/>
                      <a:pt x="485" y="334"/>
                    </a:cubicBezTo>
                    <a:cubicBezTo>
                      <a:pt x="475" y="337"/>
                      <a:pt x="448" y="339"/>
                      <a:pt x="452" y="345"/>
                    </a:cubicBezTo>
                    <a:cubicBezTo>
                      <a:pt x="454" y="348"/>
                      <a:pt x="465" y="347"/>
                      <a:pt x="476" y="351"/>
                    </a:cubicBezTo>
                    <a:cubicBezTo>
                      <a:pt x="487" y="356"/>
                      <a:pt x="494" y="358"/>
                      <a:pt x="502" y="349"/>
                    </a:cubicBezTo>
                    <a:cubicBezTo>
                      <a:pt x="510" y="340"/>
                      <a:pt x="521" y="330"/>
                      <a:pt x="517" y="343"/>
                    </a:cubicBezTo>
                    <a:cubicBezTo>
                      <a:pt x="513" y="356"/>
                      <a:pt x="531" y="346"/>
                      <a:pt x="553" y="345"/>
                    </a:cubicBezTo>
                    <a:cubicBezTo>
                      <a:pt x="576" y="345"/>
                      <a:pt x="549" y="359"/>
                      <a:pt x="526" y="361"/>
                    </a:cubicBezTo>
                    <a:cubicBezTo>
                      <a:pt x="502" y="362"/>
                      <a:pt x="506" y="374"/>
                      <a:pt x="525" y="378"/>
                    </a:cubicBezTo>
                    <a:cubicBezTo>
                      <a:pt x="543" y="382"/>
                      <a:pt x="582" y="366"/>
                      <a:pt x="592" y="357"/>
                    </a:cubicBezTo>
                    <a:cubicBezTo>
                      <a:pt x="601" y="348"/>
                      <a:pt x="609" y="362"/>
                      <a:pt x="618" y="356"/>
                    </a:cubicBezTo>
                    <a:cubicBezTo>
                      <a:pt x="628" y="349"/>
                      <a:pt x="645" y="356"/>
                      <a:pt x="661" y="353"/>
                    </a:cubicBezTo>
                    <a:cubicBezTo>
                      <a:pt x="677" y="350"/>
                      <a:pt x="680" y="319"/>
                      <a:pt x="668" y="314"/>
                    </a:cubicBezTo>
                    <a:cubicBezTo>
                      <a:pt x="656" y="309"/>
                      <a:pt x="656" y="320"/>
                      <a:pt x="647" y="322"/>
                    </a:cubicBezTo>
                    <a:cubicBezTo>
                      <a:pt x="638" y="324"/>
                      <a:pt x="633" y="312"/>
                      <a:pt x="625" y="304"/>
                    </a:cubicBezTo>
                    <a:cubicBezTo>
                      <a:pt x="618" y="297"/>
                      <a:pt x="623" y="283"/>
                      <a:pt x="612" y="284"/>
                    </a:cubicBezTo>
                    <a:cubicBezTo>
                      <a:pt x="601" y="286"/>
                      <a:pt x="577" y="304"/>
                      <a:pt x="592" y="305"/>
                    </a:cubicBezTo>
                    <a:cubicBezTo>
                      <a:pt x="606" y="307"/>
                      <a:pt x="601" y="314"/>
                      <a:pt x="593" y="318"/>
                    </a:cubicBezTo>
                    <a:cubicBezTo>
                      <a:pt x="586" y="321"/>
                      <a:pt x="611" y="327"/>
                      <a:pt x="608" y="332"/>
                    </a:cubicBezTo>
                    <a:cubicBezTo>
                      <a:pt x="604" y="337"/>
                      <a:pt x="566" y="333"/>
                      <a:pt x="564" y="325"/>
                    </a:cubicBezTo>
                    <a:cubicBezTo>
                      <a:pt x="562" y="316"/>
                      <a:pt x="532" y="301"/>
                      <a:pt x="520" y="304"/>
                    </a:cubicBezTo>
                    <a:cubicBezTo>
                      <a:pt x="507" y="308"/>
                      <a:pt x="512" y="294"/>
                      <a:pt x="500" y="294"/>
                    </a:cubicBezTo>
                    <a:cubicBezTo>
                      <a:pt x="487" y="293"/>
                      <a:pt x="491" y="304"/>
                      <a:pt x="479" y="305"/>
                    </a:cubicBezTo>
                    <a:close/>
                    <a:moveTo>
                      <a:pt x="523" y="245"/>
                    </a:moveTo>
                    <a:cubicBezTo>
                      <a:pt x="527" y="235"/>
                      <a:pt x="495" y="237"/>
                      <a:pt x="498" y="240"/>
                    </a:cubicBezTo>
                    <a:cubicBezTo>
                      <a:pt x="504" y="247"/>
                      <a:pt x="519" y="255"/>
                      <a:pt x="523" y="245"/>
                    </a:cubicBezTo>
                    <a:close/>
                    <a:moveTo>
                      <a:pt x="593" y="241"/>
                    </a:moveTo>
                    <a:cubicBezTo>
                      <a:pt x="603" y="239"/>
                      <a:pt x="598" y="231"/>
                      <a:pt x="581" y="233"/>
                    </a:cubicBezTo>
                    <a:cubicBezTo>
                      <a:pt x="563" y="236"/>
                      <a:pt x="533" y="236"/>
                      <a:pt x="533" y="248"/>
                    </a:cubicBezTo>
                    <a:cubicBezTo>
                      <a:pt x="533" y="258"/>
                      <a:pt x="539" y="263"/>
                      <a:pt x="558" y="265"/>
                    </a:cubicBezTo>
                    <a:cubicBezTo>
                      <a:pt x="577" y="267"/>
                      <a:pt x="594" y="248"/>
                      <a:pt x="585" y="248"/>
                    </a:cubicBezTo>
                    <a:cubicBezTo>
                      <a:pt x="576" y="248"/>
                      <a:pt x="582" y="242"/>
                      <a:pt x="593" y="241"/>
                    </a:cubicBezTo>
                    <a:close/>
                    <a:moveTo>
                      <a:pt x="551" y="225"/>
                    </a:moveTo>
                    <a:cubicBezTo>
                      <a:pt x="560" y="228"/>
                      <a:pt x="568" y="217"/>
                      <a:pt x="574" y="222"/>
                    </a:cubicBezTo>
                    <a:cubicBezTo>
                      <a:pt x="580" y="227"/>
                      <a:pt x="606" y="232"/>
                      <a:pt x="606" y="218"/>
                    </a:cubicBezTo>
                    <a:cubicBezTo>
                      <a:pt x="606" y="205"/>
                      <a:pt x="573" y="203"/>
                      <a:pt x="565" y="208"/>
                    </a:cubicBezTo>
                    <a:cubicBezTo>
                      <a:pt x="556" y="213"/>
                      <a:pt x="518" y="215"/>
                      <a:pt x="529" y="223"/>
                    </a:cubicBezTo>
                    <a:cubicBezTo>
                      <a:pt x="536" y="228"/>
                      <a:pt x="543" y="222"/>
                      <a:pt x="551" y="225"/>
                    </a:cubicBezTo>
                    <a:close/>
                    <a:moveTo>
                      <a:pt x="691" y="199"/>
                    </a:moveTo>
                    <a:cubicBezTo>
                      <a:pt x="701" y="192"/>
                      <a:pt x="720" y="203"/>
                      <a:pt x="716" y="211"/>
                    </a:cubicBezTo>
                    <a:cubicBezTo>
                      <a:pt x="713" y="218"/>
                      <a:pt x="684" y="209"/>
                      <a:pt x="686" y="216"/>
                    </a:cubicBezTo>
                    <a:cubicBezTo>
                      <a:pt x="687" y="218"/>
                      <a:pt x="690" y="228"/>
                      <a:pt x="711" y="222"/>
                    </a:cubicBezTo>
                    <a:cubicBezTo>
                      <a:pt x="731" y="216"/>
                      <a:pt x="747" y="221"/>
                      <a:pt x="761" y="232"/>
                    </a:cubicBezTo>
                    <a:cubicBezTo>
                      <a:pt x="774" y="242"/>
                      <a:pt x="787" y="247"/>
                      <a:pt x="796" y="236"/>
                    </a:cubicBezTo>
                    <a:cubicBezTo>
                      <a:pt x="805" y="225"/>
                      <a:pt x="784" y="223"/>
                      <a:pt x="788" y="215"/>
                    </a:cubicBezTo>
                    <a:cubicBezTo>
                      <a:pt x="793" y="206"/>
                      <a:pt x="775" y="201"/>
                      <a:pt x="766" y="201"/>
                    </a:cubicBezTo>
                    <a:cubicBezTo>
                      <a:pt x="757" y="201"/>
                      <a:pt x="753" y="185"/>
                      <a:pt x="746" y="188"/>
                    </a:cubicBezTo>
                    <a:cubicBezTo>
                      <a:pt x="738" y="191"/>
                      <a:pt x="733" y="197"/>
                      <a:pt x="733" y="186"/>
                    </a:cubicBezTo>
                    <a:cubicBezTo>
                      <a:pt x="733" y="175"/>
                      <a:pt x="690" y="175"/>
                      <a:pt x="679" y="179"/>
                    </a:cubicBezTo>
                    <a:cubicBezTo>
                      <a:pt x="668" y="183"/>
                      <a:pt x="681" y="206"/>
                      <a:pt x="691" y="199"/>
                    </a:cubicBezTo>
                    <a:close/>
                    <a:moveTo>
                      <a:pt x="697" y="269"/>
                    </a:moveTo>
                    <a:cubicBezTo>
                      <a:pt x="704" y="261"/>
                      <a:pt x="670" y="234"/>
                      <a:pt x="669" y="247"/>
                    </a:cubicBezTo>
                    <a:cubicBezTo>
                      <a:pt x="667" y="259"/>
                      <a:pt x="690" y="278"/>
                      <a:pt x="697" y="269"/>
                    </a:cubicBezTo>
                    <a:close/>
                    <a:moveTo>
                      <a:pt x="806" y="160"/>
                    </a:moveTo>
                    <a:cubicBezTo>
                      <a:pt x="812" y="150"/>
                      <a:pt x="771" y="142"/>
                      <a:pt x="781" y="150"/>
                    </a:cubicBezTo>
                    <a:cubicBezTo>
                      <a:pt x="787" y="155"/>
                      <a:pt x="800" y="170"/>
                      <a:pt x="806" y="160"/>
                    </a:cubicBezTo>
                    <a:close/>
                    <a:moveTo>
                      <a:pt x="711" y="350"/>
                    </a:moveTo>
                    <a:cubicBezTo>
                      <a:pt x="717" y="343"/>
                      <a:pt x="699" y="329"/>
                      <a:pt x="694" y="340"/>
                    </a:cubicBezTo>
                    <a:cubicBezTo>
                      <a:pt x="689" y="352"/>
                      <a:pt x="705" y="356"/>
                      <a:pt x="711" y="350"/>
                    </a:cubicBezTo>
                    <a:close/>
                    <a:moveTo>
                      <a:pt x="806" y="291"/>
                    </a:moveTo>
                    <a:cubicBezTo>
                      <a:pt x="805" y="299"/>
                      <a:pt x="786" y="289"/>
                      <a:pt x="771" y="283"/>
                    </a:cubicBezTo>
                    <a:cubicBezTo>
                      <a:pt x="756" y="278"/>
                      <a:pt x="765" y="295"/>
                      <a:pt x="777" y="305"/>
                    </a:cubicBezTo>
                    <a:cubicBezTo>
                      <a:pt x="788" y="315"/>
                      <a:pt x="771" y="310"/>
                      <a:pt x="755" y="299"/>
                    </a:cubicBezTo>
                    <a:cubicBezTo>
                      <a:pt x="739" y="289"/>
                      <a:pt x="741" y="307"/>
                      <a:pt x="748" y="313"/>
                    </a:cubicBezTo>
                    <a:cubicBezTo>
                      <a:pt x="756" y="319"/>
                      <a:pt x="747" y="327"/>
                      <a:pt x="737" y="314"/>
                    </a:cubicBezTo>
                    <a:cubicBezTo>
                      <a:pt x="726" y="300"/>
                      <a:pt x="721" y="286"/>
                      <a:pt x="706" y="285"/>
                    </a:cubicBezTo>
                    <a:cubicBezTo>
                      <a:pt x="690" y="284"/>
                      <a:pt x="697" y="301"/>
                      <a:pt x="703" y="309"/>
                    </a:cubicBezTo>
                    <a:cubicBezTo>
                      <a:pt x="711" y="319"/>
                      <a:pt x="720" y="322"/>
                      <a:pt x="733" y="330"/>
                    </a:cubicBezTo>
                    <a:cubicBezTo>
                      <a:pt x="747" y="337"/>
                      <a:pt x="768" y="326"/>
                      <a:pt x="778" y="329"/>
                    </a:cubicBezTo>
                    <a:cubicBezTo>
                      <a:pt x="788" y="331"/>
                      <a:pt x="768" y="344"/>
                      <a:pt x="774" y="352"/>
                    </a:cubicBezTo>
                    <a:cubicBezTo>
                      <a:pt x="781" y="361"/>
                      <a:pt x="799" y="355"/>
                      <a:pt x="814" y="354"/>
                    </a:cubicBezTo>
                    <a:cubicBezTo>
                      <a:pt x="828" y="353"/>
                      <a:pt x="821" y="345"/>
                      <a:pt x="829" y="339"/>
                    </a:cubicBezTo>
                    <a:cubicBezTo>
                      <a:pt x="838" y="333"/>
                      <a:pt x="821" y="334"/>
                      <a:pt x="828" y="319"/>
                    </a:cubicBezTo>
                    <a:cubicBezTo>
                      <a:pt x="835" y="305"/>
                      <a:pt x="807" y="283"/>
                      <a:pt x="806" y="291"/>
                    </a:cubicBezTo>
                    <a:close/>
                    <a:moveTo>
                      <a:pt x="841" y="242"/>
                    </a:moveTo>
                    <a:cubicBezTo>
                      <a:pt x="854" y="242"/>
                      <a:pt x="864" y="240"/>
                      <a:pt x="875" y="236"/>
                    </a:cubicBezTo>
                    <a:cubicBezTo>
                      <a:pt x="886" y="232"/>
                      <a:pt x="869" y="232"/>
                      <a:pt x="876" y="222"/>
                    </a:cubicBezTo>
                    <a:cubicBezTo>
                      <a:pt x="884" y="211"/>
                      <a:pt x="858" y="211"/>
                      <a:pt x="856" y="214"/>
                    </a:cubicBezTo>
                    <a:cubicBezTo>
                      <a:pt x="855" y="217"/>
                      <a:pt x="822" y="194"/>
                      <a:pt x="817" y="201"/>
                    </a:cubicBezTo>
                    <a:cubicBezTo>
                      <a:pt x="812" y="209"/>
                      <a:pt x="829" y="242"/>
                      <a:pt x="841" y="242"/>
                    </a:cubicBezTo>
                    <a:close/>
                    <a:moveTo>
                      <a:pt x="909" y="246"/>
                    </a:moveTo>
                    <a:cubicBezTo>
                      <a:pt x="907" y="241"/>
                      <a:pt x="844" y="248"/>
                      <a:pt x="854" y="256"/>
                    </a:cubicBezTo>
                    <a:cubicBezTo>
                      <a:pt x="871" y="268"/>
                      <a:pt x="911" y="251"/>
                      <a:pt x="909" y="246"/>
                    </a:cubicBezTo>
                    <a:close/>
                    <a:moveTo>
                      <a:pt x="900" y="368"/>
                    </a:moveTo>
                    <a:cubicBezTo>
                      <a:pt x="915" y="367"/>
                      <a:pt x="907" y="349"/>
                      <a:pt x="891" y="336"/>
                    </a:cubicBezTo>
                    <a:cubicBezTo>
                      <a:pt x="874" y="324"/>
                      <a:pt x="836" y="349"/>
                      <a:pt x="843" y="355"/>
                    </a:cubicBezTo>
                    <a:cubicBezTo>
                      <a:pt x="850" y="361"/>
                      <a:pt x="885" y="369"/>
                      <a:pt x="900" y="368"/>
                    </a:cubicBezTo>
                    <a:close/>
                    <a:moveTo>
                      <a:pt x="793" y="485"/>
                    </a:moveTo>
                    <a:cubicBezTo>
                      <a:pt x="811" y="498"/>
                      <a:pt x="805" y="475"/>
                      <a:pt x="826" y="476"/>
                    </a:cubicBezTo>
                    <a:cubicBezTo>
                      <a:pt x="847" y="477"/>
                      <a:pt x="848" y="443"/>
                      <a:pt x="851" y="430"/>
                    </a:cubicBezTo>
                    <a:cubicBezTo>
                      <a:pt x="855" y="417"/>
                      <a:pt x="835" y="418"/>
                      <a:pt x="840" y="428"/>
                    </a:cubicBezTo>
                    <a:cubicBezTo>
                      <a:pt x="845" y="437"/>
                      <a:pt x="839" y="446"/>
                      <a:pt x="837" y="435"/>
                    </a:cubicBezTo>
                    <a:cubicBezTo>
                      <a:pt x="835" y="424"/>
                      <a:pt x="819" y="434"/>
                      <a:pt x="814" y="426"/>
                    </a:cubicBezTo>
                    <a:cubicBezTo>
                      <a:pt x="808" y="417"/>
                      <a:pt x="832" y="417"/>
                      <a:pt x="838" y="406"/>
                    </a:cubicBezTo>
                    <a:cubicBezTo>
                      <a:pt x="844" y="395"/>
                      <a:pt x="819" y="397"/>
                      <a:pt x="824" y="388"/>
                    </a:cubicBezTo>
                    <a:cubicBezTo>
                      <a:pt x="830" y="380"/>
                      <a:pt x="788" y="389"/>
                      <a:pt x="800" y="394"/>
                    </a:cubicBezTo>
                    <a:cubicBezTo>
                      <a:pt x="813" y="399"/>
                      <a:pt x="801" y="406"/>
                      <a:pt x="789" y="397"/>
                    </a:cubicBezTo>
                    <a:cubicBezTo>
                      <a:pt x="778" y="389"/>
                      <a:pt x="745" y="403"/>
                      <a:pt x="757" y="412"/>
                    </a:cubicBezTo>
                    <a:cubicBezTo>
                      <a:pt x="766" y="420"/>
                      <a:pt x="793" y="407"/>
                      <a:pt x="778" y="429"/>
                    </a:cubicBezTo>
                    <a:cubicBezTo>
                      <a:pt x="762" y="451"/>
                      <a:pt x="755" y="423"/>
                      <a:pt x="740" y="426"/>
                    </a:cubicBezTo>
                    <a:cubicBezTo>
                      <a:pt x="725" y="428"/>
                      <a:pt x="732" y="447"/>
                      <a:pt x="754" y="453"/>
                    </a:cubicBezTo>
                    <a:cubicBezTo>
                      <a:pt x="777" y="460"/>
                      <a:pt x="774" y="473"/>
                      <a:pt x="793" y="485"/>
                    </a:cubicBezTo>
                    <a:close/>
                    <a:moveTo>
                      <a:pt x="929" y="351"/>
                    </a:moveTo>
                    <a:cubicBezTo>
                      <a:pt x="935" y="368"/>
                      <a:pt x="942" y="356"/>
                      <a:pt x="951" y="363"/>
                    </a:cubicBezTo>
                    <a:cubicBezTo>
                      <a:pt x="960" y="370"/>
                      <a:pt x="974" y="374"/>
                      <a:pt x="982" y="367"/>
                    </a:cubicBezTo>
                    <a:cubicBezTo>
                      <a:pt x="989" y="361"/>
                      <a:pt x="993" y="356"/>
                      <a:pt x="995" y="361"/>
                    </a:cubicBezTo>
                    <a:cubicBezTo>
                      <a:pt x="999" y="371"/>
                      <a:pt x="1018" y="372"/>
                      <a:pt x="1058" y="373"/>
                    </a:cubicBezTo>
                    <a:cubicBezTo>
                      <a:pt x="1098" y="374"/>
                      <a:pt x="1088" y="356"/>
                      <a:pt x="1100" y="363"/>
                    </a:cubicBezTo>
                    <a:cubicBezTo>
                      <a:pt x="1112" y="370"/>
                      <a:pt x="1139" y="370"/>
                      <a:pt x="1150" y="367"/>
                    </a:cubicBezTo>
                    <a:cubicBezTo>
                      <a:pt x="1162" y="365"/>
                      <a:pt x="1168" y="346"/>
                      <a:pt x="1167" y="337"/>
                    </a:cubicBezTo>
                    <a:cubicBezTo>
                      <a:pt x="1166" y="328"/>
                      <a:pt x="1077" y="320"/>
                      <a:pt x="1061" y="330"/>
                    </a:cubicBezTo>
                    <a:cubicBezTo>
                      <a:pt x="1045" y="339"/>
                      <a:pt x="1020" y="325"/>
                      <a:pt x="1007" y="332"/>
                    </a:cubicBezTo>
                    <a:cubicBezTo>
                      <a:pt x="994" y="339"/>
                      <a:pt x="999" y="324"/>
                      <a:pt x="976" y="323"/>
                    </a:cubicBezTo>
                    <a:cubicBezTo>
                      <a:pt x="953" y="322"/>
                      <a:pt x="978" y="310"/>
                      <a:pt x="982" y="305"/>
                    </a:cubicBezTo>
                    <a:cubicBezTo>
                      <a:pt x="986" y="300"/>
                      <a:pt x="948" y="287"/>
                      <a:pt x="932" y="290"/>
                    </a:cubicBezTo>
                    <a:cubicBezTo>
                      <a:pt x="916" y="294"/>
                      <a:pt x="907" y="285"/>
                      <a:pt x="891" y="278"/>
                    </a:cubicBezTo>
                    <a:cubicBezTo>
                      <a:pt x="876" y="272"/>
                      <a:pt x="835" y="273"/>
                      <a:pt x="844" y="285"/>
                    </a:cubicBezTo>
                    <a:cubicBezTo>
                      <a:pt x="850" y="294"/>
                      <a:pt x="898" y="311"/>
                      <a:pt x="903" y="303"/>
                    </a:cubicBezTo>
                    <a:cubicBezTo>
                      <a:pt x="908" y="294"/>
                      <a:pt x="921" y="313"/>
                      <a:pt x="928" y="322"/>
                    </a:cubicBezTo>
                    <a:cubicBezTo>
                      <a:pt x="936" y="331"/>
                      <a:pt x="923" y="335"/>
                      <a:pt x="929" y="351"/>
                    </a:cubicBezTo>
                    <a:close/>
                    <a:moveTo>
                      <a:pt x="972" y="253"/>
                    </a:moveTo>
                    <a:cubicBezTo>
                      <a:pt x="957" y="245"/>
                      <a:pt x="938" y="261"/>
                      <a:pt x="953" y="267"/>
                    </a:cubicBezTo>
                    <a:cubicBezTo>
                      <a:pt x="967" y="272"/>
                      <a:pt x="987" y="260"/>
                      <a:pt x="972" y="253"/>
                    </a:cubicBezTo>
                    <a:close/>
                    <a:moveTo>
                      <a:pt x="851" y="159"/>
                    </a:moveTo>
                    <a:cubicBezTo>
                      <a:pt x="864" y="165"/>
                      <a:pt x="856" y="173"/>
                      <a:pt x="870" y="179"/>
                    </a:cubicBezTo>
                    <a:cubicBezTo>
                      <a:pt x="883" y="185"/>
                      <a:pt x="922" y="171"/>
                      <a:pt x="925" y="180"/>
                    </a:cubicBezTo>
                    <a:cubicBezTo>
                      <a:pt x="928" y="190"/>
                      <a:pt x="886" y="191"/>
                      <a:pt x="891" y="196"/>
                    </a:cubicBezTo>
                    <a:cubicBezTo>
                      <a:pt x="897" y="202"/>
                      <a:pt x="922" y="211"/>
                      <a:pt x="918" y="216"/>
                    </a:cubicBezTo>
                    <a:cubicBezTo>
                      <a:pt x="915" y="222"/>
                      <a:pt x="958" y="236"/>
                      <a:pt x="963" y="229"/>
                    </a:cubicBezTo>
                    <a:cubicBezTo>
                      <a:pt x="967" y="222"/>
                      <a:pt x="979" y="224"/>
                      <a:pt x="989" y="228"/>
                    </a:cubicBezTo>
                    <a:cubicBezTo>
                      <a:pt x="1000" y="232"/>
                      <a:pt x="1001" y="202"/>
                      <a:pt x="1009" y="207"/>
                    </a:cubicBezTo>
                    <a:cubicBezTo>
                      <a:pt x="1016" y="212"/>
                      <a:pt x="1015" y="196"/>
                      <a:pt x="1028" y="191"/>
                    </a:cubicBezTo>
                    <a:cubicBezTo>
                      <a:pt x="1041" y="186"/>
                      <a:pt x="1059" y="186"/>
                      <a:pt x="1060" y="180"/>
                    </a:cubicBezTo>
                    <a:cubicBezTo>
                      <a:pt x="1061" y="176"/>
                      <a:pt x="1056" y="170"/>
                      <a:pt x="1041" y="172"/>
                    </a:cubicBezTo>
                    <a:cubicBezTo>
                      <a:pt x="1026" y="174"/>
                      <a:pt x="1016" y="168"/>
                      <a:pt x="1023" y="160"/>
                    </a:cubicBezTo>
                    <a:cubicBezTo>
                      <a:pt x="1030" y="151"/>
                      <a:pt x="1006" y="149"/>
                      <a:pt x="1015" y="142"/>
                    </a:cubicBezTo>
                    <a:cubicBezTo>
                      <a:pt x="1023" y="135"/>
                      <a:pt x="999" y="129"/>
                      <a:pt x="1001" y="139"/>
                    </a:cubicBezTo>
                    <a:cubicBezTo>
                      <a:pt x="1004" y="149"/>
                      <a:pt x="986" y="139"/>
                      <a:pt x="984" y="130"/>
                    </a:cubicBezTo>
                    <a:cubicBezTo>
                      <a:pt x="981" y="121"/>
                      <a:pt x="947" y="118"/>
                      <a:pt x="924" y="98"/>
                    </a:cubicBezTo>
                    <a:cubicBezTo>
                      <a:pt x="902" y="77"/>
                      <a:pt x="878" y="91"/>
                      <a:pt x="891" y="93"/>
                    </a:cubicBezTo>
                    <a:cubicBezTo>
                      <a:pt x="905" y="96"/>
                      <a:pt x="904" y="103"/>
                      <a:pt x="893" y="102"/>
                    </a:cubicBezTo>
                    <a:cubicBezTo>
                      <a:pt x="882" y="101"/>
                      <a:pt x="863" y="103"/>
                      <a:pt x="881" y="109"/>
                    </a:cubicBezTo>
                    <a:cubicBezTo>
                      <a:pt x="898" y="116"/>
                      <a:pt x="879" y="119"/>
                      <a:pt x="865" y="119"/>
                    </a:cubicBezTo>
                    <a:cubicBezTo>
                      <a:pt x="850" y="119"/>
                      <a:pt x="850" y="137"/>
                      <a:pt x="868" y="139"/>
                    </a:cubicBezTo>
                    <a:cubicBezTo>
                      <a:pt x="886" y="142"/>
                      <a:pt x="873" y="153"/>
                      <a:pt x="858" y="149"/>
                    </a:cubicBezTo>
                    <a:cubicBezTo>
                      <a:pt x="843" y="144"/>
                      <a:pt x="838" y="152"/>
                      <a:pt x="851" y="159"/>
                    </a:cubicBezTo>
                    <a:close/>
                    <a:moveTo>
                      <a:pt x="953" y="76"/>
                    </a:moveTo>
                    <a:cubicBezTo>
                      <a:pt x="964" y="68"/>
                      <a:pt x="974" y="73"/>
                      <a:pt x="963" y="78"/>
                    </a:cubicBezTo>
                    <a:cubicBezTo>
                      <a:pt x="953" y="83"/>
                      <a:pt x="957" y="87"/>
                      <a:pt x="971" y="86"/>
                    </a:cubicBezTo>
                    <a:cubicBezTo>
                      <a:pt x="985" y="85"/>
                      <a:pt x="965" y="90"/>
                      <a:pt x="965" y="98"/>
                    </a:cubicBezTo>
                    <a:cubicBezTo>
                      <a:pt x="965" y="107"/>
                      <a:pt x="982" y="102"/>
                      <a:pt x="983" y="110"/>
                    </a:cubicBezTo>
                    <a:cubicBezTo>
                      <a:pt x="984" y="119"/>
                      <a:pt x="1020" y="122"/>
                      <a:pt x="1030" y="112"/>
                    </a:cubicBezTo>
                    <a:cubicBezTo>
                      <a:pt x="1041" y="102"/>
                      <a:pt x="1037" y="114"/>
                      <a:pt x="1036" y="121"/>
                    </a:cubicBezTo>
                    <a:cubicBezTo>
                      <a:pt x="1035" y="128"/>
                      <a:pt x="1087" y="134"/>
                      <a:pt x="1090" y="125"/>
                    </a:cubicBezTo>
                    <a:cubicBezTo>
                      <a:pt x="1092" y="117"/>
                      <a:pt x="1100" y="120"/>
                      <a:pt x="1110" y="123"/>
                    </a:cubicBezTo>
                    <a:cubicBezTo>
                      <a:pt x="1120" y="125"/>
                      <a:pt x="1169" y="113"/>
                      <a:pt x="1170" y="103"/>
                    </a:cubicBezTo>
                    <a:cubicBezTo>
                      <a:pt x="1171" y="93"/>
                      <a:pt x="1186" y="108"/>
                      <a:pt x="1170" y="119"/>
                    </a:cubicBezTo>
                    <a:cubicBezTo>
                      <a:pt x="1154" y="130"/>
                      <a:pt x="1123" y="129"/>
                      <a:pt x="1108" y="133"/>
                    </a:cubicBezTo>
                    <a:cubicBezTo>
                      <a:pt x="1094" y="137"/>
                      <a:pt x="1118" y="147"/>
                      <a:pt x="1132" y="158"/>
                    </a:cubicBezTo>
                    <a:cubicBezTo>
                      <a:pt x="1146" y="169"/>
                      <a:pt x="1113" y="163"/>
                      <a:pt x="1100" y="149"/>
                    </a:cubicBezTo>
                    <a:cubicBezTo>
                      <a:pt x="1087" y="134"/>
                      <a:pt x="1056" y="134"/>
                      <a:pt x="1041" y="135"/>
                    </a:cubicBezTo>
                    <a:cubicBezTo>
                      <a:pt x="1025" y="136"/>
                      <a:pt x="1030" y="165"/>
                      <a:pt x="1041" y="165"/>
                    </a:cubicBezTo>
                    <a:cubicBezTo>
                      <a:pt x="1053" y="165"/>
                      <a:pt x="1065" y="170"/>
                      <a:pt x="1077" y="188"/>
                    </a:cubicBezTo>
                    <a:cubicBezTo>
                      <a:pt x="1088" y="206"/>
                      <a:pt x="1113" y="202"/>
                      <a:pt x="1113" y="211"/>
                    </a:cubicBezTo>
                    <a:cubicBezTo>
                      <a:pt x="1113" y="219"/>
                      <a:pt x="1081" y="204"/>
                      <a:pt x="1062" y="201"/>
                    </a:cubicBezTo>
                    <a:cubicBezTo>
                      <a:pt x="1044" y="197"/>
                      <a:pt x="1015" y="209"/>
                      <a:pt x="1014" y="222"/>
                    </a:cubicBezTo>
                    <a:cubicBezTo>
                      <a:pt x="1013" y="236"/>
                      <a:pt x="1041" y="234"/>
                      <a:pt x="1059" y="223"/>
                    </a:cubicBezTo>
                    <a:cubicBezTo>
                      <a:pt x="1077" y="212"/>
                      <a:pt x="1064" y="227"/>
                      <a:pt x="1055" y="235"/>
                    </a:cubicBezTo>
                    <a:cubicBezTo>
                      <a:pt x="1046" y="243"/>
                      <a:pt x="1077" y="250"/>
                      <a:pt x="1077" y="260"/>
                    </a:cubicBezTo>
                    <a:cubicBezTo>
                      <a:pt x="1077" y="270"/>
                      <a:pt x="1054" y="267"/>
                      <a:pt x="1051" y="258"/>
                    </a:cubicBezTo>
                    <a:cubicBezTo>
                      <a:pt x="1049" y="248"/>
                      <a:pt x="1041" y="239"/>
                      <a:pt x="1019" y="241"/>
                    </a:cubicBezTo>
                    <a:cubicBezTo>
                      <a:pt x="997" y="242"/>
                      <a:pt x="1003" y="258"/>
                      <a:pt x="1016" y="259"/>
                    </a:cubicBezTo>
                    <a:cubicBezTo>
                      <a:pt x="1030" y="261"/>
                      <a:pt x="1030" y="271"/>
                      <a:pt x="1015" y="271"/>
                    </a:cubicBezTo>
                    <a:cubicBezTo>
                      <a:pt x="1000" y="271"/>
                      <a:pt x="966" y="280"/>
                      <a:pt x="977" y="290"/>
                    </a:cubicBezTo>
                    <a:cubicBezTo>
                      <a:pt x="989" y="301"/>
                      <a:pt x="1031" y="290"/>
                      <a:pt x="1039" y="297"/>
                    </a:cubicBezTo>
                    <a:cubicBezTo>
                      <a:pt x="1046" y="304"/>
                      <a:pt x="1067" y="306"/>
                      <a:pt x="1072" y="299"/>
                    </a:cubicBezTo>
                    <a:cubicBezTo>
                      <a:pt x="1077" y="291"/>
                      <a:pt x="1094" y="294"/>
                      <a:pt x="1111" y="294"/>
                    </a:cubicBezTo>
                    <a:cubicBezTo>
                      <a:pt x="1128" y="294"/>
                      <a:pt x="1132" y="297"/>
                      <a:pt x="1139" y="304"/>
                    </a:cubicBezTo>
                    <a:cubicBezTo>
                      <a:pt x="1147" y="310"/>
                      <a:pt x="1160" y="308"/>
                      <a:pt x="1169" y="301"/>
                    </a:cubicBezTo>
                    <a:cubicBezTo>
                      <a:pt x="1179" y="294"/>
                      <a:pt x="1179" y="294"/>
                      <a:pt x="1190" y="294"/>
                    </a:cubicBezTo>
                    <a:cubicBezTo>
                      <a:pt x="1202" y="294"/>
                      <a:pt x="1205" y="287"/>
                      <a:pt x="1199" y="278"/>
                    </a:cubicBezTo>
                    <a:cubicBezTo>
                      <a:pt x="1193" y="268"/>
                      <a:pt x="1178" y="284"/>
                      <a:pt x="1176" y="278"/>
                    </a:cubicBezTo>
                    <a:cubicBezTo>
                      <a:pt x="1174" y="269"/>
                      <a:pt x="1160" y="267"/>
                      <a:pt x="1137" y="270"/>
                    </a:cubicBezTo>
                    <a:cubicBezTo>
                      <a:pt x="1113" y="273"/>
                      <a:pt x="1123" y="255"/>
                      <a:pt x="1138" y="259"/>
                    </a:cubicBezTo>
                    <a:cubicBezTo>
                      <a:pt x="1152" y="263"/>
                      <a:pt x="1171" y="262"/>
                      <a:pt x="1187" y="258"/>
                    </a:cubicBezTo>
                    <a:cubicBezTo>
                      <a:pt x="1203" y="253"/>
                      <a:pt x="1190" y="246"/>
                      <a:pt x="1190" y="239"/>
                    </a:cubicBezTo>
                    <a:cubicBezTo>
                      <a:pt x="1190" y="232"/>
                      <a:pt x="1211" y="237"/>
                      <a:pt x="1226" y="237"/>
                    </a:cubicBezTo>
                    <a:cubicBezTo>
                      <a:pt x="1241" y="237"/>
                      <a:pt x="1262" y="212"/>
                      <a:pt x="1263" y="198"/>
                    </a:cubicBezTo>
                    <a:cubicBezTo>
                      <a:pt x="1264" y="184"/>
                      <a:pt x="1230" y="187"/>
                      <a:pt x="1213" y="187"/>
                    </a:cubicBezTo>
                    <a:cubicBezTo>
                      <a:pt x="1196" y="187"/>
                      <a:pt x="1224" y="175"/>
                      <a:pt x="1256" y="176"/>
                    </a:cubicBezTo>
                    <a:cubicBezTo>
                      <a:pt x="1288" y="178"/>
                      <a:pt x="1273" y="164"/>
                      <a:pt x="1279" y="159"/>
                    </a:cubicBezTo>
                    <a:cubicBezTo>
                      <a:pt x="1285" y="154"/>
                      <a:pt x="1300" y="165"/>
                      <a:pt x="1316" y="161"/>
                    </a:cubicBezTo>
                    <a:cubicBezTo>
                      <a:pt x="1332" y="158"/>
                      <a:pt x="1321" y="144"/>
                      <a:pt x="1332" y="144"/>
                    </a:cubicBezTo>
                    <a:cubicBezTo>
                      <a:pt x="1340" y="144"/>
                      <a:pt x="1357" y="133"/>
                      <a:pt x="1391" y="113"/>
                    </a:cubicBezTo>
                    <a:cubicBezTo>
                      <a:pt x="1426" y="94"/>
                      <a:pt x="1453" y="98"/>
                      <a:pt x="1454" y="87"/>
                    </a:cubicBezTo>
                    <a:cubicBezTo>
                      <a:pt x="1456" y="76"/>
                      <a:pt x="1406" y="87"/>
                      <a:pt x="1398" y="83"/>
                    </a:cubicBezTo>
                    <a:cubicBezTo>
                      <a:pt x="1390" y="80"/>
                      <a:pt x="1432" y="71"/>
                      <a:pt x="1442" y="73"/>
                    </a:cubicBezTo>
                    <a:cubicBezTo>
                      <a:pt x="1453" y="76"/>
                      <a:pt x="1466" y="73"/>
                      <a:pt x="1500" y="57"/>
                    </a:cubicBezTo>
                    <a:cubicBezTo>
                      <a:pt x="1535" y="40"/>
                      <a:pt x="1520" y="36"/>
                      <a:pt x="1505" y="38"/>
                    </a:cubicBezTo>
                    <a:cubicBezTo>
                      <a:pt x="1491" y="41"/>
                      <a:pt x="1475" y="36"/>
                      <a:pt x="1476" y="26"/>
                    </a:cubicBezTo>
                    <a:cubicBezTo>
                      <a:pt x="1477" y="17"/>
                      <a:pt x="1455" y="26"/>
                      <a:pt x="1454" y="21"/>
                    </a:cubicBezTo>
                    <a:cubicBezTo>
                      <a:pt x="1453" y="16"/>
                      <a:pt x="1433" y="18"/>
                      <a:pt x="1411" y="26"/>
                    </a:cubicBezTo>
                    <a:cubicBezTo>
                      <a:pt x="1390" y="35"/>
                      <a:pt x="1410" y="18"/>
                      <a:pt x="1419" y="15"/>
                    </a:cubicBezTo>
                    <a:cubicBezTo>
                      <a:pt x="1428" y="11"/>
                      <a:pt x="1364" y="15"/>
                      <a:pt x="1353" y="7"/>
                    </a:cubicBezTo>
                    <a:cubicBezTo>
                      <a:pt x="1342" y="0"/>
                      <a:pt x="1329" y="20"/>
                      <a:pt x="1319" y="10"/>
                    </a:cubicBezTo>
                    <a:cubicBezTo>
                      <a:pt x="1309" y="0"/>
                      <a:pt x="1283" y="8"/>
                      <a:pt x="1287" y="16"/>
                    </a:cubicBezTo>
                    <a:cubicBezTo>
                      <a:pt x="1290" y="23"/>
                      <a:pt x="1283" y="23"/>
                      <a:pt x="1272" y="15"/>
                    </a:cubicBezTo>
                    <a:cubicBezTo>
                      <a:pt x="1262" y="6"/>
                      <a:pt x="1243" y="16"/>
                      <a:pt x="1226" y="13"/>
                    </a:cubicBezTo>
                    <a:cubicBezTo>
                      <a:pt x="1208" y="10"/>
                      <a:pt x="1216" y="27"/>
                      <a:pt x="1196" y="19"/>
                    </a:cubicBezTo>
                    <a:cubicBezTo>
                      <a:pt x="1177" y="10"/>
                      <a:pt x="1156" y="15"/>
                      <a:pt x="1162" y="17"/>
                    </a:cubicBezTo>
                    <a:cubicBezTo>
                      <a:pt x="1168" y="20"/>
                      <a:pt x="1160" y="25"/>
                      <a:pt x="1152" y="22"/>
                    </a:cubicBezTo>
                    <a:cubicBezTo>
                      <a:pt x="1144" y="20"/>
                      <a:pt x="1136" y="23"/>
                      <a:pt x="1140" y="31"/>
                    </a:cubicBezTo>
                    <a:cubicBezTo>
                      <a:pt x="1144" y="40"/>
                      <a:pt x="1109" y="29"/>
                      <a:pt x="1109" y="38"/>
                    </a:cubicBezTo>
                    <a:cubicBezTo>
                      <a:pt x="1109" y="47"/>
                      <a:pt x="1097" y="52"/>
                      <a:pt x="1087" y="44"/>
                    </a:cubicBezTo>
                    <a:cubicBezTo>
                      <a:pt x="1077" y="36"/>
                      <a:pt x="1045" y="33"/>
                      <a:pt x="1054" y="41"/>
                    </a:cubicBezTo>
                    <a:cubicBezTo>
                      <a:pt x="1063" y="48"/>
                      <a:pt x="1025" y="44"/>
                      <a:pt x="1035" y="52"/>
                    </a:cubicBezTo>
                    <a:cubicBezTo>
                      <a:pt x="1046" y="59"/>
                      <a:pt x="1023" y="65"/>
                      <a:pt x="1023" y="61"/>
                    </a:cubicBezTo>
                    <a:cubicBezTo>
                      <a:pt x="1023" y="57"/>
                      <a:pt x="1002" y="49"/>
                      <a:pt x="994" y="57"/>
                    </a:cubicBezTo>
                    <a:cubicBezTo>
                      <a:pt x="985" y="64"/>
                      <a:pt x="983" y="73"/>
                      <a:pt x="979" y="68"/>
                    </a:cubicBezTo>
                    <a:cubicBezTo>
                      <a:pt x="974" y="63"/>
                      <a:pt x="956" y="65"/>
                      <a:pt x="938" y="72"/>
                    </a:cubicBezTo>
                    <a:cubicBezTo>
                      <a:pt x="921" y="78"/>
                      <a:pt x="941" y="83"/>
                      <a:pt x="953" y="76"/>
                    </a:cubicBezTo>
                    <a:close/>
                    <a:moveTo>
                      <a:pt x="1164" y="798"/>
                    </a:moveTo>
                    <a:cubicBezTo>
                      <a:pt x="1169" y="798"/>
                      <a:pt x="1181" y="777"/>
                      <a:pt x="1166" y="778"/>
                    </a:cubicBezTo>
                    <a:cubicBezTo>
                      <a:pt x="1151" y="778"/>
                      <a:pt x="1155" y="800"/>
                      <a:pt x="1164" y="798"/>
                    </a:cubicBezTo>
                    <a:close/>
                    <a:moveTo>
                      <a:pt x="1090" y="780"/>
                    </a:moveTo>
                    <a:cubicBezTo>
                      <a:pt x="1103" y="788"/>
                      <a:pt x="1123" y="766"/>
                      <a:pt x="1122" y="759"/>
                    </a:cubicBezTo>
                    <a:cubicBezTo>
                      <a:pt x="1120" y="752"/>
                      <a:pt x="1074" y="770"/>
                      <a:pt x="1090" y="780"/>
                    </a:cubicBezTo>
                    <a:close/>
                    <a:moveTo>
                      <a:pt x="1150" y="734"/>
                    </a:moveTo>
                    <a:cubicBezTo>
                      <a:pt x="1152" y="726"/>
                      <a:pt x="1123" y="722"/>
                      <a:pt x="1124" y="713"/>
                    </a:cubicBezTo>
                    <a:cubicBezTo>
                      <a:pt x="1126" y="704"/>
                      <a:pt x="1097" y="696"/>
                      <a:pt x="1087" y="691"/>
                    </a:cubicBezTo>
                    <a:cubicBezTo>
                      <a:pt x="1078" y="686"/>
                      <a:pt x="1064" y="684"/>
                      <a:pt x="1064" y="674"/>
                    </a:cubicBezTo>
                    <a:cubicBezTo>
                      <a:pt x="1064" y="664"/>
                      <a:pt x="1044" y="671"/>
                      <a:pt x="1043" y="686"/>
                    </a:cubicBezTo>
                    <a:cubicBezTo>
                      <a:pt x="1042" y="701"/>
                      <a:pt x="1034" y="698"/>
                      <a:pt x="1038" y="712"/>
                    </a:cubicBezTo>
                    <a:cubicBezTo>
                      <a:pt x="1042" y="726"/>
                      <a:pt x="1020" y="730"/>
                      <a:pt x="1022" y="737"/>
                    </a:cubicBezTo>
                    <a:cubicBezTo>
                      <a:pt x="1025" y="745"/>
                      <a:pt x="1035" y="737"/>
                      <a:pt x="1046" y="737"/>
                    </a:cubicBezTo>
                    <a:cubicBezTo>
                      <a:pt x="1056" y="737"/>
                      <a:pt x="1043" y="751"/>
                      <a:pt x="1056" y="752"/>
                    </a:cubicBezTo>
                    <a:cubicBezTo>
                      <a:pt x="1066" y="752"/>
                      <a:pt x="1083" y="741"/>
                      <a:pt x="1087" y="734"/>
                    </a:cubicBezTo>
                    <a:cubicBezTo>
                      <a:pt x="1092" y="727"/>
                      <a:pt x="1100" y="725"/>
                      <a:pt x="1112" y="733"/>
                    </a:cubicBezTo>
                    <a:cubicBezTo>
                      <a:pt x="1123" y="742"/>
                      <a:pt x="1149" y="742"/>
                      <a:pt x="1150" y="734"/>
                    </a:cubicBezTo>
                    <a:close/>
                    <a:moveTo>
                      <a:pt x="1424" y="660"/>
                    </a:moveTo>
                    <a:cubicBezTo>
                      <a:pt x="1434" y="661"/>
                      <a:pt x="1436" y="674"/>
                      <a:pt x="1452" y="687"/>
                    </a:cubicBezTo>
                    <a:cubicBezTo>
                      <a:pt x="1468" y="701"/>
                      <a:pt x="1469" y="691"/>
                      <a:pt x="1472" y="682"/>
                    </a:cubicBezTo>
                    <a:cubicBezTo>
                      <a:pt x="1474" y="673"/>
                      <a:pt x="1492" y="680"/>
                      <a:pt x="1491" y="671"/>
                    </a:cubicBezTo>
                    <a:cubicBezTo>
                      <a:pt x="1490" y="662"/>
                      <a:pt x="1505" y="651"/>
                      <a:pt x="1515" y="647"/>
                    </a:cubicBezTo>
                    <a:cubicBezTo>
                      <a:pt x="1525" y="643"/>
                      <a:pt x="1507" y="633"/>
                      <a:pt x="1494" y="634"/>
                    </a:cubicBezTo>
                    <a:cubicBezTo>
                      <a:pt x="1480" y="634"/>
                      <a:pt x="1478" y="625"/>
                      <a:pt x="1478" y="619"/>
                    </a:cubicBezTo>
                    <a:cubicBezTo>
                      <a:pt x="1478" y="613"/>
                      <a:pt x="1453" y="599"/>
                      <a:pt x="1444" y="602"/>
                    </a:cubicBezTo>
                    <a:cubicBezTo>
                      <a:pt x="1436" y="604"/>
                      <a:pt x="1422" y="591"/>
                      <a:pt x="1411" y="590"/>
                    </a:cubicBezTo>
                    <a:cubicBezTo>
                      <a:pt x="1400" y="589"/>
                      <a:pt x="1384" y="581"/>
                      <a:pt x="1386" y="569"/>
                    </a:cubicBezTo>
                    <a:cubicBezTo>
                      <a:pt x="1387" y="557"/>
                      <a:pt x="1407" y="572"/>
                      <a:pt x="1411" y="563"/>
                    </a:cubicBezTo>
                    <a:cubicBezTo>
                      <a:pt x="1416" y="554"/>
                      <a:pt x="1391" y="559"/>
                      <a:pt x="1390" y="552"/>
                    </a:cubicBezTo>
                    <a:cubicBezTo>
                      <a:pt x="1389" y="546"/>
                      <a:pt x="1396" y="548"/>
                      <a:pt x="1401" y="544"/>
                    </a:cubicBezTo>
                    <a:cubicBezTo>
                      <a:pt x="1406" y="540"/>
                      <a:pt x="1396" y="531"/>
                      <a:pt x="1391" y="528"/>
                    </a:cubicBezTo>
                    <a:cubicBezTo>
                      <a:pt x="1385" y="525"/>
                      <a:pt x="1383" y="535"/>
                      <a:pt x="1377" y="535"/>
                    </a:cubicBezTo>
                    <a:cubicBezTo>
                      <a:pt x="1371" y="535"/>
                      <a:pt x="1376" y="526"/>
                      <a:pt x="1381" y="520"/>
                    </a:cubicBezTo>
                    <a:cubicBezTo>
                      <a:pt x="1385" y="514"/>
                      <a:pt x="1361" y="507"/>
                      <a:pt x="1351" y="510"/>
                    </a:cubicBezTo>
                    <a:cubicBezTo>
                      <a:pt x="1341" y="514"/>
                      <a:pt x="1338" y="508"/>
                      <a:pt x="1338" y="501"/>
                    </a:cubicBezTo>
                    <a:cubicBezTo>
                      <a:pt x="1338" y="495"/>
                      <a:pt x="1320" y="501"/>
                      <a:pt x="1314" y="506"/>
                    </a:cubicBezTo>
                    <a:cubicBezTo>
                      <a:pt x="1307" y="511"/>
                      <a:pt x="1298" y="501"/>
                      <a:pt x="1307" y="500"/>
                    </a:cubicBezTo>
                    <a:cubicBezTo>
                      <a:pt x="1315" y="500"/>
                      <a:pt x="1325" y="493"/>
                      <a:pt x="1323" y="485"/>
                    </a:cubicBezTo>
                    <a:cubicBezTo>
                      <a:pt x="1320" y="478"/>
                      <a:pt x="1298" y="477"/>
                      <a:pt x="1294" y="486"/>
                    </a:cubicBezTo>
                    <a:cubicBezTo>
                      <a:pt x="1290" y="495"/>
                      <a:pt x="1272" y="476"/>
                      <a:pt x="1272" y="469"/>
                    </a:cubicBezTo>
                    <a:cubicBezTo>
                      <a:pt x="1272" y="461"/>
                      <a:pt x="1246" y="468"/>
                      <a:pt x="1249" y="455"/>
                    </a:cubicBezTo>
                    <a:cubicBezTo>
                      <a:pt x="1252" y="443"/>
                      <a:pt x="1218" y="439"/>
                      <a:pt x="1209" y="439"/>
                    </a:cubicBezTo>
                    <a:cubicBezTo>
                      <a:pt x="1200" y="439"/>
                      <a:pt x="1186" y="447"/>
                      <a:pt x="1188" y="455"/>
                    </a:cubicBezTo>
                    <a:cubicBezTo>
                      <a:pt x="1190" y="464"/>
                      <a:pt x="1178" y="460"/>
                      <a:pt x="1176" y="451"/>
                    </a:cubicBezTo>
                    <a:cubicBezTo>
                      <a:pt x="1175" y="442"/>
                      <a:pt x="1152" y="461"/>
                      <a:pt x="1145" y="461"/>
                    </a:cubicBezTo>
                    <a:cubicBezTo>
                      <a:pt x="1139" y="461"/>
                      <a:pt x="1149" y="437"/>
                      <a:pt x="1146" y="429"/>
                    </a:cubicBezTo>
                    <a:cubicBezTo>
                      <a:pt x="1143" y="422"/>
                      <a:pt x="1138" y="419"/>
                      <a:pt x="1133" y="407"/>
                    </a:cubicBezTo>
                    <a:cubicBezTo>
                      <a:pt x="1128" y="394"/>
                      <a:pt x="1102" y="399"/>
                      <a:pt x="1096" y="407"/>
                    </a:cubicBezTo>
                    <a:cubicBezTo>
                      <a:pt x="1089" y="414"/>
                      <a:pt x="1067" y="411"/>
                      <a:pt x="1056" y="422"/>
                    </a:cubicBezTo>
                    <a:cubicBezTo>
                      <a:pt x="1044" y="434"/>
                      <a:pt x="1056" y="446"/>
                      <a:pt x="1061" y="450"/>
                    </a:cubicBezTo>
                    <a:cubicBezTo>
                      <a:pt x="1066" y="454"/>
                      <a:pt x="1044" y="461"/>
                      <a:pt x="1051" y="468"/>
                    </a:cubicBezTo>
                    <a:cubicBezTo>
                      <a:pt x="1059" y="474"/>
                      <a:pt x="1071" y="471"/>
                      <a:pt x="1072" y="482"/>
                    </a:cubicBezTo>
                    <a:cubicBezTo>
                      <a:pt x="1072" y="493"/>
                      <a:pt x="1044" y="479"/>
                      <a:pt x="1040" y="469"/>
                    </a:cubicBezTo>
                    <a:cubicBezTo>
                      <a:pt x="1035" y="460"/>
                      <a:pt x="1041" y="452"/>
                      <a:pt x="1035" y="445"/>
                    </a:cubicBezTo>
                    <a:cubicBezTo>
                      <a:pt x="1030" y="438"/>
                      <a:pt x="1035" y="430"/>
                      <a:pt x="1046" y="418"/>
                    </a:cubicBezTo>
                    <a:cubicBezTo>
                      <a:pt x="1056" y="407"/>
                      <a:pt x="1065" y="408"/>
                      <a:pt x="1065" y="402"/>
                    </a:cubicBezTo>
                    <a:cubicBezTo>
                      <a:pt x="1065" y="395"/>
                      <a:pt x="1018" y="395"/>
                      <a:pt x="990" y="420"/>
                    </a:cubicBezTo>
                    <a:cubicBezTo>
                      <a:pt x="963" y="445"/>
                      <a:pt x="971" y="479"/>
                      <a:pt x="973" y="485"/>
                    </a:cubicBezTo>
                    <a:cubicBezTo>
                      <a:pt x="974" y="492"/>
                      <a:pt x="999" y="489"/>
                      <a:pt x="1013" y="493"/>
                    </a:cubicBezTo>
                    <a:cubicBezTo>
                      <a:pt x="1027" y="497"/>
                      <a:pt x="1020" y="503"/>
                      <a:pt x="1009" y="501"/>
                    </a:cubicBezTo>
                    <a:cubicBezTo>
                      <a:pt x="998" y="500"/>
                      <a:pt x="979" y="496"/>
                      <a:pt x="980" y="504"/>
                    </a:cubicBezTo>
                    <a:cubicBezTo>
                      <a:pt x="981" y="511"/>
                      <a:pt x="1004" y="526"/>
                      <a:pt x="1017" y="522"/>
                    </a:cubicBezTo>
                    <a:cubicBezTo>
                      <a:pt x="1030" y="519"/>
                      <a:pt x="1030" y="519"/>
                      <a:pt x="1036" y="526"/>
                    </a:cubicBezTo>
                    <a:cubicBezTo>
                      <a:pt x="1042" y="534"/>
                      <a:pt x="1058" y="531"/>
                      <a:pt x="1074" y="532"/>
                    </a:cubicBezTo>
                    <a:cubicBezTo>
                      <a:pt x="1090" y="533"/>
                      <a:pt x="1108" y="539"/>
                      <a:pt x="1116" y="540"/>
                    </a:cubicBezTo>
                    <a:cubicBezTo>
                      <a:pt x="1123" y="541"/>
                      <a:pt x="1133" y="536"/>
                      <a:pt x="1135" y="531"/>
                    </a:cubicBezTo>
                    <a:cubicBezTo>
                      <a:pt x="1138" y="527"/>
                      <a:pt x="1169" y="538"/>
                      <a:pt x="1178" y="537"/>
                    </a:cubicBezTo>
                    <a:cubicBezTo>
                      <a:pt x="1187" y="536"/>
                      <a:pt x="1181" y="528"/>
                      <a:pt x="1175" y="526"/>
                    </a:cubicBezTo>
                    <a:cubicBezTo>
                      <a:pt x="1169" y="523"/>
                      <a:pt x="1172" y="512"/>
                      <a:pt x="1180" y="516"/>
                    </a:cubicBezTo>
                    <a:cubicBezTo>
                      <a:pt x="1187" y="520"/>
                      <a:pt x="1200" y="523"/>
                      <a:pt x="1202" y="531"/>
                    </a:cubicBezTo>
                    <a:cubicBezTo>
                      <a:pt x="1204" y="537"/>
                      <a:pt x="1211" y="534"/>
                      <a:pt x="1212" y="540"/>
                    </a:cubicBezTo>
                    <a:cubicBezTo>
                      <a:pt x="1213" y="546"/>
                      <a:pt x="1240" y="552"/>
                      <a:pt x="1241" y="559"/>
                    </a:cubicBezTo>
                    <a:cubicBezTo>
                      <a:pt x="1242" y="566"/>
                      <a:pt x="1215" y="569"/>
                      <a:pt x="1222" y="575"/>
                    </a:cubicBezTo>
                    <a:cubicBezTo>
                      <a:pt x="1230" y="581"/>
                      <a:pt x="1242" y="567"/>
                      <a:pt x="1252" y="567"/>
                    </a:cubicBezTo>
                    <a:cubicBezTo>
                      <a:pt x="1262" y="566"/>
                      <a:pt x="1262" y="588"/>
                      <a:pt x="1269" y="585"/>
                    </a:cubicBezTo>
                    <a:cubicBezTo>
                      <a:pt x="1279" y="580"/>
                      <a:pt x="1288" y="589"/>
                      <a:pt x="1298" y="603"/>
                    </a:cubicBezTo>
                    <a:cubicBezTo>
                      <a:pt x="1308" y="618"/>
                      <a:pt x="1297" y="631"/>
                      <a:pt x="1298" y="636"/>
                    </a:cubicBezTo>
                    <a:cubicBezTo>
                      <a:pt x="1298" y="641"/>
                      <a:pt x="1318" y="639"/>
                      <a:pt x="1329" y="634"/>
                    </a:cubicBezTo>
                    <a:cubicBezTo>
                      <a:pt x="1339" y="628"/>
                      <a:pt x="1350" y="640"/>
                      <a:pt x="1358" y="648"/>
                    </a:cubicBezTo>
                    <a:cubicBezTo>
                      <a:pt x="1366" y="655"/>
                      <a:pt x="1327" y="668"/>
                      <a:pt x="1330" y="661"/>
                    </a:cubicBezTo>
                    <a:cubicBezTo>
                      <a:pt x="1334" y="654"/>
                      <a:pt x="1307" y="634"/>
                      <a:pt x="1283" y="644"/>
                    </a:cubicBezTo>
                    <a:cubicBezTo>
                      <a:pt x="1258" y="653"/>
                      <a:pt x="1275" y="667"/>
                      <a:pt x="1278" y="675"/>
                    </a:cubicBezTo>
                    <a:cubicBezTo>
                      <a:pt x="1280" y="684"/>
                      <a:pt x="1256" y="692"/>
                      <a:pt x="1233" y="685"/>
                    </a:cubicBezTo>
                    <a:cubicBezTo>
                      <a:pt x="1211" y="677"/>
                      <a:pt x="1217" y="690"/>
                      <a:pt x="1208" y="690"/>
                    </a:cubicBezTo>
                    <a:cubicBezTo>
                      <a:pt x="1199" y="690"/>
                      <a:pt x="1189" y="704"/>
                      <a:pt x="1197" y="713"/>
                    </a:cubicBezTo>
                    <a:cubicBezTo>
                      <a:pt x="1205" y="722"/>
                      <a:pt x="1224" y="714"/>
                      <a:pt x="1239" y="715"/>
                    </a:cubicBezTo>
                    <a:cubicBezTo>
                      <a:pt x="1254" y="716"/>
                      <a:pt x="1256" y="720"/>
                      <a:pt x="1257" y="711"/>
                    </a:cubicBezTo>
                    <a:cubicBezTo>
                      <a:pt x="1259" y="703"/>
                      <a:pt x="1275" y="707"/>
                      <a:pt x="1286" y="710"/>
                    </a:cubicBezTo>
                    <a:cubicBezTo>
                      <a:pt x="1297" y="712"/>
                      <a:pt x="1294" y="727"/>
                      <a:pt x="1308" y="729"/>
                    </a:cubicBezTo>
                    <a:cubicBezTo>
                      <a:pt x="1321" y="731"/>
                      <a:pt x="1310" y="744"/>
                      <a:pt x="1319" y="753"/>
                    </a:cubicBezTo>
                    <a:cubicBezTo>
                      <a:pt x="1327" y="762"/>
                      <a:pt x="1354" y="757"/>
                      <a:pt x="1364" y="768"/>
                    </a:cubicBezTo>
                    <a:cubicBezTo>
                      <a:pt x="1374" y="778"/>
                      <a:pt x="1416" y="798"/>
                      <a:pt x="1422" y="790"/>
                    </a:cubicBezTo>
                    <a:cubicBezTo>
                      <a:pt x="1429" y="782"/>
                      <a:pt x="1386" y="743"/>
                      <a:pt x="1373" y="740"/>
                    </a:cubicBezTo>
                    <a:cubicBezTo>
                      <a:pt x="1360" y="737"/>
                      <a:pt x="1386" y="732"/>
                      <a:pt x="1401" y="745"/>
                    </a:cubicBezTo>
                    <a:cubicBezTo>
                      <a:pt x="1417" y="757"/>
                      <a:pt x="1441" y="763"/>
                      <a:pt x="1453" y="748"/>
                    </a:cubicBezTo>
                    <a:cubicBezTo>
                      <a:pt x="1464" y="733"/>
                      <a:pt x="1442" y="737"/>
                      <a:pt x="1442" y="726"/>
                    </a:cubicBezTo>
                    <a:cubicBezTo>
                      <a:pt x="1442" y="716"/>
                      <a:pt x="1435" y="701"/>
                      <a:pt x="1423" y="701"/>
                    </a:cubicBezTo>
                    <a:cubicBezTo>
                      <a:pt x="1411" y="701"/>
                      <a:pt x="1381" y="677"/>
                      <a:pt x="1392" y="672"/>
                    </a:cubicBezTo>
                    <a:cubicBezTo>
                      <a:pt x="1403" y="667"/>
                      <a:pt x="1389" y="660"/>
                      <a:pt x="1397" y="651"/>
                    </a:cubicBezTo>
                    <a:cubicBezTo>
                      <a:pt x="1406" y="642"/>
                      <a:pt x="1414" y="659"/>
                      <a:pt x="1424" y="660"/>
                    </a:cubicBezTo>
                    <a:close/>
                    <a:moveTo>
                      <a:pt x="1247" y="620"/>
                    </a:moveTo>
                    <a:cubicBezTo>
                      <a:pt x="1257" y="618"/>
                      <a:pt x="1256" y="603"/>
                      <a:pt x="1250" y="595"/>
                    </a:cubicBezTo>
                    <a:cubicBezTo>
                      <a:pt x="1246" y="589"/>
                      <a:pt x="1235" y="588"/>
                      <a:pt x="1226" y="589"/>
                    </a:cubicBezTo>
                    <a:cubicBezTo>
                      <a:pt x="1216" y="590"/>
                      <a:pt x="1200" y="604"/>
                      <a:pt x="1209" y="618"/>
                    </a:cubicBezTo>
                    <a:cubicBezTo>
                      <a:pt x="1217" y="633"/>
                      <a:pt x="1237" y="622"/>
                      <a:pt x="1247" y="620"/>
                    </a:cubicBezTo>
                    <a:close/>
                    <a:moveTo>
                      <a:pt x="1143" y="402"/>
                    </a:moveTo>
                    <a:cubicBezTo>
                      <a:pt x="1138" y="413"/>
                      <a:pt x="1154" y="413"/>
                      <a:pt x="1154" y="426"/>
                    </a:cubicBezTo>
                    <a:cubicBezTo>
                      <a:pt x="1155" y="438"/>
                      <a:pt x="1171" y="443"/>
                      <a:pt x="1183" y="435"/>
                    </a:cubicBezTo>
                    <a:cubicBezTo>
                      <a:pt x="1195" y="428"/>
                      <a:pt x="1228" y="437"/>
                      <a:pt x="1228" y="428"/>
                    </a:cubicBezTo>
                    <a:cubicBezTo>
                      <a:pt x="1228" y="418"/>
                      <a:pt x="1193" y="402"/>
                      <a:pt x="1180" y="404"/>
                    </a:cubicBezTo>
                    <a:cubicBezTo>
                      <a:pt x="1168" y="407"/>
                      <a:pt x="1148" y="392"/>
                      <a:pt x="1143" y="402"/>
                    </a:cubicBezTo>
                    <a:close/>
                    <a:moveTo>
                      <a:pt x="1457" y="1115"/>
                    </a:moveTo>
                    <a:cubicBezTo>
                      <a:pt x="1458" y="1122"/>
                      <a:pt x="1507" y="1142"/>
                      <a:pt x="1509" y="1133"/>
                    </a:cubicBezTo>
                    <a:cubicBezTo>
                      <a:pt x="1510" y="1123"/>
                      <a:pt x="1455" y="1109"/>
                      <a:pt x="1457" y="1115"/>
                    </a:cubicBezTo>
                    <a:close/>
                    <a:moveTo>
                      <a:pt x="1669" y="1165"/>
                    </a:moveTo>
                    <a:cubicBezTo>
                      <a:pt x="1666" y="1171"/>
                      <a:pt x="1661" y="1161"/>
                      <a:pt x="1668" y="1155"/>
                    </a:cubicBezTo>
                    <a:cubicBezTo>
                      <a:pt x="1675" y="1149"/>
                      <a:pt x="1667" y="1147"/>
                      <a:pt x="1660" y="1150"/>
                    </a:cubicBezTo>
                    <a:cubicBezTo>
                      <a:pt x="1654" y="1154"/>
                      <a:pt x="1655" y="1135"/>
                      <a:pt x="1661" y="1132"/>
                    </a:cubicBezTo>
                    <a:cubicBezTo>
                      <a:pt x="1667" y="1129"/>
                      <a:pt x="1646" y="1122"/>
                      <a:pt x="1646" y="1128"/>
                    </a:cubicBezTo>
                    <a:cubicBezTo>
                      <a:pt x="1646" y="1134"/>
                      <a:pt x="1631" y="1130"/>
                      <a:pt x="1630" y="1125"/>
                    </a:cubicBezTo>
                    <a:cubicBezTo>
                      <a:pt x="1628" y="1119"/>
                      <a:pt x="1617" y="1118"/>
                      <a:pt x="1621" y="1114"/>
                    </a:cubicBezTo>
                    <a:cubicBezTo>
                      <a:pt x="1625" y="1110"/>
                      <a:pt x="1608" y="1108"/>
                      <a:pt x="1607" y="1114"/>
                    </a:cubicBezTo>
                    <a:cubicBezTo>
                      <a:pt x="1605" y="1121"/>
                      <a:pt x="1600" y="1110"/>
                      <a:pt x="1608" y="1101"/>
                    </a:cubicBezTo>
                    <a:cubicBezTo>
                      <a:pt x="1617" y="1092"/>
                      <a:pt x="1614" y="1084"/>
                      <a:pt x="1622" y="1080"/>
                    </a:cubicBezTo>
                    <a:cubicBezTo>
                      <a:pt x="1630" y="1075"/>
                      <a:pt x="1621" y="1070"/>
                      <a:pt x="1613" y="1073"/>
                    </a:cubicBezTo>
                    <a:cubicBezTo>
                      <a:pt x="1604" y="1077"/>
                      <a:pt x="1582" y="1108"/>
                      <a:pt x="1582" y="1116"/>
                    </a:cubicBezTo>
                    <a:cubicBezTo>
                      <a:pt x="1582" y="1124"/>
                      <a:pt x="1581" y="1134"/>
                      <a:pt x="1574" y="1134"/>
                    </a:cubicBezTo>
                    <a:cubicBezTo>
                      <a:pt x="1566" y="1133"/>
                      <a:pt x="1557" y="1140"/>
                      <a:pt x="1563" y="1145"/>
                    </a:cubicBezTo>
                    <a:cubicBezTo>
                      <a:pt x="1569" y="1149"/>
                      <a:pt x="1547" y="1162"/>
                      <a:pt x="1557" y="1168"/>
                    </a:cubicBezTo>
                    <a:cubicBezTo>
                      <a:pt x="1565" y="1172"/>
                      <a:pt x="1576" y="1166"/>
                      <a:pt x="1587" y="1167"/>
                    </a:cubicBezTo>
                    <a:cubicBezTo>
                      <a:pt x="1597" y="1168"/>
                      <a:pt x="1605" y="1169"/>
                      <a:pt x="1613" y="1163"/>
                    </a:cubicBezTo>
                    <a:cubicBezTo>
                      <a:pt x="1622" y="1157"/>
                      <a:pt x="1622" y="1168"/>
                      <a:pt x="1631" y="1167"/>
                    </a:cubicBezTo>
                    <a:cubicBezTo>
                      <a:pt x="1640" y="1166"/>
                      <a:pt x="1626" y="1174"/>
                      <a:pt x="1626" y="1181"/>
                    </a:cubicBezTo>
                    <a:cubicBezTo>
                      <a:pt x="1627" y="1187"/>
                      <a:pt x="1636" y="1177"/>
                      <a:pt x="1642" y="1174"/>
                    </a:cubicBezTo>
                    <a:cubicBezTo>
                      <a:pt x="1649" y="1171"/>
                      <a:pt x="1657" y="1174"/>
                      <a:pt x="1654" y="1180"/>
                    </a:cubicBezTo>
                    <a:cubicBezTo>
                      <a:pt x="1651" y="1185"/>
                      <a:pt x="1672" y="1191"/>
                      <a:pt x="1678" y="1182"/>
                    </a:cubicBezTo>
                    <a:cubicBezTo>
                      <a:pt x="1683" y="1173"/>
                      <a:pt x="1672" y="1159"/>
                      <a:pt x="1669" y="1165"/>
                    </a:cubicBezTo>
                    <a:close/>
                    <a:moveTo>
                      <a:pt x="156" y="1011"/>
                    </a:moveTo>
                    <a:cubicBezTo>
                      <a:pt x="140" y="1019"/>
                      <a:pt x="177" y="1057"/>
                      <a:pt x="184" y="1053"/>
                    </a:cubicBezTo>
                    <a:cubicBezTo>
                      <a:pt x="189" y="1049"/>
                      <a:pt x="175" y="1033"/>
                      <a:pt x="175" y="1023"/>
                    </a:cubicBezTo>
                    <a:cubicBezTo>
                      <a:pt x="175" y="1013"/>
                      <a:pt x="171" y="1003"/>
                      <a:pt x="156" y="1011"/>
                    </a:cubicBezTo>
                    <a:close/>
                    <a:moveTo>
                      <a:pt x="1535" y="1202"/>
                    </a:moveTo>
                    <a:cubicBezTo>
                      <a:pt x="1530" y="1203"/>
                      <a:pt x="1534" y="1194"/>
                      <a:pt x="1535" y="1189"/>
                    </a:cubicBezTo>
                    <a:cubicBezTo>
                      <a:pt x="1536" y="1185"/>
                      <a:pt x="1522" y="1191"/>
                      <a:pt x="1522" y="1197"/>
                    </a:cubicBezTo>
                    <a:cubicBezTo>
                      <a:pt x="1522" y="1202"/>
                      <a:pt x="1512" y="1204"/>
                      <a:pt x="1512" y="1208"/>
                    </a:cubicBezTo>
                    <a:cubicBezTo>
                      <a:pt x="1512" y="1217"/>
                      <a:pt x="1511" y="1212"/>
                      <a:pt x="1504" y="1216"/>
                    </a:cubicBezTo>
                    <a:cubicBezTo>
                      <a:pt x="1498" y="1219"/>
                      <a:pt x="1472" y="1216"/>
                      <a:pt x="1471" y="1210"/>
                    </a:cubicBezTo>
                    <a:cubicBezTo>
                      <a:pt x="1470" y="1204"/>
                      <a:pt x="1451" y="1201"/>
                      <a:pt x="1450" y="1193"/>
                    </a:cubicBezTo>
                    <a:cubicBezTo>
                      <a:pt x="1450" y="1185"/>
                      <a:pt x="1440" y="1182"/>
                      <a:pt x="1448" y="1174"/>
                    </a:cubicBezTo>
                    <a:cubicBezTo>
                      <a:pt x="1455" y="1165"/>
                      <a:pt x="1447" y="1161"/>
                      <a:pt x="1440" y="1167"/>
                    </a:cubicBezTo>
                    <a:cubicBezTo>
                      <a:pt x="1432" y="1174"/>
                      <a:pt x="1428" y="1164"/>
                      <a:pt x="1438" y="1160"/>
                    </a:cubicBezTo>
                    <a:cubicBezTo>
                      <a:pt x="1448" y="1156"/>
                      <a:pt x="1466" y="1152"/>
                      <a:pt x="1456" y="1136"/>
                    </a:cubicBezTo>
                    <a:cubicBezTo>
                      <a:pt x="1447" y="1119"/>
                      <a:pt x="1389" y="1141"/>
                      <a:pt x="1375" y="1149"/>
                    </a:cubicBezTo>
                    <a:cubicBezTo>
                      <a:pt x="1360" y="1157"/>
                      <a:pt x="1342" y="1184"/>
                      <a:pt x="1334" y="1184"/>
                    </a:cubicBezTo>
                    <a:cubicBezTo>
                      <a:pt x="1326" y="1184"/>
                      <a:pt x="1347" y="1170"/>
                      <a:pt x="1351" y="1164"/>
                    </a:cubicBezTo>
                    <a:cubicBezTo>
                      <a:pt x="1354" y="1159"/>
                      <a:pt x="1350" y="1154"/>
                      <a:pt x="1355" y="1156"/>
                    </a:cubicBezTo>
                    <a:cubicBezTo>
                      <a:pt x="1359" y="1158"/>
                      <a:pt x="1372" y="1138"/>
                      <a:pt x="1381" y="1131"/>
                    </a:cubicBezTo>
                    <a:cubicBezTo>
                      <a:pt x="1390" y="1124"/>
                      <a:pt x="1399" y="1131"/>
                      <a:pt x="1401" y="1125"/>
                    </a:cubicBezTo>
                    <a:cubicBezTo>
                      <a:pt x="1402" y="1120"/>
                      <a:pt x="1406" y="1116"/>
                      <a:pt x="1414" y="1108"/>
                    </a:cubicBezTo>
                    <a:cubicBezTo>
                      <a:pt x="1423" y="1101"/>
                      <a:pt x="1523" y="1102"/>
                      <a:pt x="1533" y="1102"/>
                    </a:cubicBezTo>
                    <a:cubicBezTo>
                      <a:pt x="1542" y="1103"/>
                      <a:pt x="1561" y="1090"/>
                      <a:pt x="1566" y="1082"/>
                    </a:cubicBezTo>
                    <a:cubicBezTo>
                      <a:pt x="1572" y="1073"/>
                      <a:pt x="1579" y="1073"/>
                      <a:pt x="1592" y="1074"/>
                    </a:cubicBezTo>
                    <a:cubicBezTo>
                      <a:pt x="1606" y="1075"/>
                      <a:pt x="1612" y="1063"/>
                      <a:pt x="1619" y="1058"/>
                    </a:cubicBezTo>
                    <a:cubicBezTo>
                      <a:pt x="1625" y="1053"/>
                      <a:pt x="1623" y="1051"/>
                      <a:pt x="1617" y="1050"/>
                    </a:cubicBezTo>
                    <a:cubicBezTo>
                      <a:pt x="1611" y="1049"/>
                      <a:pt x="1606" y="1045"/>
                      <a:pt x="1612" y="1045"/>
                    </a:cubicBezTo>
                    <a:cubicBezTo>
                      <a:pt x="1618" y="1044"/>
                      <a:pt x="1620" y="1041"/>
                      <a:pt x="1623" y="1033"/>
                    </a:cubicBezTo>
                    <a:cubicBezTo>
                      <a:pt x="1625" y="1026"/>
                      <a:pt x="1621" y="1029"/>
                      <a:pt x="1613" y="1019"/>
                    </a:cubicBezTo>
                    <a:cubicBezTo>
                      <a:pt x="1605" y="1008"/>
                      <a:pt x="1601" y="1022"/>
                      <a:pt x="1593" y="1021"/>
                    </a:cubicBezTo>
                    <a:cubicBezTo>
                      <a:pt x="1585" y="1020"/>
                      <a:pt x="1598" y="1010"/>
                      <a:pt x="1592" y="1006"/>
                    </a:cubicBezTo>
                    <a:cubicBezTo>
                      <a:pt x="1585" y="1002"/>
                      <a:pt x="1572" y="1005"/>
                      <a:pt x="1562" y="1013"/>
                    </a:cubicBezTo>
                    <a:cubicBezTo>
                      <a:pt x="1552" y="1022"/>
                      <a:pt x="1553" y="1013"/>
                      <a:pt x="1544" y="1021"/>
                    </a:cubicBezTo>
                    <a:cubicBezTo>
                      <a:pt x="1535" y="1030"/>
                      <a:pt x="1535" y="1017"/>
                      <a:pt x="1540" y="1014"/>
                    </a:cubicBezTo>
                    <a:cubicBezTo>
                      <a:pt x="1544" y="1010"/>
                      <a:pt x="1547" y="1014"/>
                      <a:pt x="1551" y="1009"/>
                    </a:cubicBezTo>
                    <a:cubicBezTo>
                      <a:pt x="1554" y="1004"/>
                      <a:pt x="1558" y="1009"/>
                      <a:pt x="1568" y="1003"/>
                    </a:cubicBezTo>
                    <a:cubicBezTo>
                      <a:pt x="1577" y="997"/>
                      <a:pt x="1586" y="999"/>
                      <a:pt x="1589" y="995"/>
                    </a:cubicBezTo>
                    <a:cubicBezTo>
                      <a:pt x="1592" y="990"/>
                      <a:pt x="1584" y="984"/>
                      <a:pt x="1575" y="986"/>
                    </a:cubicBezTo>
                    <a:cubicBezTo>
                      <a:pt x="1566" y="988"/>
                      <a:pt x="1559" y="974"/>
                      <a:pt x="1553" y="978"/>
                    </a:cubicBezTo>
                    <a:cubicBezTo>
                      <a:pt x="1548" y="982"/>
                      <a:pt x="1549" y="971"/>
                      <a:pt x="1542" y="976"/>
                    </a:cubicBezTo>
                    <a:cubicBezTo>
                      <a:pt x="1535" y="980"/>
                      <a:pt x="1532" y="974"/>
                      <a:pt x="1529" y="966"/>
                    </a:cubicBezTo>
                    <a:cubicBezTo>
                      <a:pt x="1526" y="958"/>
                      <a:pt x="1508" y="945"/>
                      <a:pt x="1497" y="942"/>
                    </a:cubicBezTo>
                    <a:cubicBezTo>
                      <a:pt x="1486" y="939"/>
                      <a:pt x="1493" y="933"/>
                      <a:pt x="1499" y="937"/>
                    </a:cubicBezTo>
                    <a:cubicBezTo>
                      <a:pt x="1505" y="941"/>
                      <a:pt x="1512" y="933"/>
                      <a:pt x="1514" y="929"/>
                    </a:cubicBezTo>
                    <a:cubicBezTo>
                      <a:pt x="1517" y="925"/>
                      <a:pt x="1510" y="921"/>
                      <a:pt x="1507" y="920"/>
                    </a:cubicBezTo>
                    <a:cubicBezTo>
                      <a:pt x="1503" y="920"/>
                      <a:pt x="1503" y="914"/>
                      <a:pt x="1504" y="910"/>
                    </a:cubicBezTo>
                    <a:cubicBezTo>
                      <a:pt x="1505" y="906"/>
                      <a:pt x="1492" y="901"/>
                      <a:pt x="1492" y="896"/>
                    </a:cubicBezTo>
                    <a:cubicBezTo>
                      <a:pt x="1491" y="892"/>
                      <a:pt x="1484" y="889"/>
                      <a:pt x="1485" y="886"/>
                    </a:cubicBezTo>
                    <a:cubicBezTo>
                      <a:pt x="1485" y="882"/>
                      <a:pt x="1478" y="876"/>
                      <a:pt x="1478" y="871"/>
                    </a:cubicBezTo>
                    <a:cubicBezTo>
                      <a:pt x="1478" y="866"/>
                      <a:pt x="1465" y="856"/>
                      <a:pt x="1465" y="850"/>
                    </a:cubicBezTo>
                    <a:cubicBezTo>
                      <a:pt x="1464" y="845"/>
                      <a:pt x="1458" y="840"/>
                      <a:pt x="1455" y="833"/>
                    </a:cubicBezTo>
                    <a:cubicBezTo>
                      <a:pt x="1453" y="826"/>
                      <a:pt x="1449" y="829"/>
                      <a:pt x="1447" y="840"/>
                    </a:cubicBezTo>
                    <a:cubicBezTo>
                      <a:pt x="1444" y="850"/>
                      <a:pt x="1435" y="849"/>
                      <a:pt x="1438" y="853"/>
                    </a:cubicBezTo>
                    <a:cubicBezTo>
                      <a:pt x="1443" y="859"/>
                      <a:pt x="1439" y="860"/>
                      <a:pt x="1435" y="864"/>
                    </a:cubicBezTo>
                    <a:cubicBezTo>
                      <a:pt x="1432" y="868"/>
                      <a:pt x="1438" y="874"/>
                      <a:pt x="1432" y="874"/>
                    </a:cubicBezTo>
                    <a:cubicBezTo>
                      <a:pt x="1425" y="874"/>
                      <a:pt x="1428" y="887"/>
                      <a:pt x="1425" y="881"/>
                    </a:cubicBezTo>
                    <a:cubicBezTo>
                      <a:pt x="1422" y="876"/>
                      <a:pt x="1414" y="877"/>
                      <a:pt x="1414" y="883"/>
                    </a:cubicBezTo>
                    <a:cubicBezTo>
                      <a:pt x="1414" y="889"/>
                      <a:pt x="1400" y="894"/>
                      <a:pt x="1395" y="894"/>
                    </a:cubicBezTo>
                    <a:cubicBezTo>
                      <a:pt x="1389" y="894"/>
                      <a:pt x="1389" y="882"/>
                      <a:pt x="1385" y="886"/>
                    </a:cubicBezTo>
                    <a:cubicBezTo>
                      <a:pt x="1380" y="889"/>
                      <a:pt x="1381" y="876"/>
                      <a:pt x="1374" y="876"/>
                    </a:cubicBezTo>
                    <a:cubicBezTo>
                      <a:pt x="1367" y="877"/>
                      <a:pt x="1362" y="876"/>
                      <a:pt x="1364" y="870"/>
                    </a:cubicBezTo>
                    <a:cubicBezTo>
                      <a:pt x="1366" y="863"/>
                      <a:pt x="1352" y="860"/>
                      <a:pt x="1356" y="857"/>
                    </a:cubicBezTo>
                    <a:cubicBezTo>
                      <a:pt x="1361" y="853"/>
                      <a:pt x="1355" y="846"/>
                      <a:pt x="1354" y="835"/>
                    </a:cubicBezTo>
                    <a:cubicBezTo>
                      <a:pt x="1353" y="824"/>
                      <a:pt x="1360" y="824"/>
                      <a:pt x="1360" y="819"/>
                    </a:cubicBezTo>
                    <a:cubicBezTo>
                      <a:pt x="1360" y="815"/>
                      <a:pt x="1355" y="815"/>
                      <a:pt x="1350" y="819"/>
                    </a:cubicBezTo>
                    <a:cubicBezTo>
                      <a:pt x="1345" y="822"/>
                      <a:pt x="1345" y="814"/>
                      <a:pt x="1340" y="814"/>
                    </a:cubicBezTo>
                    <a:cubicBezTo>
                      <a:pt x="1334" y="815"/>
                      <a:pt x="1318" y="814"/>
                      <a:pt x="1317" y="806"/>
                    </a:cubicBezTo>
                    <a:cubicBezTo>
                      <a:pt x="1316" y="799"/>
                      <a:pt x="1311" y="803"/>
                      <a:pt x="1308" y="796"/>
                    </a:cubicBezTo>
                    <a:cubicBezTo>
                      <a:pt x="1306" y="788"/>
                      <a:pt x="1299" y="794"/>
                      <a:pt x="1299" y="789"/>
                    </a:cubicBezTo>
                    <a:cubicBezTo>
                      <a:pt x="1299" y="784"/>
                      <a:pt x="1296" y="782"/>
                      <a:pt x="1291" y="781"/>
                    </a:cubicBezTo>
                    <a:cubicBezTo>
                      <a:pt x="1286" y="781"/>
                      <a:pt x="1285" y="775"/>
                      <a:pt x="1278" y="775"/>
                    </a:cubicBezTo>
                    <a:cubicBezTo>
                      <a:pt x="1271" y="774"/>
                      <a:pt x="1263" y="779"/>
                      <a:pt x="1259" y="781"/>
                    </a:cubicBezTo>
                    <a:cubicBezTo>
                      <a:pt x="1255" y="783"/>
                      <a:pt x="1246" y="775"/>
                      <a:pt x="1242" y="778"/>
                    </a:cubicBezTo>
                    <a:cubicBezTo>
                      <a:pt x="1238" y="781"/>
                      <a:pt x="1237" y="776"/>
                      <a:pt x="1227" y="773"/>
                    </a:cubicBezTo>
                    <a:cubicBezTo>
                      <a:pt x="1216" y="770"/>
                      <a:pt x="1203" y="769"/>
                      <a:pt x="1202" y="773"/>
                    </a:cubicBezTo>
                    <a:cubicBezTo>
                      <a:pt x="1201" y="777"/>
                      <a:pt x="1193" y="778"/>
                      <a:pt x="1194" y="787"/>
                    </a:cubicBezTo>
                    <a:cubicBezTo>
                      <a:pt x="1195" y="796"/>
                      <a:pt x="1204" y="794"/>
                      <a:pt x="1206" y="800"/>
                    </a:cubicBezTo>
                    <a:cubicBezTo>
                      <a:pt x="1208" y="806"/>
                      <a:pt x="1202" y="804"/>
                      <a:pt x="1201" y="809"/>
                    </a:cubicBezTo>
                    <a:cubicBezTo>
                      <a:pt x="1201" y="814"/>
                      <a:pt x="1195" y="814"/>
                      <a:pt x="1195" y="818"/>
                    </a:cubicBezTo>
                    <a:cubicBezTo>
                      <a:pt x="1195" y="822"/>
                      <a:pt x="1199" y="821"/>
                      <a:pt x="1201" y="828"/>
                    </a:cubicBezTo>
                    <a:cubicBezTo>
                      <a:pt x="1203" y="836"/>
                      <a:pt x="1208" y="835"/>
                      <a:pt x="1209" y="845"/>
                    </a:cubicBezTo>
                    <a:cubicBezTo>
                      <a:pt x="1210" y="855"/>
                      <a:pt x="1205" y="853"/>
                      <a:pt x="1201" y="855"/>
                    </a:cubicBezTo>
                    <a:cubicBezTo>
                      <a:pt x="1197" y="856"/>
                      <a:pt x="1202" y="861"/>
                      <a:pt x="1196" y="868"/>
                    </a:cubicBezTo>
                    <a:cubicBezTo>
                      <a:pt x="1190" y="874"/>
                      <a:pt x="1185" y="881"/>
                      <a:pt x="1190" y="886"/>
                    </a:cubicBezTo>
                    <a:cubicBezTo>
                      <a:pt x="1194" y="890"/>
                      <a:pt x="1211" y="897"/>
                      <a:pt x="1218" y="908"/>
                    </a:cubicBezTo>
                    <a:cubicBezTo>
                      <a:pt x="1225" y="920"/>
                      <a:pt x="1224" y="937"/>
                      <a:pt x="1222" y="950"/>
                    </a:cubicBezTo>
                    <a:cubicBezTo>
                      <a:pt x="1220" y="962"/>
                      <a:pt x="1206" y="965"/>
                      <a:pt x="1195" y="976"/>
                    </a:cubicBezTo>
                    <a:cubicBezTo>
                      <a:pt x="1185" y="987"/>
                      <a:pt x="1174" y="985"/>
                      <a:pt x="1169" y="986"/>
                    </a:cubicBezTo>
                    <a:cubicBezTo>
                      <a:pt x="1164" y="986"/>
                      <a:pt x="1167" y="996"/>
                      <a:pt x="1174" y="1004"/>
                    </a:cubicBezTo>
                    <a:cubicBezTo>
                      <a:pt x="1181" y="1012"/>
                      <a:pt x="1175" y="1015"/>
                      <a:pt x="1179" y="1023"/>
                    </a:cubicBezTo>
                    <a:cubicBezTo>
                      <a:pt x="1183" y="1031"/>
                      <a:pt x="1179" y="1038"/>
                      <a:pt x="1185" y="1046"/>
                    </a:cubicBezTo>
                    <a:cubicBezTo>
                      <a:pt x="1190" y="1053"/>
                      <a:pt x="1187" y="1056"/>
                      <a:pt x="1180" y="1061"/>
                    </a:cubicBezTo>
                    <a:cubicBezTo>
                      <a:pt x="1174" y="1067"/>
                      <a:pt x="1183" y="1064"/>
                      <a:pt x="1183" y="1071"/>
                    </a:cubicBezTo>
                    <a:cubicBezTo>
                      <a:pt x="1184" y="1078"/>
                      <a:pt x="1180" y="1074"/>
                      <a:pt x="1175" y="1070"/>
                    </a:cubicBezTo>
                    <a:cubicBezTo>
                      <a:pt x="1169" y="1066"/>
                      <a:pt x="1164" y="1077"/>
                      <a:pt x="1164" y="1082"/>
                    </a:cubicBezTo>
                    <a:cubicBezTo>
                      <a:pt x="1164" y="1087"/>
                      <a:pt x="1151" y="1076"/>
                      <a:pt x="1149" y="1076"/>
                    </a:cubicBezTo>
                    <a:cubicBezTo>
                      <a:pt x="1146" y="1077"/>
                      <a:pt x="1149" y="1069"/>
                      <a:pt x="1142" y="1063"/>
                    </a:cubicBezTo>
                    <a:cubicBezTo>
                      <a:pt x="1134" y="1057"/>
                      <a:pt x="1128" y="1056"/>
                      <a:pt x="1128" y="1050"/>
                    </a:cubicBezTo>
                    <a:cubicBezTo>
                      <a:pt x="1128" y="1044"/>
                      <a:pt x="1115" y="1040"/>
                      <a:pt x="1115" y="1033"/>
                    </a:cubicBezTo>
                    <a:cubicBezTo>
                      <a:pt x="1115" y="1027"/>
                      <a:pt x="1117" y="1010"/>
                      <a:pt x="1114" y="1005"/>
                    </a:cubicBezTo>
                    <a:cubicBezTo>
                      <a:pt x="1111" y="999"/>
                      <a:pt x="1114" y="994"/>
                      <a:pt x="1116" y="989"/>
                    </a:cubicBezTo>
                    <a:cubicBezTo>
                      <a:pt x="1119" y="985"/>
                      <a:pt x="1113" y="978"/>
                      <a:pt x="1106" y="978"/>
                    </a:cubicBezTo>
                    <a:cubicBezTo>
                      <a:pt x="1098" y="978"/>
                      <a:pt x="1088" y="975"/>
                      <a:pt x="1077" y="976"/>
                    </a:cubicBezTo>
                    <a:cubicBezTo>
                      <a:pt x="1067" y="977"/>
                      <a:pt x="1061" y="975"/>
                      <a:pt x="1058" y="972"/>
                    </a:cubicBezTo>
                    <a:cubicBezTo>
                      <a:pt x="1054" y="969"/>
                      <a:pt x="1045" y="963"/>
                      <a:pt x="1032" y="960"/>
                    </a:cubicBezTo>
                    <a:cubicBezTo>
                      <a:pt x="1019" y="956"/>
                      <a:pt x="1013" y="950"/>
                      <a:pt x="1012" y="946"/>
                    </a:cubicBezTo>
                    <a:cubicBezTo>
                      <a:pt x="1010" y="942"/>
                      <a:pt x="997" y="939"/>
                      <a:pt x="994" y="935"/>
                    </a:cubicBezTo>
                    <a:cubicBezTo>
                      <a:pt x="992" y="932"/>
                      <a:pt x="979" y="930"/>
                      <a:pt x="974" y="930"/>
                    </a:cubicBezTo>
                    <a:cubicBezTo>
                      <a:pt x="969" y="931"/>
                      <a:pt x="956" y="920"/>
                      <a:pt x="949" y="920"/>
                    </a:cubicBezTo>
                    <a:cubicBezTo>
                      <a:pt x="941" y="921"/>
                      <a:pt x="924" y="928"/>
                      <a:pt x="921" y="929"/>
                    </a:cubicBezTo>
                    <a:cubicBezTo>
                      <a:pt x="918" y="929"/>
                      <a:pt x="921" y="922"/>
                      <a:pt x="923" y="920"/>
                    </a:cubicBezTo>
                    <a:cubicBezTo>
                      <a:pt x="925" y="917"/>
                      <a:pt x="917" y="904"/>
                      <a:pt x="915" y="896"/>
                    </a:cubicBezTo>
                    <a:cubicBezTo>
                      <a:pt x="913" y="887"/>
                      <a:pt x="910" y="878"/>
                      <a:pt x="901" y="879"/>
                    </a:cubicBezTo>
                    <a:cubicBezTo>
                      <a:pt x="892" y="881"/>
                      <a:pt x="883" y="876"/>
                      <a:pt x="880" y="874"/>
                    </a:cubicBezTo>
                    <a:cubicBezTo>
                      <a:pt x="878" y="873"/>
                      <a:pt x="877" y="849"/>
                      <a:pt x="879" y="839"/>
                    </a:cubicBezTo>
                    <a:cubicBezTo>
                      <a:pt x="881" y="829"/>
                      <a:pt x="892" y="814"/>
                      <a:pt x="892" y="807"/>
                    </a:cubicBezTo>
                    <a:cubicBezTo>
                      <a:pt x="892" y="801"/>
                      <a:pt x="899" y="798"/>
                      <a:pt x="906" y="796"/>
                    </a:cubicBezTo>
                    <a:cubicBezTo>
                      <a:pt x="912" y="795"/>
                      <a:pt x="907" y="783"/>
                      <a:pt x="913" y="782"/>
                    </a:cubicBezTo>
                    <a:cubicBezTo>
                      <a:pt x="920" y="781"/>
                      <a:pt x="920" y="778"/>
                      <a:pt x="921" y="773"/>
                    </a:cubicBezTo>
                    <a:cubicBezTo>
                      <a:pt x="922" y="768"/>
                      <a:pt x="930" y="772"/>
                      <a:pt x="926" y="768"/>
                    </a:cubicBezTo>
                    <a:cubicBezTo>
                      <a:pt x="922" y="763"/>
                      <a:pt x="925" y="762"/>
                      <a:pt x="935" y="762"/>
                    </a:cubicBezTo>
                    <a:cubicBezTo>
                      <a:pt x="944" y="762"/>
                      <a:pt x="958" y="759"/>
                      <a:pt x="956" y="749"/>
                    </a:cubicBezTo>
                    <a:cubicBezTo>
                      <a:pt x="954" y="739"/>
                      <a:pt x="929" y="747"/>
                      <a:pt x="929" y="739"/>
                    </a:cubicBezTo>
                    <a:cubicBezTo>
                      <a:pt x="929" y="731"/>
                      <a:pt x="897" y="730"/>
                      <a:pt x="899" y="726"/>
                    </a:cubicBezTo>
                    <a:cubicBezTo>
                      <a:pt x="902" y="721"/>
                      <a:pt x="931" y="729"/>
                      <a:pt x="942" y="733"/>
                    </a:cubicBezTo>
                    <a:cubicBezTo>
                      <a:pt x="953" y="737"/>
                      <a:pt x="956" y="737"/>
                      <a:pt x="965" y="737"/>
                    </a:cubicBezTo>
                    <a:cubicBezTo>
                      <a:pt x="974" y="736"/>
                      <a:pt x="968" y="725"/>
                      <a:pt x="969" y="720"/>
                    </a:cubicBezTo>
                    <a:cubicBezTo>
                      <a:pt x="971" y="716"/>
                      <a:pt x="988" y="727"/>
                      <a:pt x="997" y="725"/>
                    </a:cubicBezTo>
                    <a:cubicBezTo>
                      <a:pt x="1007" y="722"/>
                      <a:pt x="1016" y="703"/>
                      <a:pt x="1024" y="697"/>
                    </a:cubicBezTo>
                    <a:cubicBezTo>
                      <a:pt x="1032" y="692"/>
                      <a:pt x="1025" y="687"/>
                      <a:pt x="1010" y="688"/>
                    </a:cubicBezTo>
                    <a:cubicBezTo>
                      <a:pt x="994" y="689"/>
                      <a:pt x="985" y="683"/>
                      <a:pt x="977" y="677"/>
                    </a:cubicBezTo>
                    <a:cubicBezTo>
                      <a:pt x="969" y="671"/>
                      <a:pt x="969" y="666"/>
                      <a:pt x="978" y="667"/>
                    </a:cubicBezTo>
                    <a:cubicBezTo>
                      <a:pt x="987" y="667"/>
                      <a:pt x="1008" y="685"/>
                      <a:pt x="1016" y="685"/>
                    </a:cubicBezTo>
                    <a:cubicBezTo>
                      <a:pt x="1024" y="685"/>
                      <a:pt x="1038" y="670"/>
                      <a:pt x="1044" y="665"/>
                    </a:cubicBezTo>
                    <a:cubicBezTo>
                      <a:pt x="1051" y="659"/>
                      <a:pt x="1038" y="657"/>
                      <a:pt x="1033" y="654"/>
                    </a:cubicBezTo>
                    <a:cubicBezTo>
                      <a:pt x="1029" y="650"/>
                      <a:pt x="1041" y="647"/>
                      <a:pt x="1048" y="647"/>
                    </a:cubicBezTo>
                    <a:cubicBezTo>
                      <a:pt x="1055" y="647"/>
                      <a:pt x="1058" y="653"/>
                      <a:pt x="1060" y="656"/>
                    </a:cubicBezTo>
                    <a:cubicBezTo>
                      <a:pt x="1063" y="659"/>
                      <a:pt x="1074" y="654"/>
                      <a:pt x="1080" y="654"/>
                    </a:cubicBezTo>
                    <a:cubicBezTo>
                      <a:pt x="1086" y="654"/>
                      <a:pt x="1079" y="644"/>
                      <a:pt x="1070" y="641"/>
                    </a:cubicBezTo>
                    <a:cubicBezTo>
                      <a:pt x="1060" y="637"/>
                      <a:pt x="1070" y="630"/>
                      <a:pt x="1073" y="636"/>
                    </a:cubicBezTo>
                    <a:cubicBezTo>
                      <a:pt x="1076" y="641"/>
                      <a:pt x="1083" y="640"/>
                      <a:pt x="1086" y="647"/>
                    </a:cubicBezTo>
                    <a:cubicBezTo>
                      <a:pt x="1091" y="657"/>
                      <a:pt x="1094" y="650"/>
                      <a:pt x="1102" y="647"/>
                    </a:cubicBezTo>
                    <a:cubicBezTo>
                      <a:pt x="1111" y="644"/>
                      <a:pt x="1115" y="639"/>
                      <a:pt x="1120" y="634"/>
                    </a:cubicBezTo>
                    <a:cubicBezTo>
                      <a:pt x="1124" y="629"/>
                      <a:pt x="1125" y="635"/>
                      <a:pt x="1131" y="627"/>
                    </a:cubicBezTo>
                    <a:cubicBezTo>
                      <a:pt x="1136" y="619"/>
                      <a:pt x="1128" y="612"/>
                      <a:pt x="1121" y="607"/>
                    </a:cubicBezTo>
                    <a:cubicBezTo>
                      <a:pt x="1115" y="602"/>
                      <a:pt x="1122" y="597"/>
                      <a:pt x="1115" y="593"/>
                    </a:cubicBezTo>
                    <a:cubicBezTo>
                      <a:pt x="1108" y="590"/>
                      <a:pt x="1107" y="584"/>
                      <a:pt x="1115" y="585"/>
                    </a:cubicBezTo>
                    <a:cubicBezTo>
                      <a:pt x="1124" y="587"/>
                      <a:pt x="1131" y="585"/>
                      <a:pt x="1134" y="579"/>
                    </a:cubicBezTo>
                    <a:cubicBezTo>
                      <a:pt x="1138" y="573"/>
                      <a:pt x="1122" y="572"/>
                      <a:pt x="1129" y="567"/>
                    </a:cubicBezTo>
                    <a:cubicBezTo>
                      <a:pt x="1137" y="563"/>
                      <a:pt x="1131" y="559"/>
                      <a:pt x="1123" y="559"/>
                    </a:cubicBezTo>
                    <a:cubicBezTo>
                      <a:pt x="1115" y="559"/>
                      <a:pt x="1109" y="555"/>
                      <a:pt x="1109" y="549"/>
                    </a:cubicBezTo>
                    <a:cubicBezTo>
                      <a:pt x="1108" y="543"/>
                      <a:pt x="1095" y="547"/>
                      <a:pt x="1087" y="543"/>
                    </a:cubicBezTo>
                    <a:cubicBezTo>
                      <a:pt x="1079" y="539"/>
                      <a:pt x="1062" y="540"/>
                      <a:pt x="1058" y="541"/>
                    </a:cubicBezTo>
                    <a:cubicBezTo>
                      <a:pt x="1054" y="541"/>
                      <a:pt x="1053" y="558"/>
                      <a:pt x="1059" y="559"/>
                    </a:cubicBezTo>
                    <a:cubicBezTo>
                      <a:pt x="1066" y="559"/>
                      <a:pt x="1071" y="566"/>
                      <a:pt x="1065" y="568"/>
                    </a:cubicBezTo>
                    <a:cubicBezTo>
                      <a:pt x="1060" y="570"/>
                      <a:pt x="1066" y="577"/>
                      <a:pt x="1062" y="576"/>
                    </a:cubicBezTo>
                    <a:cubicBezTo>
                      <a:pt x="1058" y="576"/>
                      <a:pt x="1051" y="574"/>
                      <a:pt x="1050" y="585"/>
                    </a:cubicBezTo>
                    <a:cubicBezTo>
                      <a:pt x="1048" y="595"/>
                      <a:pt x="1048" y="600"/>
                      <a:pt x="1041" y="603"/>
                    </a:cubicBezTo>
                    <a:cubicBezTo>
                      <a:pt x="1033" y="607"/>
                      <a:pt x="1039" y="591"/>
                      <a:pt x="1032" y="592"/>
                    </a:cubicBezTo>
                    <a:cubicBezTo>
                      <a:pt x="1025" y="592"/>
                      <a:pt x="1025" y="605"/>
                      <a:pt x="1030" y="606"/>
                    </a:cubicBezTo>
                    <a:cubicBezTo>
                      <a:pt x="1035" y="608"/>
                      <a:pt x="1035" y="612"/>
                      <a:pt x="1037" y="618"/>
                    </a:cubicBezTo>
                    <a:cubicBezTo>
                      <a:pt x="1038" y="624"/>
                      <a:pt x="1028" y="620"/>
                      <a:pt x="1023" y="627"/>
                    </a:cubicBezTo>
                    <a:cubicBezTo>
                      <a:pt x="1019" y="635"/>
                      <a:pt x="1019" y="624"/>
                      <a:pt x="1013" y="619"/>
                    </a:cubicBezTo>
                    <a:cubicBezTo>
                      <a:pt x="1007" y="614"/>
                      <a:pt x="1000" y="605"/>
                      <a:pt x="1000" y="599"/>
                    </a:cubicBezTo>
                    <a:cubicBezTo>
                      <a:pt x="1001" y="594"/>
                      <a:pt x="1004" y="592"/>
                      <a:pt x="1008" y="591"/>
                    </a:cubicBezTo>
                    <a:cubicBezTo>
                      <a:pt x="1013" y="590"/>
                      <a:pt x="1008" y="586"/>
                      <a:pt x="1008" y="578"/>
                    </a:cubicBezTo>
                    <a:cubicBezTo>
                      <a:pt x="1007" y="571"/>
                      <a:pt x="1002" y="573"/>
                      <a:pt x="995" y="565"/>
                    </a:cubicBezTo>
                    <a:cubicBezTo>
                      <a:pt x="989" y="557"/>
                      <a:pt x="981" y="557"/>
                      <a:pt x="978" y="561"/>
                    </a:cubicBezTo>
                    <a:cubicBezTo>
                      <a:pt x="974" y="565"/>
                      <a:pt x="976" y="572"/>
                      <a:pt x="971" y="574"/>
                    </a:cubicBezTo>
                    <a:cubicBezTo>
                      <a:pt x="965" y="577"/>
                      <a:pt x="967" y="589"/>
                      <a:pt x="962" y="590"/>
                    </a:cubicBezTo>
                    <a:cubicBezTo>
                      <a:pt x="957" y="590"/>
                      <a:pt x="960" y="569"/>
                      <a:pt x="956" y="567"/>
                    </a:cubicBezTo>
                    <a:cubicBezTo>
                      <a:pt x="952" y="565"/>
                      <a:pt x="952" y="560"/>
                      <a:pt x="958" y="559"/>
                    </a:cubicBezTo>
                    <a:cubicBezTo>
                      <a:pt x="965" y="558"/>
                      <a:pt x="969" y="551"/>
                      <a:pt x="963" y="551"/>
                    </a:cubicBezTo>
                    <a:cubicBezTo>
                      <a:pt x="958" y="551"/>
                      <a:pt x="948" y="546"/>
                      <a:pt x="944" y="544"/>
                    </a:cubicBezTo>
                    <a:cubicBezTo>
                      <a:pt x="940" y="542"/>
                      <a:pt x="934" y="551"/>
                      <a:pt x="930" y="548"/>
                    </a:cubicBezTo>
                    <a:cubicBezTo>
                      <a:pt x="926" y="544"/>
                      <a:pt x="930" y="536"/>
                      <a:pt x="931" y="531"/>
                    </a:cubicBezTo>
                    <a:cubicBezTo>
                      <a:pt x="931" y="527"/>
                      <a:pt x="938" y="533"/>
                      <a:pt x="942" y="528"/>
                    </a:cubicBezTo>
                    <a:cubicBezTo>
                      <a:pt x="946" y="522"/>
                      <a:pt x="930" y="522"/>
                      <a:pt x="930" y="515"/>
                    </a:cubicBezTo>
                    <a:cubicBezTo>
                      <a:pt x="930" y="509"/>
                      <a:pt x="917" y="507"/>
                      <a:pt x="913" y="505"/>
                    </a:cubicBezTo>
                    <a:cubicBezTo>
                      <a:pt x="909" y="503"/>
                      <a:pt x="916" y="493"/>
                      <a:pt x="914" y="489"/>
                    </a:cubicBezTo>
                    <a:cubicBezTo>
                      <a:pt x="912" y="484"/>
                      <a:pt x="896" y="471"/>
                      <a:pt x="890" y="472"/>
                    </a:cubicBezTo>
                    <a:cubicBezTo>
                      <a:pt x="883" y="473"/>
                      <a:pt x="881" y="463"/>
                      <a:pt x="885" y="464"/>
                    </a:cubicBezTo>
                    <a:cubicBezTo>
                      <a:pt x="889" y="464"/>
                      <a:pt x="892" y="461"/>
                      <a:pt x="899" y="453"/>
                    </a:cubicBezTo>
                    <a:cubicBezTo>
                      <a:pt x="906" y="446"/>
                      <a:pt x="907" y="443"/>
                      <a:pt x="902" y="441"/>
                    </a:cubicBezTo>
                    <a:cubicBezTo>
                      <a:pt x="897" y="440"/>
                      <a:pt x="894" y="435"/>
                      <a:pt x="903" y="435"/>
                    </a:cubicBezTo>
                    <a:cubicBezTo>
                      <a:pt x="912" y="435"/>
                      <a:pt x="927" y="441"/>
                      <a:pt x="932" y="438"/>
                    </a:cubicBezTo>
                    <a:cubicBezTo>
                      <a:pt x="938" y="434"/>
                      <a:pt x="953" y="409"/>
                      <a:pt x="960" y="400"/>
                    </a:cubicBezTo>
                    <a:cubicBezTo>
                      <a:pt x="966" y="392"/>
                      <a:pt x="955" y="391"/>
                      <a:pt x="940" y="392"/>
                    </a:cubicBezTo>
                    <a:cubicBezTo>
                      <a:pt x="925" y="393"/>
                      <a:pt x="922" y="386"/>
                      <a:pt x="909" y="385"/>
                    </a:cubicBezTo>
                    <a:cubicBezTo>
                      <a:pt x="896" y="384"/>
                      <a:pt x="873" y="388"/>
                      <a:pt x="870" y="392"/>
                    </a:cubicBezTo>
                    <a:cubicBezTo>
                      <a:pt x="866" y="395"/>
                      <a:pt x="876" y="399"/>
                      <a:pt x="875" y="403"/>
                    </a:cubicBezTo>
                    <a:cubicBezTo>
                      <a:pt x="873" y="407"/>
                      <a:pt x="866" y="400"/>
                      <a:pt x="863" y="402"/>
                    </a:cubicBezTo>
                    <a:cubicBezTo>
                      <a:pt x="859" y="403"/>
                      <a:pt x="864" y="409"/>
                      <a:pt x="863" y="423"/>
                    </a:cubicBezTo>
                    <a:cubicBezTo>
                      <a:pt x="861" y="438"/>
                      <a:pt x="866" y="439"/>
                      <a:pt x="870" y="444"/>
                    </a:cubicBezTo>
                    <a:cubicBezTo>
                      <a:pt x="874" y="450"/>
                      <a:pt x="873" y="457"/>
                      <a:pt x="873" y="466"/>
                    </a:cubicBezTo>
                    <a:cubicBezTo>
                      <a:pt x="873" y="475"/>
                      <a:pt x="864" y="475"/>
                      <a:pt x="861" y="477"/>
                    </a:cubicBezTo>
                    <a:cubicBezTo>
                      <a:pt x="858" y="479"/>
                      <a:pt x="869" y="482"/>
                      <a:pt x="867" y="488"/>
                    </a:cubicBezTo>
                    <a:cubicBezTo>
                      <a:pt x="866" y="494"/>
                      <a:pt x="857" y="485"/>
                      <a:pt x="852" y="487"/>
                    </a:cubicBezTo>
                    <a:cubicBezTo>
                      <a:pt x="847" y="488"/>
                      <a:pt x="842" y="502"/>
                      <a:pt x="848" y="507"/>
                    </a:cubicBezTo>
                    <a:cubicBezTo>
                      <a:pt x="853" y="512"/>
                      <a:pt x="855" y="511"/>
                      <a:pt x="851" y="516"/>
                    </a:cubicBezTo>
                    <a:cubicBezTo>
                      <a:pt x="847" y="522"/>
                      <a:pt x="842" y="530"/>
                      <a:pt x="853" y="538"/>
                    </a:cubicBezTo>
                    <a:cubicBezTo>
                      <a:pt x="863" y="546"/>
                      <a:pt x="881" y="545"/>
                      <a:pt x="891" y="551"/>
                    </a:cubicBezTo>
                    <a:cubicBezTo>
                      <a:pt x="900" y="557"/>
                      <a:pt x="886" y="554"/>
                      <a:pt x="890" y="561"/>
                    </a:cubicBezTo>
                    <a:cubicBezTo>
                      <a:pt x="894" y="568"/>
                      <a:pt x="884" y="570"/>
                      <a:pt x="884" y="576"/>
                    </a:cubicBezTo>
                    <a:cubicBezTo>
                      <a:pt x="885" y="581"/>
                      <a:pt x="889" y="578"/>
                      <a:pt x="894" y="569"/>
                    </a:cubicBezTo>
                    <a:cubicBezTo>
                      <a:pt x="899" y="560"/>
                      <a:pt x="902" y="572"/>
                      <a:pt x="902" y="580"/>
                    </a:cubicBezTo>
                    <a:cubicBezTo>
                      <a:pt x="902" y="587"/>
                      <a:pt x="894" y="583"/>
                      <a:pt x="889" y="591"/>
                    </a:cubicBezTo>
                    <a:cubicBezTo>
                      <a:pt x="884" y="599"/>
                      <a:pt x="878" y="600"/>
                      <a:pt x="871" y="598"/>
                    </a:cubicBezTo>
                    <a:cubicBezTo>
                      <a:pt x="863" y="597"/>
                      <a:pt x="867" y="610"/>
                      <a:pt x="871" y="617"/>
                    </a:cubicBezTo>
                    <a:cubicBezTo>
                      <a:pt x="874" y="624"/>
                      <a:pt x="870" y="626"/>
                      <a:pt x="860" y="624"/>
                    </a:cubicBezTo>
                    <a:cubicBezTo>
                      <a:pt x="851" y="621"/>
                      <a:pt x="846" y="616"/>
                      <a:pt x="850" y="608"/>
                    </a:cubicBezTo>
                    <a:cubicBezTo>
                      <a:pt x="855" y="601"/>
                      <a:pt x="858" y="593"/>
                      <a:pt x="853" y="594"/>
                    </a:cubicBezTo>
                    <a:cubicBezTo>
                      <a:pt x="848" y="595"/>
                      <a:pt x="835" y="593"/>
                      <a:pt x="831" y="587"/>
                    </a:cubicBezTo>
                    <a:cubicBezTo>
                      <a:pt x="827" y="582"/>
                      <a:pt x="834" y="584"/>
                      <a:pt x="845" y="585"/>
                    </a:cubicBezTo>
                    <a:cubicBezTo>
                      <a:pt x="856" y="587"/>
                      <a:pt x="847" y="578"/>
                      <a:pt x="855" y="578"/>
                    </a:cubicBezTo>
                    <a:cubicBezTo>
                      <a:pt x="863" y="578"/>
                      <a:pt x="870" y="582"/>
                      <a:pt x="877" y="576"/>
                    </a:cubicBezTo>
                    <a:cubicBezTo>
                      <a:pt x="884" y="570"/>
                      <a:pt x="872" y="558"/>
                      <a:pt x="866" y="560"/>
                    </a:cubicBezTo>
                    <a:cubicBezTo>
                      <a:pt x="860" y="562"/>
                      <a:pt x="851" y="564"/>
                      <a:pt x="851" y="559"/>
                    </a:cubicBezTo>
                    <a:cubicBezTo>
                      <a:pt x="851" y="553"/>
                      <a:pt x="861" y="557"/>
                      <a:pt x="867" y="556"/>
                    </a:cubicBezTo>
                    <a:cubicBezTo>
                      <a:pt x="872" y="554"/>
                      <a:pt x="864" y="547"/>
                      <a:pt x="855" y="549"/>
                    </a:cubicBezTo>
                    <a:cubicBezTo>
                      <a:pt x="847" y="551"/>
                      <a:pt x="841" y="551"/>
                      <a:pt x="835" y="544"/>
                    </a:cubicBezTo>
                    <a:cubicBezTo>
                      <a:pt x="828" y="537"/>
                      <a:pt x="816" y="533"/>
                      <a:pt x="813" y="549"/>
                    </a:cubicBezTo>
                    <a:cubicBezTo>
                      <a:pt x="810" y="566"/>
                      <a:pt x="798" y="557"/>
                      <a:pt x="793" y="562"/>
                    </a:cubicBezTo>
                    <a:cubicBezTo>
                      <a:pt x="789" y="568"/>
                      <a:pt x="799" y="572"/>
                      <a:pt x="810" y="572"/>
                    </a:cubicBezTo>
                    <a:cubicBezTo>
                      <a:pt x="822" y="572"/>
                      <a:pt x="830" y="583"/>
                      <a:pt x="824" y="583"/>
                    </a:cubicBezTo>
                    <a:cubicBezTo>
                      <a:pt x="819" y="583"/>
                      <a:pt x="822" y="591"/>
                      <a:pt x="816" y="588"/>
                    </a:cubicBezTo>
                    <a:cubicBezTo>
                      <a:pt x="810" y="585"/>
                      <a:pt x="804" y="588"/>
                      <a:pt x="808" y="593"/>
                    </a:cubicBezTo>
                    <a:cubicBezTo>
                      <a:pt x="812" y="598"/>
                      <a:pt x="806" y="600"/>
                      <a:pt x="807" y="605"/>
                    </a:cubicBezTo>
                    <a:cubicBezTo>
                      <a:pt x="807" y="610"/>
                      <a:pt x="798" y="605"/>
                      <a:pt x="789" y="605"/>
                    </a:cubicBezTo>
                    <a:cubicBezTo>
                      <a:pt x="781" y="604"/>
                      <a:pt x="764" y="607"/>
                      <a:pt x="752" y="609"/>
                    </a:cubicBezTo>
                    <a:cubicBezTo>
                      <a:pt x="741" y="612"/>
                      <a:pt x="728" y="608"/>
                      <a:pt x="723" y="602"/>
                    </a:cubicBezTo>
                    <a:cubicBezTo>
                      <a:pt x="718" y="597"/>
                      <a:pt x="711" y="598"/>
                      <a:pt x="703" y="598"/>
                    </a:cubicBezTo>
                    <a:cubicBezTo>
                      <a:pt x="694" y="598"/>
                      <a:pt x="697" y="590"/>
                      <a:pt x="686" y="589"/>
                    </a:cubicBezTo>
                    <a:cubicBezTo>
                      <a:pt x="675" y="589"/>
                      <a:pt x="678" y="580"/>
                      <a:pt x="676" y="574"/>
                    </a:cubicBezTo>
                    <a:cubicBezTo>
                      <a:pt x="675" y="569"/>
                      <a:pt x="653" y="570"/>
                      <a:pt x="645" y="575"/>
                    </a:cubicBezTo>
                    <a:cubicBezTo>
                      <a:pt x="637" y="580"/>
                      <a:pt x="622" y="578"/>
                      <a:pt x="618" y="587"/>
                    </a:cubicBezTo>
                    <a:cubicBezTo>
                      <a:pt x="613" y="597"/>
                      <a:pt x="621" y="595"/>
                      <a:pt x="626" y="595"/>
                    </a:cubicBezTo>
                    <a:cubicBezTo>
                      <a:pt x="632" y="595"/>
                      <a:pt x="632" y="588"/>
                      <a:pt x="644" y="590"/>
                    </a:cubicBezTo>
                    <a:cubicBezTo>
                      <a:pt x="655" y="591"/>
                      <a:pt x="664" y="577"/>
                      <a:pt x="669" y="582"/>
                    </a:cubicBezTo>
                    <a:cubicBezTo>
                      <a:pt x="674" y="587"/>
                      <a:pt x="649" y="597"/>
                      <a:pt x="638" y="599"/>
                    </a:cubicBezTo>
                    <a:cubicBezTo>
                      <a:pt x="627" y="600"/>
                      <a:pt x="629" y="609"/>
                      <a:pt x="640" y="625"/>
                    </a:cubicBezTo>
                    <a:cubicBezTo>
                      <a:pt x="650" y="640"/>
                      <a:pt x="635" y="631"/>
                      <a:pt x="635" y="639"/>
                    </a:cubicBezTo>
                    <a:cubicBezTo>
                      <a:pt x="635" y="647"/>
                      <a:pt x="616" y="636"/>
                      <a:pt x="623" y="634"/>
                    </a:cubicBezTo>
                    <a:cubicBezTo>
                      <a:pt x="631" y="631"/>
                      <a:pt x="628" y="623"/>
                      <a:pt x="621" y="618"/>
                    </a:cubicBezTo>
                    <a:cubicBezTo>
                      <a:pt x="615" y="613"/>
                      <a:pt x="611" y="618"/>
                      <a:pt x="612" y="613"/>
                    </a:cubicBezTo>
                    <a:cubicBezTo>
                      <a:pt x="613" y="608"/>
                      <a:pt x="605" y="613"/>
                      <a:pt x="599" y="609"/>
                    </a:cubicBezTo>
                    <a:cubicBezTo>
                      <a:pt x="593" y="604"/>
                      <a:pt x="590" y="600"/>
                      <a:pt x="582" y="605"/>
                    </a:cubicBezTo>
                    <a:cubicBezTo>
                      <a:pt x="575" y="609"/>
                      <a:pt x="565" y="608"/>
                      <a:pt x="548" y="610"/>
                    </a:cubicBezTo>
                    <a:cubicBezTo>
                      <a:pt x="530" y="613"/>
                      <a:pt x="498" y="613"/>
                      <a:pt x="492" y="607"/>
                    </a:cubicBezTo>
                    <a:cubicBezTo>
                      <a:pt x="486" y="601"/>
                      <a:pt x="507" y="590"/>
                      <a:pt x="513" y="592"/>
                    </a:cubicBezTo>
                    <a:cubicBezTo>
                      <a:pt x="519" y="594"/>
                      <a:pt x="516" y="585"/>
                      <a:pt x="506" y="578"/>
                    </a:cubicBezTo>
                    <a:cubicBezTo>
                      <a:pt x="497" y="570"/>
                      <a:pt x="475" y="566"/>
                      <a:pt x="476" y="570"/>
                    </a:cubicBezTo>
                    <a:cubicBezTo>
                      <a:pt x="476" y="575"/>
                      <a:pt x="464" y="571"/>
                      <a:pt x="448" y="568"/>
                    </a:cubicBezTo>
                    <a:cubicBezTo>
                      <a:pt x="433" y="565"/>
                      <a:pt x="430" y="559"/>
                      <a:pt x="420" y="559"/>
                    </a:cubicBezTo>
                    <a:cubicBezTo>
                      <a:pt x="411" y="559"/>
                      <a:pt x="395" y="556"/>
                      <a:pt x="384" y="546"/>
                    </a:cubicBezTo>
                    <a:cubicBezTo>
                      <a:pt x="372" y="537"/>
                      <a:pt x="344" y="540"/>
                      <a:pt x="341" y="548"/>
                    </a:cubicBezTo>
                    <a:cubicBezTo>
                      <a:pt x="338" y="556"/>
                      <a:pt x="328" y="556"/>
                      <a:pt x="319" y="556"/>
                    </a:cubicBezTo>
                    <a:cubicBezTo>
                      <a:pt x="310" y="556"/>
                      <a:pt x="323" y="546"/>
                      <a:pt x="320" y="544"/>
                    </a:cubicBezTo>
                    <a:cubicBezTo>
                      <a:pt x="316" y="542"/>
                      <a:pt x="320" y="530"/>
                      <a:pt x="314" y="529"/>
                    </a:cubicBezTo>
                    <a:cubicBezTo>
                      <a:pt x="307" y="528"/>
                      <a:pt x="301" y="557"/>
                      <a:pt x="288" y="556"/>
                    </a:cubicBezTo>
                    <a:cubicBezTo>
                      <a:pt x="276" y="555"/>
                      <a:pt x="270" y="526"/>
                      <a:pt x="260" y="518"/>
                    </a:cubicBezTo>
                    <a:cubicBezTo>
                      <a:pt x="249" y="511"/>
                      <a:pt x="240" y="510"/>
                      <a:pt x="248" y="522"/>
                    </a:cubicBezTo>
                    <a:cubicBezTo>
                      <a:pt x="257" y="533"/>
                      <a:pt x="241" y="525"/>
                      <a:pt x="242" y="533"/>
                    </a:cubicBezTo>
                    <a:cubicBezTo>
                      <a:pt x="242" y="540"/>
                      <a:pt x="227" y="549"/>
                      <a:pt x="228" y="545"/>
                    </a:cubicBezTo>
                    <a:cubicBezTo>
                      <a:pt x="228" y="541"/>
                      <a:pt x="219" y="536"/>
                      <a:pt x="209" y="548"/>
                    </a:cubicBezTo>
                    <a:cubicBezTo>
                      <a:pt x="199" y="559"/>
                      <a:pt x="192" y="558"/>
                      <a:pt x="191" y="554"/>
                    </a:cubicBezTo>
                    <a:cubicBezTo>
                      <a:pt x="191" y="549"/>
                      <a:pt x="161" y="564"/>
                      <a:pt x="162" y="569"/>
                    </a:cubicBezTo>
                    <a:cubicBezTo>
                      <a:pt x="163" y="574"/>
                      <a:pt x="157" y="578"/>
                      <a:pt x="150" y="578"/>
                    </a:cubicBezTo>
                    <a:cubicBezTo>
                      <a:pt x="142" y="577"/>
                      <a:pt x="148" y="571"/>
                      <a:pt x="154" y="567"/>
                    </a:cubicBezTo>
                    <a:cubicBezTo>
                      <a:pt x="161" y="564"/>
                      <a:pt x="180" y="548"/>
                      <a:pt x="191" y="546"/>
                    </a:cubicBezTo>
                    <a:cubicBezTo>
                      <a:pt x="201" y="545"/>
                      <a:pt x="220" y="537"/>
                      <a:pt x="220" y="532"/>
                    </a:cubicBezTo>
                    <a:cubicBezTo>
                      <a:pt x="221" y="528"/>
                      <a:pt x="211" y="531"/>
                      <a:pt x="204" y="530"/>
                    </a:cubicBezTo>
                    <a:cubicBezTo>
                      <a:pt x="197" y="529"/>
                      <a:pt x="186" y="536"/>
                      <a:pt x="174" y="541"/>
                    </a:cubicBezTo>
                    <a:cubicBezTo>
                      <a:pt x="163" y="546"/>
                      <a:pt x="150" y="545"/>
                      <a:pt x="153" y="551"/>
                    </a:cubicBezTo>
                    <a:cubicBezTo>
                      <a:pt x="157" y="558"/>
                      <a:pt x="143" y="551"/>
                      <a:pt x="140" y="555"/>
                    </a:cubicBezTo>
                    <a:cubicBezTo>
                      <a:pt x="137" y="560"/>
                      <a:pt x="132" y="555"/>
                      <a:pt x="136" y="552"/>
                    </a:cubicBezTo>
                    <a:cubicBezTo>
                      <a:pt x="140" y="550"/>
                      <a:pt x="126" y="545"/>
                      <a:pt x="126" y="548"/>
                    </a:cubicBezTo>
                    <a:cubicBezTo>
                      <a:pt x="126" y="551"/>
                      <a:pt x="123" y="555"/>
                      <a:pt x="113" y="555"/>
                    </a:cubicBezTo>
                    <a:cubicBezTo>
                      <a:pt x="103" y="555"/>
                      <a:pt x="93" y="562"/>
                      <a:pt x="100" y="567"/>
                    </a:cubicBezTo>
                    <a:cubicBezTo>
                      <a:pt x="106" y="572"/>
                      <a:pt x="111" y="574"/>
                      <a:pt x="107" y="578"/>
                    </a:cubicBezTo>
                    <a:cubicBezTo>
                      <a:pt x="104" y="581"/>
                      <a:pt x="93" y="569"/>
                      <a:pt x="79" y="570"/>
                    </a:cubicBezTo>
                    <a:cubicBezTo>
                      <a:pt x="64" y="572"/>
                      <a:pt x="35" y="554"/>
                      <a:pt x="35" y="550"/>
                    </a:cubicBezTo>
                    <a:cubicBezTo>
                      <a:pt x="35" y="546"/>
                      <a:pt x="14" y="548"/>
                      <a:pt x="0" y="547"/>
                    </a:cubicBezTo>
                    <a:cubicBezTo>
                      <a:pt x="0" y="836"/>
                      <a:pt x="0" y="836"/>
                      <a:pt x="0" y="836"/>
                    </a:cubicBezTo>
                    <a:cubicBezTo>
                      <a:pt x="0" y="836"/>
                      <a:pt x="7" y="842"/>
                      <a:pt x="10" y="838"/>
                    </a:cubicBezTo>
                    <a:cubicBezTo>
                      <a:pt x="13" y="835"/>
                      <a:pt x="18" y="840"/>
                      <a:pt x="27" y="835"/>
                    </a:cubicBezTo>
                    <a:cubicBezTo>
                      <a:pt x="37" y="831"/>
                      <a:pt x="40" y="840"/>
                      <a:pt x="40" y="845"/>
                    </a:cubicBezTo>
                    <a:cubicBezTo>
                      <a:pt x="40" y="849"/>
                      <a:pt x="53" y="856"/>
                      <a:pt x="59" y="864"/>
                    </a:cubicBezTo>
                    <a:cubicBezTo>
                      <a:pt x="65" y="871"/>
                      <a:pt x="67" y="877"/>
                      <a:pt x="74" y="873"/>
                    </a:cubicBezTo>
                    <a:cubicBezTo>
                      <a:pt x="80" y="869"/>
                      <a:pt x="91" y="867"/>
                      <a:pt x="91" y="860"/>
                    </a:cubicBezTo>
                    <a:cubicBezTo>
                      <a:pt x="91" y="852"/>
                      <a:pt x="117" y="851"/>
                      <a:pt x="117" y="861"/>
                    </a:cubicBezTo>
                    <a:cubicBezTo>
                      <a:pt x="117" y="870"/>
                      <a:pt x="143" y="881"/>
                      <a:pt x="157" y="907"/>
                    </a:cubicBezTo>
                    <a:cubicBezTo>
                      <a:pt x="172" y="933"/>
                      <a:pt x="170" y="938"/>
                      <a:pt x="191" y="947"/>
                    </a:cubicBezTo>
                    <a:cubicBezTo>
                      <a:pt x="212" y="955"/>
                      <a:pt x="211" y="960"/>
                      <a:pt x="209" y="967"/>
                    </a:cubicBezTo>
                    <a:cubicBezTo>
                      <a:pt x="206" y="974"/>
                      <a:pt x="222" y="978"/>
                      <a:pt x="213" y="984"/>
                    </a:cubicBezTo>
                    <a:cubicBezTo>
                      <a:pt x="209" y="986"/>
                      <a:pt x="204" y="990"/>
                      <a:pt x="200" y="993"/>
                    </a:cubicBezTo>
                    <a:cubicBezTo>
                      <a:pt x="200" y="997"/>
                      <a:pt x="203" y="999"/>
                      <a:pt x="208" y="1003"/>
                    </a:cubicBezTo>
                    <a:cubicBezTo>
                      <a:pt x="213" y="1007"/>
                      <a:pt x="199" y="1007"/>
                      <a:pt x="203" y="1011"/>
                    </a:cubicBezTo>
                    <a:cubicBezTo>
                      <a:pt x="207" y="1015"/>
                      <a:pt x="202" y="1020"/>
                      <a:pt x="206" y="1025"/>
                    </a:cubicBezTo>
                    <a:cubicBezTo>
                      <a:pt x="210" y="1030"/>
                      <a:pt x="218" y="1028"/>
                      <a:pt x="222" y="1024"/>
                    </a:cubicBezTo>
                    <a:cubicBezTo>
                      <a:pt x="227" y="1020"/>
                      <a:pt x="230" y="1029"/>
                      <a:pt x="227" y="1035"/>
                    </a:cubicBezTo>
                    <a:cubicBezTo>
                      <a:pt x="223" y="1041"/>
                      <a:pt x="231" y="1046"/>
                      <a:pt x="235" y="1041"/>
                    </a:cubicBezTo>
                    <a:cubicBezTo>
                      <a:pt x="238" y="1037"/>
                      <a:pt x="246" y="1049"/>
                      <a:pt x="250" y="1051"/>
                    </a:cubicBezTo>
                    <a:cubicBezTo>
                      <a:pt x="254" y="1053"/>
                      <a:pt x="258" y="1059"/>
                      <a:pt x="251" y="1059"/>
                    </a:cubicBezTo>
                    <a:cubicBezTo>
                      <a:pt x="245" y="1059"/>
                      <a:pt x="246" y="1070"/>
                      <a:pt x="250" y="1071"/>
                    </a:cubicBezTo>
                    <a:cubicBezTo>
                      <a:pt x="255" y="1071"/>
                      <a:pt x="255" y="1077"/>
                      <a:pt x="255" y="1081"/>
                    </a:cubicBezTo>
                    <a:cubicBezTo>
                      <a:pt x="255" y="1084"/>
                      <a:pt x="269" y="1090"/>
                      <a:pt x="275" y="1088"/>
                    </a:cubicBezTo>
                    <a:cubicBezTo>
                      <a:pt x="280" y="1087"/>
                      <a:pt x="285" y="1092"/>
                      <a:pt x="288" y="1096"/>
                    </a:cubicBezTo>
                    <a:cubicBezTo>
                      <a:pt x="290" y="1101"/>
                      <a:pt x="300" y="1104"/>
                      <a:pt x="304" y="1101"/>
                    </a:cubicBezTo>
                    <a:cubicBezTo>
                      <a:pt x="308" y="1098"/>
                      <a:pt x="310" y="1107"/>
                      <a:pt x="311" y="1113"/>
                    </a:cubicBezTo>
                    <a:cubicBezTo>
                      <a:pt x="312" y="1118"/>
                      <a:pt x="320" y="1115"/>
                      <a:pt x="325" y="1115"/>
                    </a:cubicBezTo>
                    <a:cubicBezTo>
                      <a:pt x="330" y="1114"/>
                      <a:pt x="333" y="1121"/>
                      <a:pt x="337" y="1120"/>
                    </a:cubicBezTo>
                    <a:cubicBezTo>
                      <a:pt x="344" y="1117"/>
                      <a:pt x="346" y="1130"/>
                      <a:pt x="351" y="1138"/>
                    </a:cubicBezTo>
                    <a:cubicBezTo>
                      <a:pt x="872" y="1135"/>
                      <a:pt x="872" y="1135"/>
                      <a:pt x="872" y="1135"/>
                    </a:cubicBezTo>
                    <a:cubicBezTo>
                      <a:pt x="872" y="1135"/>
                      <a:pt x="872" y="1122"/>
                      <a:pt x="878" y="1126"/>
                    </a:cubicBezTo>
                    <a:cubicBezTo>
                      <a:pt x="884" y="1131"/>
                      <a:pt x="879" y="1138"/>
                      <a:pt x="886" y="1141"/>
                    </a:cubicBezTo>
                    <a:cubicBezTo>
                      <a:pt x="893" y="1144"/>
                      <a:pt x="898" y="1148"/>
                      <a:pt x="902" y="1147"/>
                    </a:cubicBezTo>
                    <a:cubicBezTo>
                      <a:pt x="906" y="1145"/>
                      <a:pt x="913" y="1139"/>
                      <a:pt x="919" y="1147"/>
                    </a:cubicBezTo>
                    <a:cubicBezTo>
                      <a:pt x="926" y="1155"/>
                      <a:pt x="931" y="1148"/>
                      <a:pt x="935" y="1153"/>
                    </a:cubicBezTo>
                    <a:cubicBezTo>
                      <a:pt x="939" y="1158"/>
                      <a:pt x="946" y="1162"/>
                      <a:pt x="951" y="1156"/>
                    </a:cubicBezTo>
                    <a:cubicBezTo>
                      <a:pt x="955" y="1151"/>
                      <a:pt x="971" y="1157"/>
                      <a:pt x="978" y="1160"/>
                    </a:cubicBezTo>
                    <a:cubicBezTo>
                      <a:pt x="987" y="1153"/>
                      <a:pt x="995" y="1137"/>
                      <a:pt x="1003" y="1137"/>
                    </a:cubicBezTo>
                    <a:cubicBezTo>
                      <a:pt x="1014" y="1137"/>
                      <a:pt x="1041" y="1139"/>
                      <a:pt x="1043" y="1154"/>
                    </a:cubicBezTo>
                    <a:cubicBezTo>
                      <a:pt x="1045" y="1168"/>
                      <a:pt x="1061" y="1154"/>
                      <a:pt x="1063" y="1168"/>
                    </a:cubicBezTo>
                    <a:cubicBezTo>
                      <a:pt x="1065" y="1179"/>
                      <a:pt x="1076" y="1188"/>
                      <a:pt x="1074" y="1194"/>
                    </a:cubicBezTo>
                    <a:cubicBezTo>
                      <a:pt x="1077" y="1196"/>
                      <a:pt x="1081" y="1199"/>
                      <a:pt x="1085" y="1202"/>
                    </a:cubicBezTo>
                    <a:cubicBezTo>
                      <a:pt x="1090" y="1200"/>
                      <a:pt x="1104" y="1202"/>
                      <a:pt x="1113" y="1205"/>
                    </a:cubicBezTo>
                    <a:cubicBezTo>
                      <a:pt x="1125" y="1210"/>
                      <a:pt x="1143" y="1200"/>
                      <a:pt x="1149" y="1215"/>
                    </a:cubicBezTo>
                    <a:cubicBezTo>
                      <a:pt x="1154" y="1229"/>
                      <a:pt x="1168" y="1240"/>
                      <a:pt x="1155" y="1241"/>
                    </a:cubicBezTo>
                    <a:cubicBezTo>
                      <a:pt x="1144" y="1241"/>
                      <a:pt x="1130" y="1226"/>
                      <a:pt x="1131" y="1235"/>
                    </a:cubicBezTo>
                    <a:cubicBezTo>
                      <a:pt x="1132" y="1243"/>
                      <a:pt x="1125" y="1239"/>
                      <a:pt x="1125" y="1252"/>
                    </a:cubicBezTo>
                    <a:cubicBezTo>
                      <a:pt x="1125" y="1264"/>
                      <a:pt x="1117" y="1282"/>
                      <a:pt x="1112" y="1281"/>
                    </a:cubicBezTo>
                    <a:cubicBezTo>
                      <a:pt x="1112" y="1281"/>
                      <a:pt x="1111" y="1281"/>
                      <a:pt x="1111" y="1281"/>
                    </a:cubicBezTo>
                    <a:cubicBezTo>
                      <a:pt x="1110" y="1285"/>
                      <a:pt x="1110" y="1292"/>
                      <a:pt x="1114" y="1295"/>
                    </a:cubicBezTo>
                    <a:cubicBezTo>
                      <a:pt x="1121" y="1291"/>
                      <a:pt x="1130" y="1283"/>
                      <a:pt x="1138" y="1283"/>
                    </a:cubicBezTo>
                    <a:cubicBezTo>
                      <a:pt x="1150" y="1284"/>
                      <a:pt x="1154" y="1292"/>
                      <a:pt x="1162" y="1286"/>
                    </a:cubicBezTo>
                    <a:cubicBezTo>
                      <a:pt x="1170" y="1280"/>
                      <a:pt x="1172" y="1277"/>
                      <a:pt x="1174" y="1282"/>
                    </a:cubicBezTo>
                    <a:cubicBezTo>
                      <a:pt x="1174" y="1282"/>
                      <a:pt x="1174" y="1283"/>
                      <a:pt x="1173" y="1284"/>
                    </a:cubicBezTo>
                    <a:cubicBezTo>
                      <a:pt x="1177" y="1282"/>
                      <a:pt x="1179" y="1280"/>
                      <a:pt x="1179" y="1279"/>
                    </a:cubicBezTo>
                    <a:cubicBezTo>
                      <a:pt x="1179" y="1277"/>
                      <a:pt x="1179" y="1274"/>
                      <a:pt x="1178" y="1271"/>
                    </a:cubicBezTo>
                    <a:cubicBezTo>
                      <a:pt x="1170" y="1273"/>
                      <a:pt x="1167" y="1273"/>
                      <a:pt x="1164" y="1267"/>
                    </a:cubicBezTo>
                    <a:cubicBezTo>
                      <a:pt x="1161" y="1259"/>
                      <a:pt x="1190" y="1251"/>
                      <a:pt x="1203" y="1252"/>
                    </a:cubicBezTo>
                    <a:cubicBezTo>
                      <a:pt x="1216" y="1254"/>
                      <a:pt x="1225" y="1245"/>
                      <a:pt x="1229" y="1251"/>
                    </a:cubicBezTo>
                    <a:cubicBezTo>
                      <a:pt x="1237" y="1243"/>
                      <a:pt x="1251" y="1231"/>
                      <a:pt x="1254" y="1231"/>
                    </a:cubicBezTo>
                    <a:cubicBezTo>
                      <a:pt x="1259" y="1231"/>
                      <a:pt x="1319" y="1231"/>
                      <a:pt x="1319" y="1231"/>
                    </a:cubicBezTo>
                    <a:cubicBezTo>
                      <a:pt x="1319" y="1231"/>
                      <a:pt x="1340" y="1218"/>
                      <a:pt x="1343" y="1206"/>
                    </a:cubicBezTo>
                    <a:cubicBezTo>
                      <a:pt x="1345" y="1195"/>
                      <a:pt x="1359" y="1167"/>
                      <a:pt x="1367" y="1173"/>
                    </a:cubicBezTo>
                    <a:cubicBezTo>
                      <a:pt x="1374" y="1179"/>
                      <a:pt x="1391" y="1174"/>
                      <a:pt x="1392" y="1180"/>
                    </a:cubicBezTo>
                    <a:cubicBezTo>
                      <a:pt x="1392" y="1185"/>
                      <a:pt x="1386" y="1204"/>
                      <a:pt x="1408" y="1233"/>
                    </a:cubicBezTo>
                    <a:cubicBezTo>
                      <a:pt x="1415" y="1228"/>
                      <a:pt x="1423" y="1224"/>
                      <a:pt x="1427" y="1224"/>
                    </a:cubicBezTo>
                    <a:cubicBezTo>
                      <a:pt x="1435" y="1225"/>
                      <a:pt x="1446" y="1215"/>
                      <a:pt x="1450" y="1208"/>
                    </a:cubicBezTo>
                    <a:cubicBezTo>
                      <a:pt x="1453" y="1202"/>
                      <a:pt x="1458" y="1214"/>
                      <a:pt x="1451" y="1216"/>
                    </a:cubicBezTo>
                    <a:cubicBezTo>
                      <a:pt x="1444" y="1218"/>
                      <a:pt x="1456" y="1223"/>
                      <a:pt x="1468" y="1223"/>
                    </a:cubicBezTo>
                    <a:cubicBezTo>
                      <a:pt x="1480" y="1223"/>
                      <a:pt x="1463" y="1227"/>
                      <a:pt x="1454" y="1227"/>
                    </a:cubicBezTo>
                    <a:cubicBezTo>
                      <a:pt x="1445" y="1226"/>
                      <a:pt x="1441" y="1228"/>
                      <a:pt x="1430" y="1239"/>
                    </a:cubicBezTo>
                    <a:cubicBezTo>
                      <a:pt x="1418" y="1251"/>
                      <a:pt x="1421" y="1254"/>
                      <a:pt x="1427" y="1260"/>
                    </a:cubicBezTo>
                    <a:cubicBezTo>
                      <a:pt x="1434" y="1266"/>
                      <a:pt x="1443" y="1264"/>
                      <a:pt x="1452" y="1256"/>
                    </a:cubicBezTo>
                    <a:cubicBezTo>
                      <a:pt x="1461" y="1248"/>
                      <a:pt x="1461" y="1240"/>
                      <a:pt x="1470" y="1240"/>
                    </a:cubicBezTo>
                    <a:cubicBezTo>
                      <a:pt x="1479" y="1241"/>
                      <a:pt x="1503" y="1232"/>
                      <a:pt x="1514" y="1229"/>
                    </a:cubicBezTo>
                    <a:cubicBezTo>
                      <a:pt x="1524" y="1225"/>
                      <a:pt x="1517" y="1223"/>
                      <a:pt x="1517" y="1219"/>
                    </a:cubicBezTo>
                    <a:cubicBezTo>
                      <a:pt x="1517" y="1214"/>
                      <a:pt x="1536" y="1214"/>
                      <a:pt x="1543" y="1210"/>
                    </a:cubicBezTo>
                    <a:cubicBezTo>
                      <a:pt x="1549" y="1205"/>
                      <a:pt x="1541" y="1201"/>
                      <a:pt x="1535" y="1202"/>
                    </a:cubicBezTo>
                    <a:close/>
                    <a:moveTo>
                      <a:pt x="446" y="659"/>
                    </a:moveTo>
                    <a:cubicBezTo>
                      <a:pt x="435" y="673"/>
                      <a:pt x="431" y="675"/>
                      <a:pt x="420" y="673"/>
                    </a:cubicBezTo>
                    <a:cubicBezTo>
                      <a:pt x="408" y="671"/>
                      <a:pt x="401" y="677"/>
                      <a:pt x="407" y="681"/>
                    </a:cubicBezTo>
                    <a:cubicBezTo>
                      <a:pt x="413" y="685"/>
                      <a:pt x="413" y="688"/>
                      <a:pt x="401" y="691"/>
                    </a:cubicBezTo>
                    <a:cubicBezTo>
                      <a:pt x="390" y="693"/>
                      <a:pt x="382" y="702"/>
                      <a:pt x="377" y="701"/>
                    </a:cubicBezTo>
                    <a:cubicBezTo>
                      <a:pt x="373" y="700"/>
                      <a:pt x="397" y="683"/>
                      <a:pt x="391" y="678"/>
                    </a:cubicBezTo>
                    <a:cubicBezTo>
                      <a:pt x="385" y="673"/>
                      <a:pt x="369" y="686"/>
                      <a:pt x="369" y="692"/>
                    </a:cubicBezTo>
                    <a:cubicBezTo>
                      <a:pt x="368" y="697"/>
                      <a:pt x="358" y="698"/>
                      <a:pt x="352" y="697"/>
                    </a:cubicBezTo>
                    <a:cubicBezTo>
                      <a:pt x="345" y="697"/>
                      <a:pt x="337" y="691"/>
                      <a:pt x="343" y="690"/>
                    </a:cubicBezTo>
                    <a:cubicBezTo>
                      <a:pt x="350" y="690"/>
                      <a:pt x="345" y="683"/>
                      <a:pt x="354" y="679"/>
                    </a:cubicBezTo>
                    <a:cubicBezTo>
                      <a:pt x="363" y="676"/>
                      <a:pt x="352" y="671"/>
                      <a:pt x="355" y="667"/>
                    </a:cubicBezTo>
                    <a:cubicBezTo>
                      <a:pt x="358" y="664"/>
                      <a:pt x="375" y="671"/>
                      <a:pt x="376" y="664"/>
                    </a:cubicBezTo>
                    <a:cubicBezTo>
                      <a:pt x="376" y="658"/>
                      <a:pt x="358" y="652"/>
                      <a:pt x="352" y="656"/>
                    </a:cubicBezTo>
                    <a:cubicBezTo>
                      <a:pt x="346" y="660"/>
                      <a:pt x="332" y="669"/>
                      <a:pt x="315" y="662"/>
                    </a:cubicBezTo>
                    <a:cubicBezTo>
                      <a:pt x="310" y="660"/>
                      <a:pt x="357" y="655"/>
                      <a:pt x="365" y="647"/>
                    </a:cubicBezTo>
                    <a:cubicBezTo>
                      <a:pt x="373" y="640"/>
                      <a:pt x="409" y="632"/>
                      <a:pt x="412" y="638"/>
                    </a:cubicBezTo>
                    <a:cubicBezTo>
                      <a:pt x="415" y="645"/>
                      <a:pt x="393" y="649"/>
                      <a:pt x="403" y="655"/>
                    </a:cubicBezTo>
                    <a:cubicBezTo>
                      <a:pt x="414" y="661"/>
                      <a:pt x="431" y="657"/>
                      <a:pt x="435" y="651"/>
                    </a:cubicBezTo>
                    <a:cubicBezTo>
                      <a:pt x="439" y="645"/>
                      <a:pt x="457" y="646"/>
                      <a:pt x="446" y="659"/>
                    </a:cubicBezTo>
                    <a:close/>
                    <a:moveTo>
                      <a:pt x="551" y="794"/>
                    </a:moveTo>
                    <a:cubicBezTo>
                      <a:pt x="539" y="805"/>
                      <a:pt x="540" y="802"/>
                      <a:pt x="528" y="804"/>
                    </a:cubicBezTo>
                    <a:cubicBezTo>
                      <a:pt x="517" y="806"/>
                      <a:pt x="526" y="818"/>
                      <a:pt x="512" y="819"/>
                    </a:cubicBezTo>
                    <a:cubicBezTo>
                      <a:pt x="499" y="820"/>
                      <a:pt x="466" y="821"/>
                      <a:pt x="461" y="813"/>
                    </a:cubicBezTo>
                    <a:cubicBezTo>
                      <a:pt x="459" y="811"/>
                      <a:pt x="479" y="813"/>
                      <a:pt x="480" y="807"/>
                    </a:cubicBezTo>
                    <a:cubicBezTo>
                      <a:pt x="482" y="801"/>
                      <a:pt x="487" y="792"/>
                      <a:pt x="495" y="792"/>
                    </a:cubicBezTo>
                    <a:cubicBezTo>
                      <a:pt x="504" y="792"/>
                      <a:pt x="503" y="781"/>
                      <a:pt x="489" y="775"/>
                    </a:cubicBezTo>
                    <a:cubicBezTo>
                      <a:pt x="476" y="768"/>
                      <a:pt x="509" y="764"/>
                      <a:pt x="517" y="774"/>
                    </a:cubicBezTo>
                    <a:cubicBezTo>
                      <a:pt x="524" y="785"/>
                      <a:pt x="538" y="793"/>
                      <a:pt x="546" y="785"/>
                    </a:cubicBezTo>
                    <a:cubicBezTo>
                      <a:pt x="553" y="777"/>
                      <a:pt x="597" y="756"/>
                      <a:pt x="597" y="766"/>
                    </a:cubicBezTo>
                    <a:cubicBezTo>
                      <a:pt x="597" y="776"/>
                      <a:pt x="564" y="783"/>
                      <a:pt x="551" y="794"/>
                    </a:cubicBezTo>
                    <a:close/>
                    <a:moveTo>
                      <a:pt x="843" y="1098"/>
                    </a:moveTo>
                    <a:cubicBezTo>
                      <a:pt x="834" y="1099"/>
                      <a:pt x="844" y="1074"/>
                      <a:pt x="827" y="1065"/>
                    </a:cubicBezTo>
                    <a:cubicBezTo>
                      <a:pt x="807" y="1054"/>
                      <a:pt x="799" y="1034"/>
                      <a:pt x="799" y="1023"/>
                    </a:cubicBezTo>
                    <a:cubicBezTo>
                      <a:pt x="799" y="1012"/>
                      <a:pt x="815" y="1007"/>
                      <a:pt x="822" y="1015"/>
                    </a:cubicBezTo>
                    <a:cubicBezTo>
                      <a:pt x="829" y="1024"/>
                      <a:pt x="839" y="1058"/>
                      <a:pt x="845" y="1069"/>
                    </a:cubicBezTo>
                    <a:cubicBezTo>
                      <a:pt x="850" y="1080"/>
                      <a:pt x="850" y="1097"/>
                      <a:pt x="843" y="109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0" name="Freeform 128">
                <a:extLst>
                  <a:ext uri="{FF2B5EF4-FFF2-40B4-BE49-F238E27FC236}">
                    <a16:creationId xmlns:a16="http://schemas.microsoft.com/office/drawing/2014/main" id="{118ED62B-1796-4407-92F3-AD8727643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375" y="2875529"/>
                <a:ext cx="569913" cy="392113"/>
              </a:xfrm>
              <a:custGeom>
                <a:avLst/>
                <a:gdLst>
                  <a:gd name="T0" fmla="*/ 669 w 734"/>
                  <a:gd name="T1" fmla="*/ 418 h 506"/>
                  <a:gd name="T2" fmla="*/ 586 w 734"/>
                  <a:gd name="T3" fmla="*/ 384 h 506"/>
                  <a:gd name="T4" fmla="*/ 539 w 734"/>
                  <a:gd name="T5" fmla="*/ 346 h 506"/>
                  <a:gd name="T6" fmla="*/ 512 w 734"/>
                  <a:gd name="T7" fmla="*/ 58 h 506"/>
                  <a:gd name="T8" fmla="*/ 428 w 734"/>
                  <a:gd name="T9" fmla="*/ 47 h 506"/>
                  <a:gd name="T10" fmla="*/ 310 w 734"/>
                  <a:gd name="T11" fmla="*/ 34 h 506"/>
                  <a:gd name="T12" fmla="*/ 259 w 734"/>
                  <a:gd name="T13" fmla="*/ 19 h 506"/>
                  <a:gd name="T14" fmla="*/ 226 w 734"/>
                  <a:gd name="T15" fmla="*/ 17 h 506"/>
                  <a:gd name="T16" fmla="*/ 198 w 734"/>
                  <a:gd name="T17" fmla="*/ 13 h 506"/>
                  <a:gd name="T18" fmla="*/ 155 w 734"/>
                  <a:gd name="T19" fmla="*/ 35 h 506"/>
                  <a:gd name="T20" fmla="*/ 92 w 734"/>
                  <a:gd name="T21" fmla="*/ 57 h 506"/>
                  <a:gd name="T22" fmla="*/ 31 w 734"/>
                  <a:gd name="T23" fmla="*/ 98 h 506"/>
                  <a:gd name="T24" fmla="*/ 115 w 734"/>
                  <a:gd name="T25" fmla="*/ 145 h 506"/>
                  <a:gd name="T26" fmla="*/ 118 w 734"/>
                  <a:gd name="T27" fmla="*/ 172 h 506"/>
                  <a:gd name="T28" fmla="*/ 78 w 734"/>
                  <a:gd name="T29" fmla="*/ 163 h 506"/>
                  <a:gd name="T30" fmla="*/ 28 w 734"/>
                  <a:gd name="T31" fmla="*/ 177 h 506"/>
                  <a:gd name="T32" fmla="*/ 26 w 734"/>
                  <a:gd name="T33" fmla="*/ 212 h 506"/>
                  <a:gd name="T34" fmla="*/ 98 w 734"/>
                  <a:gd name="T35" fmla="*/ 227 h 506"/>
                  <a:gd name="T36" fmla="*/ 128 w 734"/>
                  <a:gd name="T37" fmla="*/ 254 h 506"/>
                  <a:gd name="T38" fmla="*/ 71 w 734"/>
                  <a:gd name="T39" fmla="*/ 264 h 506"/>
                  <a:gd name="T40" fmla="*/ 36 w 734"/>
                  <a:gd name="T41" fmla="*/ 314 h 506"/>
                  <a:gd name="T42" fmla="*/ 75 w 734"/>
                  <a:gd name="T43" fmla="*/ 366 h 506"/>
                  <a:gd name="T44" fmla="*/ 115 w 734"/>
                  <a:gd name="T45" fmla="*/ 376 h 506"/>
                  <a:gd name="T46" fmla="*/ 159 w 734"/>
                  <a:gd name="T47" fmla="*/ 394 h 506"/>
                  <a:gd name="T48" fmla="*/ 200 w 734"/>
                  <a:gd name="T49" fmla="*/ 390 h 506"/>
                  <a:gd name="T50" fmla="*/ 170 w 734"/>
                  <a:gd name="T51" fmla="*/ 449 h 506"/>
                  <a:gd name="T52" fmla="*/ 95 w 734"/>
                  <a:gd name="T53" fmla="*/ 498 h 506"/>
                  <a:gd name="T54" fmla="*/ 140 w 734"/>
                  <a:gd name="T55" fmla="*/ 480 h 506"/>
                  <a:gd name="T56" fmla="*/ 182 w 734"/>
                  <a:gd name="T57" fmla="*/ 461 h 506"/>
                  <a:gd name="T58" fmla="*/ 245 w 734"/>
                  <a:gd name="T59" fmla="*/ 418 h 506"/>
                  <a:gd name="T60" fmla="*/ 275 w 734"/>
                  <a:gd name="T61" fmla="*/ 389 h 506"/>
                  <a:gd name="T62" fmla="*/ 288 w 734"/>
                  <a:gd name="T63" fmla="*/ 357 h 506"/>
                  <a:gd name="T64" fmla="*/ 327 w 734"/>
                  <a:gd name="T65" fmla="*/ 320 h 506"/>
                  <a:gd name="T66" fmla="*/ 319 w 734"/>
                  <a:gd name="T67" fmla="*/ 336 h 506"/>
                  <a:gd name="T68" fmla="*/ 306 w 734"/>
                  <a:gd name="T69" fmla="*/ 375 h 506"/>
                  <a:gd name="T70" fmla="*/ 378 w 734"/>
                  <a:gd name="T71" fmla="*/ 360 h 506"/>
                  <a:gd name="T72" fmla="*/ 376 w 734"/>
                  <a:gd name="T73" fmla="*/ 330 h 506"/>
                  <a:gd name="T74" fmla="*/ 415 w 734"/>
                  <a:gd name="T75" fmla="*/ 337 h 506"/>
                  <a:gd name="T76" fmla="*/ 424 w 734"/>
                  <a:gd name="T77" fmla="*/ 347 h 506"/>
                  <a:gd name="T78" fmla="*/ 461 w 734"/>
                  <a:gd name="T79" fmla="*/ 356 h 506"/>
                  <a:gd name="T80" fmla="*/ 542 w 734"/>
                  <a:gd name="T81" fmla="*/ 358 h 506"/>
                  <a:gd name="T82" fmla="*/ 569 w 734"/>
                  <a:gd name="T83" fmla="*/ 388 h 506"/>
                  <a:gd name="T84" fmla="*/ 618 w 734"/>
                  <a:gd name="T85" fmla="*/ 405 h 506"/>
                  <a:gd name="T86" fmla="*/ 628 w 734"/>
                  <a:gd name="T87" fmla="*/ 415 h 506"/>
                  <a:gd name="T88" fmla="*/ 617 w 734"/>
                  <a:gd name="T89" fmla="*/ 434 h 506"/>
                  <a:gd name="T90" fmla="*/ 630 w 734"/>
                  <a:gd name="T91" fmla="*/ 437 h 506"/>
                  <a:gd name="T92" fmla="*/ 646 w 734"/>
                  <a:gd name="T93" fmla="*/ 432 h 506"/>
                  <a:gd name="T94" fmla="*/ 651 w 734"/>
                  <a:gd name="T95" fmla="*/ 440 h 506"/>
                  <a:gd name="T96" fmla="*/ 650 w 734"/>
                  <a:gd name="T97" fmla="*/ 458 h 506"/>
                  <a:gd name="T98" fmla="*/ 671 w 734"/>
                  <a:gd name="T99" fmla="*/ 459 h 506"/>
                  <a:gd name="T100" fmla="*/ 676 w 734"/>
                  <a:gd name="T101" fmla="*/ 477 h 506"/>
                  <a:gd name="T102" fmla="*/ 663 w 734"/>
                  <a:gd name="T103" fmla="*/ 502 h 506"/>
                  <a:gd name="T104" fmla="*/ 684 w 734"/>
                  <a:gd name="T105" fmla="*/ 489 h 506"/>
                  <a:gd name="T106" fmla="*/ 704 w 734"/>
                  <a:gd name="T107" fmla="*/ 501 h 506"/>
                  <a:gd name="T108" fmla="*/ 725 w 734"/>
                  <a:gd name="T109" fmla="*/ 49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34" h="506">
                    <a:moveTo>
                      <a:pt x="721" y="478"/>
                    </a:moveTo>
                    <a:cubicBezTo>
                      <a:pt x="723" y="471"/>
                      <a:pt x="724" y="466"/>
                      <a:pt x="703" y="458"/>
                    </a:cubicBezTo>
                    <a:cubicBezTo>
                      <a:pt x="682" y="449"/>
                      <a:pt x="684" y="444"/>
                      <a:pt x="669" y="418"/>
                    </a:cubicBezTo>
                    <a:cubicBezTo>
                      <a:pt x="655" y="392"/>
                      <a:pt x="629" y="381"/>
                      <a:pt x="629" y="372"/>
                    </a:cubicBezTo>
                    <a:cubicBezTo>
                      <a:pt x="629" y="362"/>
                      <a:pt x="603" y="363"/>
                      <a:pt x="603" y="371"/>
                    </a:cubicBezTo>
                    <a:cubicBezTo>
                      <a:pt x="603" y="378"/>
                      <a:pt x="592" y="380"/>
                      <a:pt x="586" y="384"/>
                    </a:cubicBezTo>
                    <a:cubicBezTo>
                      <a:pt x="579" y="388"/>
                      <a:pt x="577" y="382"/>
                      <a:pt x="571" y="375"/>
                    </a:cubicBezTo>
                    <a:cubicBezTo>
                      <a:pt x="565" y="367"/>
                      <a:pt x="552" y="360"/>
                      <a:pt x="552" y="356"/>
                    </a:cubicBezTo>
                    <a:cubicBezTo>
                      <a:pt x="552" y="351"/>
                      <a:pt x="549" y="342"/>
                      <a:pt x="539" y="346"/>
                    </a:cubicBezTo>
                    <a:cubicBezTo>
                      <a:pt x="530" y="351"/>
                      <a:pt x="525" y="346"/>
                      <a:pt x="522" y="349"/>
                    </a:cubicBezTo>
                    <a:cubicBezTo>
                      <a:pt x="519" y="353"/>
                      <a:pt x="512" y="347"/>
                      <a:pt x="512" y="347"/>
                    </a:cubicBezTo>
                    <a:cubicBezTo>
                      <a:pt x="512" y="58"/>
                      <a:pt x="512" y="58"/>
                      <a:pt x="512" y="58"/>
                    </a:cubicBezTo>
                    <a:cubicBezTo>
                      <a:pt x="509" y="58"/>
                      <a:pt x="506" y="57"/>
                      <a:pt x="503" y="56"/>
                    </a:cubicBezTo>
                    <a:cubicBezTo>
                      <a:pt x="491" y="52"/>
                      <a:pt x="473" y="43"/>
                      <a:pt x="463" y="45"/>
                    </a:cubicBezTo>
                    <a:cubicBezTo>
                      <a:pt x="454" y="47"/>
                      <a:pt x="435" y="50"/>
                      <a:pt x="428" y="47"/>
                    </a:cubicBezTo>
                    <a:cubicBezTo>
                      <a:pt x="421" y="43"/>
                      <a:pt x="412" y="40"/>
                      <a:pt x="398" y="42"/>
                    </a:cubicBezTo>
                    <a:cubicBezTo>
                      <a:pt x="384" y="44"/>
                      <a:pt x="376" y="35"/>
                      <a:pt x="358" y="31"/>
                    </a:cubicBezTo>
                    <a:cubicBezTo>
                      <a:pt x="340" y="26"/>
                      <a:pt x="316" y="32"/>
                      <a:pt x="310" y="34"/>
                    </a:cubicBezTo>
                    <a:cubicBezTo>
                      <a:pt x="304" y="36"/>
                      <a:pt x="305" y="28"/>
                      <a:pt x="298" y="29"/>
                    </a:cubicBezTo>
                    <a:cubicBezTo>
                      <a:pt x="290" y="29"/>
                      <a:pt x="296" y="25"/>
                      <a:pt x="292" y="19"/>
                    </a:cubicBezTo>
                    <a:cubicBezTo>
                      <a:pt x="288" y="13"/>
                      <a:pt x="267" y="18"/>
                      <a:pt x="259" y="19"/>
                    </a:cubicBezTo>
                    <a:cubicBezTo>
                      <a:pt x="252" y="20"/>
                      <a:pt x="250" y="16"/>
                      <a:pt x="250" y="12"/>
                    </a:cubicBezTo>
                    <a:cubicBezTo>
                      <a:pt x="250" y="8"/>
                      <a:pt x="243" y="9"/>
                      <a:pt x="240" y="14"/>
                    </a:cubicBezTo>
                    <a:cubicBezTo>
                      <a:pt x="237" y="19"/>
                      <a:pt x="229" y="20"/>
                      <a:pt x="226" y="17"/>
                    </a:cubicBezTo>
                    <a:cubicBezTo>
                      <a:pt x="222" y="13"/>
                      <a:pt x="233" y="12"/>
                      <a:pt x="233" y="8"/>
                    </a:cubicBezTo>
                    <a:cubicBezTo>
                      <a:pt x="234" y="5"/>
                      <a:pt x="222" y="3"/>
                      <a:pt x="218" y="1"/>
                    </a:cubicBezTo>
                    <a:cubicBezTo>
                      <a:pt x="214" y="0"/>
                      <a:pt x="207" y="6"/>
                      <a:pt x="198" y="13"/>
                    </a:cubicBezTo>
                    <a:cubicBezTo>
                      <a:pt x="190" y="21"/>
                      <a:pt x="177" y="21"/>
                      <a:pt x="169" y="20"/>
                    </a:cubicBezTo>
                    <a:cubicBezTo>
                      <a:pt x="161" y="19"/>
                      <a:pt x="151" y="21"/>
                      <a:pt x="151" y="25"/>
                    </a:cubicBezTo>
                    <a:cubicBezTo>
                      <a:pt x="152" y="30"/>
                      <a:pt x="161" y="29"/>
                      <a:pt x="155" y="35"/>
                    </a:cubicBezTo>
                    <a:cubicBezTo>
                      <a:pt x="149" y="41"/>
                      <a:pt x="147" y="27"/>
                      <a:pt x="141" y="34"/>
                    </a:cubicBezTo>
                    <a:cubicBezTo>
                      <a:pt x="136" y="40"/>
                      <a:pt x="118" y="39"/>
                      <a:pt x="114" y="39"/>
                    </a:cubicBezTo>
                    <a:cubicBezTo>
                      <a:pt x="110" y="38"/>
                      <a:pt x="96" y="53"/>
                      <a:pt x="92" y="57"/>
                    </a:cubicBezTo>
                    <a:cubicBezTo>
                      <a:pt x="87" y="61"/>
                      <a:pt x="95" y="65"/>
                      <a:pt x="84" y="77"/>
                    </a:cubicBezTo>
                    <a:cubicBezTo>
                      <a:pt x="72" y="89"/>
                      <a:pt x="42" y="87"/>
                      <a:pt x="36" y="87"/>
                    </a:cubicBezTo>
                    <a:cubicBezTo>
                      <a:pt x="30" y="87"/>
                      <a:pt x="34" y="94"/>
                      <a:pt x="31" y="98"/>
                    </a:cubicBezTo>
                    <a:cubicBezTo>
                      <a:pt x="28" y="103"/>
                      <a:pt x="35" y="107"/>
                      <a:pt x="52" y="112"/>
                    </a:cubicBezTo>
                    <a:cubicBezTo>
                      <a:pt x="69" y="116"/>
                      <a:pt x="81" y="139"/>
                      <a:pt x="83" y="145"/>
                    </a:cubicBezTo>
                    <a:cubicBezTo>
                      <a:pt x="85" y="150"/>
                      <a:pt x="106" y="144"/>
                      <a:pt x="115" y="145"/>
                    </a:cubicBezTo>
                    <a:cubicBezTo>
                      <a:pt x="123" y="147"/>
                      <a:pt x="114" y="158"/>
                      <a:pt x="121" y="162"/>
                    </a:cubicBezTo>
                    <a:cubicBezTo>
                      <a:pt x="128" y="165"/>
                      <a:pt x="139" y="160"/>
                      <a:pt x="141" y="166"/>
                    </a:cubicBezTo>
                    <a:cubicBezTo>
                      <a:pt x="143" y="172"/>
                      <a:pt x="127" y="166"/>
                      <a:pt x="118" y="172"/>
                    </a:cubicBezTo>
                    <a:cubicBezTo>
                      <a:pt x="110" y="178"/>
                      <a:pt x="106" y="181"/>
                      <a:pt x="103" y="177"/>
                    </a:cubicBezTo>
                    <a:cubicBezTo>
                      <a:pt x="99" y="172"/>
                      <a:pt x="85" y="175"/>
                      <a:pt x="78" y="176"/>
                    </a:cubicBezTo>
                    <a:cubicBezTo>
                      <a:pt x="71" y="177"/>
                      <a:pt x="78" y="167"/>
                      <a:pt x="78" y="163"/>
                    </a:cubicBezTo>
                    <a:cubicBezTo>
                      <a:pt x="79" y="159"/>
                      <a:pt x="69" y="156"/>
                      <a:pt x="55" y="164"/>
                    </a:cubicBezTo>
                    <a:cubicBezTo>
                      <a:pt x="41" y="172"/>
                      <a:pt x="46" y="169"/>
                      <a:pt x="44" y="175"/>
                    </a:cubicBezTo>
                    <a:cubicBezTo>
                      <a:pt x="43" y="181"/>
                      <a:pt x="37" y="171"/>
                      <a:pt x="28" y="177"/>
                    </a:cubicBezTo>
                    <a:cubicBezTo>
                      <a:pt x="19" y="182"/>
                      <a:pt x="5" y="186"/>
                      <a:pt x="2" y="191"/>
                    </a:cubicBezTo>
                    <a:cubicBezTo>
                      <a:pt x="0" y="197"/>
                      <a:pt x="21" y="201"/>
                      <a:pt x="30" y="202"/>
                    </a:cubicBezTo>
                    <a:cubicBezTo>
                      <a:pt x="38" y="204"/>
                      <a:pt x="20" y="209"/>
                      <a:pt x="26" y="212"/>
                    </a:cubicBezTo>
                    <a:cubicBezTo>
                      <a:pt x="33" y="214"/>
                      <a:pt x="30" y="220"/>
                      <a:pt x="41" y="225"/>
                    </a:cubicBezTo>
                    <a:cubicBezTo>
                      <a:pt x="51" y="231"/>
                      <a:pt x="74" y="225"/>
                      <a:pt x="81" y="225"/>
                    </a:cubicBezTo>
                    <a:cubicBezTo>
                      <a:pt x="87" y="225"/>
                      <a:pt x="93" y="233"/>
                      <a:pt x="98" y="227"/>
                    </a:cubicBezTo>
                    <a:cubicBezTo>
                      <a:pt x="103" y="222"/>
                      <a:pt x="122" y="207"/>
                      <a:pt x="131" y="216"/>
                    </a:cubicBezTo>
                    <a:cubicBezTo>
                      <a:pt x="141" y="224"/>
                      <a:pt x="121" y="223"/>
                      <a:pt x="126" y="229"/>
                    </a:cubicBezTo>
                    <a:cubicBezTo>
                      <a:pt x="131" y="234"/>
                      <a:pt x="137" y="247"/>
                      <a:pt x="128" y="254"/>
                    </a:cubicBezTo>
                    <a:cubicBezTo>
                      <a:pt x="119" y="261"/>
                      <a:pt x="110" y="256"/>
                      <a:pt x="105" y="255"/>
                    </a:cubicBezTo>
                    <a:cubicBezTo>
                      <a:pt x="100" y="255"/>
                      <a:pt x="103" y="265"/>
                      <a:pt x="95" y="271"/>
                    </a:cubicBezTo>
                    <a:cubicBezTo>
                      <a:pt x="87" y="277"/>
                      <a:pt x="81" y="264"/>
                      <a:pt x="71" y="264"/>
                    </a:cubicBezTo>
                    <a:cubicBezTo>
                      <a:pt x="61" y="264"/>
                      <a:pt x="63" y="277"/>
                      <a:pt x="64" y="284"/>
                    </a:cubicBezTo>
                    <a:cubicBezTo>
                      <a:pt x="64" y="290"/>
                      <a:pt x="49" y="282"/>
                      <a:pt x="45" y="297"/>
                    </a:cubicBezTo>
                    <a:cubicBezTo>
                      <a:pt x="41" y="312"/>
                      <a:pt x="25" y="299"/>
                      <a:pt x="36" y="314"/>
                    </a:cubicBezTo>
                    <a:cubicBezTo>
                      <a:pt x="46" y="329"/>
                      <a:pt x="44" y="320"/>
                      <a:pt x="53" y="325"/>
                    </a:cubicBezTo>
                    <a:cubicBezTo>
                      <a:pt x="61" y="331"/>
                      <a:pt x="44" y="342"/>
                      <a:pt x="52" y="343"/>
                    </a:cubicBezTo>
                    <a:cubicBezTo>
                      <a:pt x="60" y="345"/>
                      <a:pt x="69" y="360"/>
                      <a:pt x="75" y="366"/>
                    </a:cubicBezTo>
                    <a:cubicBezTo>
                      <a:pt x="81" y="371"/>
                      <a:pt x="89" y="363"/>
                      <a:pt x="98" y="362"/>
                    </a:cubicBezTo>
                    <a:cubicBezTo>
                      <a:pt x="106" y="362"/>
                      <a:pt x="102" y="350"/>
                      <a:pt x="107" y="354"/>
                    </a:cubicBezTo>
                    <a:cubicBezTo>
                      <a:pt x="112" y="359"/>
                      <a:pt x="119" y="372"/>
                      <a:pt x="115" y="376"/>
                    </a:cubicBezTo>
                    <a:cubicBezTo>
                      <a:pt x="110" y="379"/>
                      <a:pt x="114" y="389"/>
                      <a:pt x="113" y="394"/>
                    </a:cubicBezTo>
                    <a:cubicBezTo>
                      <a:pt x="112" y="400"/>
                      <a:pt x="132" y="398"/>
                      <a:pt x="134" y="392"/>
                    </a:cubicBezTo>
                    <a:cubicBezTo>
                      <a:pt x="135" y="386"/>
                      <a:pt x="151" y="384"/>
                      <a:pt x="159" y="394"/>
                    </a:cubicBezTo>
                    <a:cubicBezTo>
                      <a:pt x="168" y="404"/>
                      <a:pt x="171" y="405"/>
                      <a:pt x="171" y="398"/>
                    </a:cubicBezTo>
                    <a:cubicBezTo>
                      <a:pt x="171" y="390"/>
                      <a:pt x="179" y="382"/>
                      <a:pt x="179" y="388"/>
                    </a:cubicBezTo>
                    <a:cubicBezTo>
                      <a:pt x="180" y="394"/>
                      <a:pt x="187" y="396"/>
                      <a:pt x="200" y="390"/>
                    </a:cubicBezTo>
                    <a:cubicBezTo>
                      <a:pt x="213" y="384"/>
                      <a:pt x="207" y="391"/>
                      <a:pt x="200" y="399"/>
                    </a:cubicBezTo>
                    <a:cubicBezTo>
                      <a:pt x="191" y="411"/>
                      <a:pt x="200" y="428"/>
                      <a:pt x="193" y="429"/>
                    </a:cubicBezTo>
                    <a:cubicBezTo>
                      <a:pt x="187" y="431"/>
                      <a:pt x="181" y="448"/>
                      <a:pt x="170" y="449"/>
                    </a:cubicBezTo>
                    <a:cubicBezTo>
                      <a:pt x="159" y="451"/>
                      <a:pt x="141" y="471"/>
                      <a:pt x="139" y="474"/>
                    </a:cubicBezTo>
                    <a:cubicBezTo>
                      <a:pt x="136" y="478"/>
                      <a:pt x="113" y="468"/>
                      <a:pt x="109" y="477"/>
                    </a:cubicBezTo>
                    <a:cubicBezTo>
                      <a:pt x="106" y="487"/>
                      <a:pt x="92" y="494"/>
                      <a:pt x="95" y="498"/>
                    </a:cubicBezTo>
                    <a:cubicBezTo>
                      <a:pt x="98" y="500"/>
                      <a:pt x="117" y="491"/>
                      <a:pt x="118" y="486"/>
                    </a:cubicBezTo>
                    <a:cubicBezTo>
                      <a:pt x="119" y="481"/>
                      <a:pt x="121" y="482"/>
                      <a:pt x="125" y="485"/>
                    </a:cubicBezTo>
                    <a:cubicBezTo>
                      <a:pt x="128" y="489"/>
                      <a:pt x="136" y="484"/>
                      <a:pt x="140" y="480"/>
                    </a:cubicBezTo>
                    <a:cubicBezTo>
                      <a:pt x="144" y="477"/>
                      <a:pt x="150" y="478"/>
                      <a:pt x="154" y="479"/>
                    </a:cubicBezTo>
                    <a:cubicBezTo>
                      <a:pt x="158" y="479"/>
                      <a:pt x="159" y="474"/>
                      <a:pt x="171" y="472"/>
                    </a:cubicBezTo>
                    <a:cubicBezTo>
                      <a:pt x="182" y="470"/>
                      <a:pt x="180" y="467"/>
                      <a:pt x="182" y="461"/>
                    </a:cubicBezTo>
                    <a:cubicBezTo>
                      <a:pt x="185" y="455"/>
                      <a:pt x="211" y="442"/>
                      <a:pt x="216" y="441"/>
                    </a:cubicBezTo>
                    <a:cubicBezTo>
                      <a:pt x="221" y="440"/>
                      <a:pt x="219" y="431"/>
                      <a:pt x="224" y="431"/>
                    </a:cubicBezTo>
                    <a:cubicBezTo>
                      <a:pt x="229" y="431"/>
                      <a:pt x="238" y="424"/>
                      <a:pt x="245" y="418"/>
                    </a:cubicBezTo>
                    <a:cubicBezTo>
                      <a:pt x="252" y="412"/>
                      <a:pt x="254" y="415"/>
                      <a:pt x="259" y="412"/>
                    </a:cubicBezTo>
                    <a:cubicBezTo>
                      <a:pt x="265" y="410"/>
                      <a:pt x="260" y="400"/>
                      <a:pt x="266" y="399"/>
                    </a:cubicBezTo>
                    <a:cubicBezTo>
                      <a:pt x="271" y="398"/>
                      <a:pt x="275" y="394"/>
                      <a:pt x="275" y="389"/>
                    </a:cubicBezTo>
                    <a:cubicBezTo>
                      <a:pt x="275" y="384"/>
                      <a:pt x="262" y="384"/>
                      <a:pt x="260" y="382"/>
                    </a:cubicBezTo>
                    <a:cubicBezTo>
                      <a:pt x="259" y="379"/>
                      <a:pt x="271" y="368"/>
                      <a:pt x="276" y="368"/>
                    </a:cubicBezTo>
                    <a:cubicBezTo>
                      <a:pt x="280" y="369"/>
                      <a:pt x="288" y="364"/>
                      <a:pt x="288" y="357"/>
                    </a:cubicBezTo>
                    <a:cubicBezTo>
                      <a:pt x="289" y="350"/>
                      <a:pt x="296" y="349"/>
                      <a:pt x="301" y="343"/>
                    </a:cubicBezTo>
                    <a:cubicBezTo>
                      <a:pt x="306" y="337"/>
                      <a:pt x="305" y="332"/>
                      <a:pt x="311" y="332"/>
                    </a:cubicBezTo>
                    <a:cubicBezTo>
                      <a:pt x="316" y="331"/>
                      <a:pt x="321" y="324"/>
                      <a:pt x="327" y="320"/>
                    </a:cubicBezTo>
                    <a:cubicBezTo>
                      <a:pt x="333" y="317"/>
                      <a:pt x="327" y="325"/>
                      <a:pt x="338" y="325"/>
                    </a:cubicBezTo>
                    <a:cubicBezTo>
                      <a:pt x="350" y="325"/>
                      <a:pt x="347" y="336"/>
                      <a:pt x="339" y="332"/>
                    </a:cubicBezTo>
                    <a:cubicBezTo>
                      <a:pt x="330" y="328"/>
                      <a:pt x="327" y="329"/>
                      <a:pt x="319" y="336"/>
                    </a:cubicBezTo>
                    <a:cubicBezTo>
                      <a:pt x="311" y="343"/>
                      <a:pt x="317" y="345"/>
                      <a:pt x="311" y="353"/>
                    </a:cubicBezTo>
                    <a:cubicBezTo>
                      <a:pt x="306" y="361"/>
                      <a:pt x="305" y="366"/>
                      <a:pt x="313" y="367"/>
                    </a:cubicBezTo>
                    <a:cubicBezTo>
                      <a:pt x="320" y="368"/>
                      <a:pt x="313" y="373"/>
                      <a:pt x="306" y="375"/>
                    </a:cubicBezTo>
                    <a:cubicBezTo>
                      <a:pt x="299" y="377"/>
                      <a:pt x="304" y="382"/>
                      <a:pt x="314" y="382"/>
                    </a:cubicBezTo>
                    <a:cubicBezTo>
                      <a:pt x="323" y="382"/>
                      <a:pt x="337" y="368"/>
                      <a:pt x="351" y="361"/>
                    </a:cubicBezTo>
                    <a:cubicBezTo>
                      <a:pt x="364" y="354"/>
                      <a:pt x="374" y="361"/>
                      <a:pt x="378" y="360"/>
                    </a:cubicBezTo>
                    <a:cubicBezTo>
                      <a:pt x="382" y="358"/>
                      <a:pt x="374" y="352"/>
                      <a:pt x="378" y="350"/>
                    </a:cubicBezTo>
                    <a:cubicBezTo>
                      <a:pt x="383" y="348"/>
                      <a:pt x="373" y="347"/>
                      <a:pt x="370" y="339"/>
                    </a:cubicBezTo>
                    <a:cubicBezTo>
                      <a:pt x="367" y="331"/>
                      <a:pt x="375" y="336"/>
                      <a:pt x="376" y="330"/>
                    </a:cubicBezTo>
                    <a:cubicBezTo>
                      <a:pt x="378" y="323"/>
                      <a:pt x="383" y="326"/>
                      <a:pt x="387" y="329"/>
                    </a:cubicBezTo>
                    <a:cubicBezTo>
                      <a:pt x="391" y="332"/>
                      <a:pt x="397" y="326"/>
                      <a:pt x="401" y="334"/>
                    </a:cubicBezTo>
                    <a:cubicBezTo>
                      <a:pt x="404" y="342"/>
                      <a:pt x="409" y="332"/>
                      <a:pt x="415" y="337"/>
                    </a:cubicBezTo>
                    <a:cubicBezTo>
                      <a:pt x="422" y="343"/>
                      <a:pt x="414" y="342"/>
                      <a:pt x="407" y="343"/>
                    </a:cubicBezTo>
                    <a:cubicBezTo>
                      <a:pt x="400" y="345"/>
                      <a:pt x="404" y="355"/>
                      <a:pt x="409" y="350"/>
                    </a:cubicBezTo>
                    <a:cubicBezTo>
                      <a:pt x="414" y="346"/>
                      <a:pt x="419" y="343"/>
                      <a:pt x="424" y="347"/>
                    </a:cubicBezTo>
                    <a:cubicBezTo>
                      <a:pt x="429" y="352"/>
                      <a:pt x="431" y="350"/>
                      <a:pt x="435" y="346"/>
                    </a:cubicBezTo>
                    <a:cubicBezTo>
                      <a:pt x="440" y="341"/>
                      <a:pt x="440" y="346"/>
                      <a:pt x="440" y="349"/>
                    </a:cubicBezTo>
                    <a:cubicBezTo>
                      <a:pt x="440" y="353"/>
                      <a:pt x="448" y="354"/>
                      <a:pt x="461" y="356"/>
                    </a:cubicBezTo>
                    <a:cubicBezTo>
                      <a:pt x="474" y="358"/>
                      <a:pt x="496" y="355"/>
                      <a:pt x="502" y="355"/>
                    </a:cubicBezTo>
                    <a:cubicBezTo>
                      <a:pt x="508" y="354"/>
                      <a:pt x="506" y="364"/>
                      <a:pt x="519" y="366"/>
                    </a:cubicBezTo>
                    <a:cubicBezTo>
                      <a:pt x="532" y="369"/>
                      <a:pt x="535" y="353"/>
                      <a:pt x="542" y="358"/>
                    </a:cubicBezTo>
                    <a:cubicBezTo>
                      <a:pt x="548" y="364"/>
                      <a:pt x="542" y="366"/>
                      <a:pt x="538" y="370"/>
                    </a:cubicBezTo>
                    <a:cubicBezTo>
                      <a:pt x="534" y="374"/>
                      <a:pt x="542" y="375"/>
                      <a:pt x="547" y="377"/>
                    </a:cubicBezTo>
                    <a:cubicBezTo>
                      <a:pt x="552" y="379"/>
                      <a:pt x="564" y="382"/>
                      <a:pt x="569" y="388"/>
                    </a:cubicBezTo>
                    <a:cubicBezTo>
                      <a:pt x="575" y="393"/>
                      <a:pt x="578" y="399"/>
                      <a:pt x="592" y="406"/>
                    </a:cubicBezTo>
                    <a:cubicBezTo>
                      <a:pt x="605" y="412"/>
                      <a:pt x="592" y="389"/>
                      <a:pt x="602" y="397"/>
                    </a:cubicBezTo>
                    <a:cubicBezTo>
                      <a:pt x="613" y="404"/>
                      <a:pt x="609" y="397"/>
                      <a:pt x="618" y="405"/>
                    </a:cubicBezTo>
                    <a:cubicBezTo>
                      <a:pt x="626" y="412"/>
                      <a:pt x="623" y="401"/>
                      <a:pt x="619" y="389"/>
                    </a:cubicBezTo>
                    <a:cubicBezTo>
                      <a:pt x="615" y="376"/>
                      <a:pt x="623" y="384"/>
                      <a:pt x="627" y="390"/>
                    </a:cubicBezTo>
                    <a:cubicBezTo>
                      <a:pt x="631" y="396"/>
                      <a:pt x="631" y="407"/>
                      <a:pt x="628" y="415"/>
                    </a:cubicBezTo>
                    <a:cubicBezTo>
                      <a:pt x="626" y="423"/>
                      <a:pt x="613" y="416"/>
                      <a:pt x="614" y="412"/>
                    </a:cubicBezTo>
                    <a:cubicBezTo>
                      <a:pt x="615" y="408"/>
                      <a:pt x="602" y="410"/>
                      <a:pt x="601" y="415"/>
                    </a:cubicBezTo>
                    <a:cubicBezTo>
                      <a:pt x="601" y="421"/>
                      <a:pt x="610" y="433"/>
                      <a:pt x="617" y="434"/>
                    </a:cubicBezTo>
                    <a:cubicBezTo>
                      <a:pt x="623" y="435"/>
                      <a:pt x="618" y="446"/>
                      <a:pt x="623" y="447"/>
                    </a:cubicBezTo>
                    <a:cubicBezTo>
                      <a:pt x="628" y="449"/>
                      <a:pt x="628" y="459"/>
                      <a:pt x="631" y="458"/>
                    </a:cubicBezTo>
                    <a:cubicBezTo>
                      <a:pt x="635" y="456"/>
                      <a:pt x="633" y="443"/>
                      <a:pt x="630" y="437"/>
                    </a:cubicBezTo>
                    <a:cubicBezTo>
                      <a:pt x="626" y="431"/>
                      <a:pt x="628" y="423"/>
                      <a:pt x="633" y="425"/>
                    </a:cubicBezTo>
                    <a:cubicBezTo>
                      <a:pt x="638" y="426"/>
                      <a:pt x="633" y="435"/>
                      <a:pt x="635" y="438"/>
                    </a:cubicBezTo>
                    <a:cubicBezTo>
                      <a:pt x="638" y="441"/>
                      <a:pt x="641" y="435"/>
                      <a:pt x="646" y="432"/>
                    </a:cubicBezTo>
                    <a:cubicBezTo>
                      <a:pt x="652" y="428"/>
                      <a:pt x="644" y="419"/>
                      <a:pt x="646" y="414"/>
                    </a:cubicBezTo>
                    <a:cubicBezTo>
                      <a:pt x="648" y="409"/>
                      <a:pt x="655" y="418"/>
                      <a:pt x="657" y="427"/>
                    </a:cubicBezTo>
                    <a:cubicBezTo>
                      <a:pt x="660" y="436"/>
                      <a:pt x="651" y="435"/>
                      <a:pt x="651" y="440"/>
                    </a:cubicBezTo>
                    <a:cubicBezTo>
                      <a:pt x="651" y="444"/>
                      <a:pt x="643" y="442"/>
                      <a:pt x="641" y="445"/>
                    </a:cubicBezTo>
                    <a:cubicBezTo>
                      <a:pt x="638" y="447"/>
                      <a:pt x="639" y="464"/>
                      <a:pt x="643" y="464"/>
                    </a:cubicBezTo>
                    <a:cubicBezTo>
                      <a:pt x="646" y="465"/>
                      <a:pt x="648" y="451"/>
                      <a:pt x="650" y="458"/>
                    </a:cubicBezTo>
                    <a:cubicBezTo>
                      <a:pt x="652" y="465"/>
                      <a:pt x="660" y="449"/>
                      <a:pt x="662" y="455"/>
                    </a:cubicBezTo>
                    <a:cubicBezTo>
                      <a:pt x="664" y="462"/>
                      <a:pt x="674" y="469"/>
                      <a:pt x="678" y="468"/>
                    </a:cubicBezTo>
                    <a:cubicBezTo>
                      <a:pt x="682" y="466"/>
                      <a:pt x="677" y="459"/>
                      <a:pt x="671" y="459"/>
                    </a:cubicBezTo>
                    <a:cubicBezTo>
                      <a:pt x="665" y="458"/>
                      <a:pt x="666" y="449"/>
                      <a:pt x="671" y="448"/>
                    </a:cubicBezTo>
                    <a:cubicBezTo>
                      <a:pt x="677" y="448"/>
                      <a:pt x="686" y="462"/>
                      <a:pt x="686" y="467"/>
                    </a:cubicBezTo>
                    <a:cubicBezTo>
                      <a:pt x="685" y="472"/>
                      <a:pt x="681" y="472"/>
                      <a:pt x="676" y="477"/>
                    </a:cubicBezTo>
                    <a:cubicBezTo>
                      <a:pt x="672" y="482"/>
                      <a:pt x="665" y="468"/>
                      <a:pt x="660" y="469"/>
                    </a:cubicBezTo>
                    <a:cubicBezTo>
                      <a:pt x="654" y="469"/>
                      <a:pt x="660" y="477"/>
                      <a:pt x="662" y="483"/>
                    </a:cubicBezTo>
                    <a:cubicBezTo>
                      <a:pt x="665" y="489"/>
                      <a:pt x="656" y="497"/>
                      <a:pt x="663" y="502"/>
                    </a:cubicBezTo>
                    <a:cubicBezTo>
                      <a:pt x="670" y="506"/>
                      <a:pt x="668" y="499"/>
                      <a:pt x="669" y="495"/>
                    </a:cubicBezTo>
                    <a:cubicBezTo>
                      <a:pt x="670" y="492"/>
                      <a:pt x="676" y="496"/>
                      <a:pt x="680" y="499"/>
                    </a:cubicBezTo>
                    <a:cubicBezTo>
                      <a:pt x="683" y="502"/>
                      <a:pt x="684" y="492"/>
                      <a:pt x="684" y="489"/>
                    </a:cubicBezTo>
                    <a:cubicBezTo>
                      <a:pt x="684" y="485"/>
                      <a:pt x="690" y="487"/>
                      <a:pt x="693" y="492"/>
                    </a:cubicBezTo>
                    <a:cubicBezTo>
                      <a:pt x="697" y="497"/>
                      <a:pt x="697" y="487"/>
                      <a:pt x="702" y="487"/>
                    </a:cubicBezTo>
                    <a:cubicBezTo>
                      <a:pt x="707" y="488"/>
                      <a:pt x="704" y="496"/>
                      <a:pt x="704" y="501"/>
                    </a:cubicBezTo>
                    <a:cubicBezTo>
                      <a:pt x="704" y="505"/>
                      <a:pt x="713" y="497"/>
                      <a:pt x="712" y="502"/>
                    </a:cubicBezTo>
                    <a:cubicBezTo>
                      <a:pt x="712" y="503"/>
                      <a:pt x="712" y="504"/>
                      <a:pt x="712" y="504"/>
                    </a:cubicBezTo>
                    <a:cubicBezTo>
                      <a:pt x="716" y="501"/>
                      <a:pt x="721" y="497"/>
                      <a:pt x="725" y="495"/>
                    </a:cubicBezTo>
                    <a:cubicBezTo>
                      <a:pt x="734" y="489"/>
                      <a:pt x="718" y="485"/>
                      <a:pt x="721" y="47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1" name="Freeform 129">
                <a:extLst>
                  <a:ext uri="{FF2B5EF4-FFF2-40B4-BE49-F238E27FC236}">
                    <a16:creationId xmlns:a16="http://schemas.microsoft.com/office/drawing/2014/main" id="{CBA9B681-AC2B-4455-8EFB-938D43E3F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277167"/>
                <a:ext cx="17463" cy="17463"/>
              </a:xfrm>
              <a:custGeom>
                <a:avLst/>
                <a:gdLst>
                  <a:gd name="T0" fmla="*/ 8 w 22"/>
                  <a:gd name="T1" fmla="*/ 19 h 22"/>
                  <a:gd name="T2" fmla="*/ 18 w 22"/>
                  <a:gd name="T3" fmla="*/ 5 h 22"/>
                  <a:gd name="T4" fmla="*/ 8 w 22"/>
                  <a:gd name="T5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8" y="19"/>
                    </a:moveTo>
                    <a:cubicBezTo>
                      <a:pt x="18" y="15"/>
                      <a:pt x="22" y="10"/>
                      <a:pt x="18" y="5"/>
                    </a:cubicBezTo>
                    <a:cubicBezTo>
                      <a:pt x="14" y="0"/>
                      <a:pt x="0" y="22"/>
                      <a:pt x="8" y="1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2" name="Freeform 130">
                <a:extLst>
                  <a:ext uri="{FF2B5EF4-FFF2-40B4-BE49-F238E27FC236}">
                    <a16:creationId xmlns:a16="http://schemas.microsoft.com/office/drawing/2014/main" id="{23577765-41B4-482F-A6BC-4C780B99C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063" y="3259704"/>
                <a:ext cx="33338" cy="12700"/>
              </a:xfrm>
              <a:custGeom>
                <a:avLst/>
                <a:gdLst>
                  <a:gd name="T0" fmla="*/ 33 w 43"/>
                  <a:gd name="T1" fmla="*/ 4 h 17"/>
                  <a:gd name="T2" fmla="*/ 8 w 43"/>
                  <a:gd name="T3" fmla="*/ 16 h 17"/>
                  <a:gd name="T4" fmla="*/ 23 w 43"/>
                  <a:gd name="T5" fmla="*/ 11 h 17"/>
                  <a:gd name="T6" fmla="*/ 33 w 43"/>
                  <a:gd name="T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7">
                    <a:moveTo>
                      <a:pt x="33" y="4"/>
                    </a:moveTo>
                    <a:cubicBezTo>
                      <a:pt x="24" y="0"/>
                      <a:pt x="0" y="15"/>
                      <a:pt x="8" y="16"/>
                    </a:cubicBezTo>
                    <a:cubicBezTo>
                      <a:pt x="14" y="17"/>
                      <a:pt x="17" y="11"/>
                      <a:pt x="23" y="11"/>
                    </a:cubicBezTo>
                    <a:cubicBezTo>
                      <a:pt x="30" y="11"/>
                      <a:pt x="43" y="7"/>
                      <a:pt x="33" y="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3" name="Freeform 131">
                <a:extLst>
                  <a:ext uri="{FF2B5EF4-FFF2-40B4-BE49-F238E27FC236}">
                    <a16:creationId xmlns:a16="http://schemas.microsoft.com/office/drawing/2014/main" id="{85962CEF-F3B1-4CC6-95EC-9459F0024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050" y="3183504"/>
                <a:ext cx="44450" cy="41275"/>
              </a:xfrm>
              <a:custGeom>
                <a:avLst/>
                <a:gdLst>
                  <a:gd name="T0" fmla="*/ 48 w 56"/>
                  <a:gd name="T1" fmla="*/ 4 h 53"/>
                  <a:gd name="T2" fmla="*/ 33 w 56"/>
                  <a:gd name="T3" fmla="*/ 10 h 53"/>
                  <a:gd name="T4" fmla="*/ 16 w 56"/>
                  <a:gd name="T5" fmla="*/ 29 h 53"/>
                  <a:gd name="T6" fmla="*/ 2 w 56"/>
                  <a:gd name="T7" fmla="*/ 34 h 53"/>
                  <a:gd name="T8" fmla="*/ 10 w 56"/>
                  <a:gd name="T9" fmla="*/ 49 h 53"/>
                  <a:gd name="T10" fmla="*/ 20 w 56"/>
                  <a:gd name="T11" fmla="*/ 49 h 53"/>
                  <a:gd name="T12" fmla="*/ 45 w 56"/>
                  <a:gd name="T13" fmla="*/ 31 h 53"/>
                  <a:gd name="T14" fmla="*/ 38 w 56"/>
                  <a:gd name="T15" fmla="*/ 20 h 53"/>
                  <a:gd name="T16" fmla="*/ 51 w 56"/>
                  <a:gd name="T17" fmla="*/ 13 h 53"/>
                  <a:gd name="T18" fmla="*/ 48 w 56"/>
                  <a:gd name="T19" fmla="*/ 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3">
                    <a:moveTo>
                      <a:pt x="48" y="4"/>
                    </a:moveTo>
                    <a:cubicBezTo>
                      <a:pt x="48" y="0"/>
                      <a:pt x="41" y="0"/>
                      <a:pt x="33" y="10"/>
                    </a:cubicBezTo>
                    <a:cubicBezTo>
                      <a:pt x="25" y="19"/>
                      <a:pt x="18" y="24"/>
                      <a:pt x="16" y="29"/>
                    </a:cubicBezTo>
                    <a:cubicBezTo>
                      <a:pt x="15" y="34"/>
                      <a:pt x="5" y="28"/>
                      <a:pt x="2" y="34"/>
                    </a:cubicBezTo>
                    <a:cubicBezTo>
                      <a:pt x="0" y="40"/>
                      <a:pt x="5" y="53"/>
                      <a:pt x="10" y="49"/>
                    </a:cubicBezTo>
                    <a:cubicBezTo>
                      <a:pt x="16" y="44"/>
                      <a:pt x="17" y="49"/>
                      <a:pt x="20" y="49"/>
                    </a:cubicBezTo>
                    <a:cubicBezTo>
                      <a:pt x="24" y="49"/>
                      <a:pt x="41" y="37"/>
                      <a:pt x="45" y="31"/>
                    </a:cubicBezTo>
                    <a:cubicBezTo>
                      <a:pt x="49" y="25"/>
                      <a:pt x="38" y="23"/>
                      <a:pt x="38" y="20"/>
                    </a:cubicBezTo>
                    <a:cubicBezTo>
                      <a:pt x="38" y="16"/>
                      <a:pt x="47" y="16"/>
                      <a:pt x="51" y="13"/>
                    </a:cubicBezTo>
                    <a:cubicBezTo>
                      <a:pt x="56" y="11"/>
                      <a:pt x="47" y="9"/>
                      <a:pt x="48" y="4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4" name="Freeform 132">
                <a:extLst>
                  <a:ext uri="{FF2B5EF4-FFF2-40B4-BE49-F238E27FC236}">
                    <a16:creationId xmlns:a16="http://schemas.microsoft.com/office/drawing/2014/main" id="{D0D683A9-BAE9-4D0A-89AB-E324F46C3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900" y="3142229"/>
                <a:ext cx="28575" cy="19050"/>
              </a:xfrm>
              <a:custGeom>
                <a:avLst/>
                <a:gdLst>
                  <a:gd name="T0" fmla="*/ 19 w 37"/>
                  <a:gd name="T1" fmla="*/ 7 h 23"/>
                  <a:gd name="T2" fmla="*/ 2 w 37"/>
                  <a:gd name="T3" fmla="*/ 13 h 23"/>
                  <a:gd name="T4" fmla="*/ 29 w 37"/>
                  <a:gd name="T5" fmla="*/ 21 h 23"/>
                  <a:gd name="T6" fmla="*/ 32 w 37"/>
                  <a:gd name="T7" fmla="*/ 8 h 23"/>
                  <a:gd name="T8" fmla="*/ 19 w 37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19" y="7"/>
                    </a:moveTo>
                    <a:cubicBezTo>
                      <a:pt x="18" y="0"/>
                      <a:pt x="0" y="6"/>
                      <a:pt x="2" y="13"/>
                    </a:cubicBezTo>
                    <a:cubicBezTo>
                      <a:pt x="4" y="19"/>
                      <a:pt x="21" y="23"/>
                      <a:pt x="29" y="21"/>
                    </a:cubicBezTo>
                    <a:cubicBezTo>
                      <a:pt x="35" y="19"/>
                      <a:pt x="37" y="12"/>
                      <a:pt x="32" y="8"/>
                    </a:cubicBezTo>
                    <a:cubicBezTo>
                      <a:pt x="28" y="3"/>
                      <a:pt x="20" y="13"/>
                      <a:pt x="19" y="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5" name="Freeform 133">
                <a:extLst>
                  <a:ext uri="{FF2B5EF4-FFF2-40B4-BE49-F238E27FC236}">
                    <a16:creationId xmlns:a16="http://schemas.microsoft.com/office/drawing/2014/main" id="{702F4641-37AD-4DE6-A459-F364CDFCD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1138" y="3366067"/>
                <a:ext cx="849313" cy="423863"/>
              </a:xfrm>
              <a:custGeom>
                <a:avLst/>
                <a:gdLst>
                  <a:gd name="T0" fmla="*/ 1031 w 1096"/>
                  <a:gd name="T1" fmla="*/ 84 h 547"/>
                  <a:gd name="T2" fmla="*/ 917 w 1096"/>
                  <a:gd name="T3" fmla="*/ 129 h 547"/>
                  <a:gd name="T4" fmla="*/ 866 w 1096"/>
                  <a:gd name="T5" fmla="*/ 149 h 547"/>
                  <a:gd name="T6" fmla="*/ 818 w 1096"/>
                  <a:gd name="T7" fmla="*/ 188 h 547"/>
                  <a:gd name="T8" fmla="*/ 802 w 1096"/>
                  <a:gd name="T9" fmla="*/ 173 h 547"/>
                  <a:gd name="T10" fmla="*/ 772 w 1096"/>
                  <a:gd name="T11" fmla="*/ 138 h 547"/>
                  <a:gd name="T12" fmla="*/ 731 w 1096"/>
                  <a:gd name="T13" fmla="*/ 114 h 547"/>
                  <a:gd name="T14" fmla="*/ 698 w 1096"/>
                  <a:gd name="T15" fmla="*/ 146 h 547"/>
                  <a:gd name="T16" fmla="*/ 770 w 1096"/>
                  <a:gd name="T17" fmla="*/ 82 h 547"/>
                  <a:gd name="T18" fmla="*/ 760 w 1096"/>
                  <a:gd name="T19" fmla="*/ 75 h 547"/>
                  <a:gd name="T20" fmla="*/ 693 w 1096"/>
                  <a:gd name="T21" fmla="*/ 63 h 547"/>
                  <a:gd name="T22" fmla="*/ 619 w 1096"/>
                  <a:gd name="T23" fmla="*/ 66 h 547"/>
                  <a:gd name="T24" fmla="*/ 639 w 1096"/>
                  <a:gd name="T25" fmla="*/ 34 h 547"/>
                  <a:gd name="T26" fmla="*/ 590 w 1096"/>
                  <a:gd name="T27" fmla="*/ 25 h 547"/>
                  <a:gd name="T28" fmla="*/ 560 w 1096"/>
                  <a:gd name="T29" fmla="*/ 13 h 547"/>
                  <a:gd name="T30" fmla="*/ 44 w 1096"/>
                  <a:gd name="T31" fmla="*/ 38 h 547"/>
                  <a:gd name="T32" fmla="*/ 33 w 1096"/>
                  <a:gd name="T33" fmla="*/ 36 h 547"/>
                  <a:gd name="T34" fmla="*/ 0 w 1096"/>
                  <a:gd name="T35" fmla="*/ 30 h 547"/>
                  <a:gd name="T36" fmla="*/ 18 w 1096"/>
                  <a:gd name="T37" fmla="*/ 79 h 547"/>
                  <a:gd name="T38" fmla="*/ 7 w 1096"/>
                  <a:gd name="T39" fmla="*/ 172 h 547"/>
                  <a:gd name="T40" fmla="*/ 21 w 1096"/>
                  <a:gd name="T41" fmla="*/ 252 h 547"/>
                  <a:gd name="T42" fmla="*/ 52 w 1096"/>
                  <a:gd name="T43" fmla="*/ 291 h 547"/>
                  <a:gd name="T44" fmla="*/ 84 w 1096"/>
                  <a:gd name="T45" fmla="*/ 344 h 547"/>
                  <a:gd name="T46" fmla="*/ 141 w 1096"/>
                  <a:gd name="T47" fmla="*/ 378 h 547"/>
                  <a:gd name="T48" fmla="*/ 210 w 1096"/>
                  <a:gd name="T49" fmla="*/ 396 h 547"/>
                  <a:gd name="T50" fmla="*/ 318 w 1096"/>
                  <a:gd name="T51" fmla="*/ 404 h 547"/>
                  <a:gd name="T52" fmla="*/ 382 w 1096"/>
                  <a:gd name="T53" fmla="*/ 438 h 547"/>
                  <a:gd name="T54" fmla="*/ 425 w 1096"/>
                  <a:gd name="T55" fmla="*/ 444 h 547"/>
                  <a:gd name="T56" fmla="*/ 481 w 1096"/>
                  <a:gd name="T57" fmla="*/ 503 h 547"/>
                  <a:gd name="T58" fmla="*/ 520 w 1096"/>
                  <a:gd name="T59" fmla="*/ 527 h 547"/>
                  <a:gd name="T60" fmla="*/ 533 w 1096"/>
                  <a:gd name="T61" fmla="*/ 473 h 547"/>
                  <a:gd name="T62" fmla="*/ 572 w 1096"/>
                  <a:gd name="T63" fmla="*/ 449 h 547"/>
                  <a:gd name="T64" fmla="*/ 603 w 1096"/>
                  <a:gd name="T65" fmla="*/ 445 h 547"/>
                  <a:gd name="T66" fmla="*/ 647 w 1096"/>
                  <a:gd name="T67" fmla="*/ 456 h 547"/>
                  <a:gd name="T68" fmla="*/ 668 w 1096"/>
                  <a:gd name="T69" fmla="*/ 451 h 547"/>
                  <a:gd name="T70" fmla="*/ 694 w 1096"/>
                  <a:gd name="T71" fmla="*/ 429 h 547"/>
                  <a:gd name="T72" fmla="*/ 744 w 1096"/>
                  <a:gd name="T73" fmla="*/ 444 h 547"/>
                  <a:gd name="T74" fmla="*/ 793 w 1096"/>
                  <a:gd name="T75" fmla="*/ 461 h 547"/>
                  <a:gd name="T76" fmla="*/ 809 w 1096"/>
                  <a:gd name="T77" fmla="*/ 521 h 547"/>
                  <a:gd name="T78" fmla="*/ 845 w 1096"/>
                  <a:gd name="T79" fmla="*/ 518 h 547"/>
                  <a:gd name="T80" fmla="*/ 819 w 1096"/>
                  <a:gd name="T81" fmla="*/ 425 h 547"/>
                  <a:gd name="T82" fmla="*/ 873 w 1096"/>
                  <a:gd name="T83" fmla="*/ 361 h 547"/>
                  <a:gd name="T84" fmla="*/ 906 w 1096"/>
                  <a:gd name="T85" fmla="*/ 330 h 547"/>
                  <a:gd name="T86" fmla="*/ 928 w 1096"/>
                  <a:gd name="T87" fmla="*/ 313 h 547"/>
                  <a:gd name="T88" fmla="*/ 915 w 1096"/>
                  <a:gd name="T89" fmla="*/ 284 h 547"/>
                  <a:gd name="T90" fmla="*/ 914 w 1096"/>
                  <a:gd name="T91" fmla="*/ 237 h 547"/>
                  <a:gd name="T92" fmla="*/ 923 w 1096"/>
                  <a:gd name="T93" fmla="*/ 278 h 547"/>
                  <a:gd name="T94" fmla="*/ 935 w 1096"/>
                  <a:gd name="T95" fmla="*/ 240 h 547"/>
                  <a:gd name="T96" fmla="*/ 969 w 1096"/>
                  <a:gd name="T97" fmla="*/ 210 h 547"/>
                  <a:gd name="T98" fmla="*/ 999 w 1096"/>
                  <a:gd name="T99" fmla="*/ 192 h 547"/>
                  <a:gd name="T100" fmla="*/ 1019 w 1096"/>
                  <a:gd name="T101" fmla="*/ 171 h 547"/>
                  <a:gd name="T102" fmla="*/ 1044 w 1096"/>
                  <a:gd name="T103" fmla="*/ 134 h 547"/>
                  <a:gd name="T104" fmla="*/ 1096 w 1096"/>
                  <a:gd name="T105" fmla="*/ 111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96" h="547">
                    <a:moveTo>
                      <a:pt x="1080" y="58"/>
                    </a:moveTo>
                    <a:cubicBezTo>
                      <a:pt x="1079" y="52"/>
                      <a:pt x="1062" y="57"/>
                      <a:pt x="1055" y="51"/>
                    </a:cubicBezTo>
                    <a:cubicBezTo>
                      <a:pt x="1047" y="45"/>
                      <a:pt x="1033" y="73"/>
                      <a:pt x="1031" y="84"/>
                    </a:cubicBezTo>
                    <a:cubicBezTo>
                      <a:pt x="1028" y="96"/>
                      <a:pt x="1007" y="109"/>
                      <a:pt x="1007" y="109"/>
                    </a:cubicBezTo>
                    <a:cubicBezTo>
                      <a:pt x="1007" y="109"/>
                      <a:pt x="947" y="109"/>
                      <a:pt x="942" y="109"/>
                    </a:cubicBezTo>
                    <a:cubicBezTo>
                      <a:pt x="939" y="109"/>
                      <a:pt x="925" y="121"/>
                      <a:pt x="917" y="129"/>
                    </a:cubicBezTo>
                    <a:cubicBezTo>
                      <a:pt x="917" y="129"/>
                      <a:pt x="918" y="129"/>
                      <a:pt x="918" y="130"/>
                    </a:cubicBezTo>
                    <a:cubicBezTo>
                      <a:pt x="924" y="140"/>
                      <a:pt x="902" y="147"/>
                      <a:pt x="881" y="148"/>
                    </a:cubicBezTo>
                    <a:cubicBezTo>
                      <a:pt x="874" y="148"/>
                      <a:pt x="870" y="149"/>
                      <a:pt x="866" y="149"/>
                    </a:cubicBezTo>
                    <a:cubicBezTo>
                      <a:pt x="867" y="152"/>
                      <a:pt x="867" y="155"/>
                      <a:pt x="867" y="157"/>
                    </a:cubicBezTo>
                    <a:cubicBezTo>
                      <a:pt x="867" y="158"/>
                      <a:pt x="865" y="160"/>
                      <a:pt x="861" y="162"/>
                    </a:cubicBezTo>
                    <a:cubicBezTo>
                      <a:pt x="858" y="168"/>
                      <a:pt x="832" y="181"/>
                      <a:pt x="818" y="188"/>
                    </a:cubicBezTo>
                    <a:cubicBezTo>
                      <a:pt x="802" y="197"/>
                      <a:pt x="780" y="192"/>
                      <a:pt x="780" y="180"/>
                    </a:cubicBezTo>
                    <a:cubicBezTo>
                      <a:pt x="780" y="167"/>
                      <a:pt x="792" y="170"/>
                      <a:pt x="795" y="176"/>
                    </a:cubicBezTo>
                    <a:cubicBezTo>
                      <a:pt x="796" y="178"/>
                      <a:pt x="798" y="176"/>
                      <a:pt x="802" y="173"/>
                    </a:cubicBezTo>
                    <a:cubicBezTo>
                      <a:pt x="798" y="170"/>
                      <a:pt x="798" y="163"/>
                      <a:pt x="799" y="159"/>
                    </a:cubicBezTo>
                    <a:cubicBezTo>
                      <a:pt x="794" y="157"/>
                      <a:pt x="802" y="138"/>
                      <a:pt x="792" y="135"/>
                    </a:cubicBezTo>
                    <a:cubicBezTo>
                      <a:pt x="782" y="131"/>
                      <a:pt x="770" y="149"/>
                      <a:pt x="772" y="138"/>
                    </a:cubicBezTo>
                    <a:cubicBezTo>
                      <a:pt x="774" y="127"/>
                      <a:pt x="789" y="118"/>
                      <a:pt x="780" y="104"/>
                    </a:cubicBezTo>
                    <a:cubicBezTo>
                      <a:pt x="770" y="89"/>
                      <a:pt x="754" y="89"/>
                      <a:pt x="750" y="100"/>
                    </a:cubicBezTo>
                    <a:cubicBezTo>
                      <a:pt x="747" y="111"/>
                      <a:pt x="735" y="106"/>
                      <a:pt x="731" y="114"/>
                    </a:cubicBezTo>
                    <a:cubicBezTo>
                      <a:pt x="727" y="123"/>
                      <a:pt x="723" y="141"/>
                      <a:pt x="726" y="155"/>
                    </a:cubicBezTo>
                    <a:cubicBezTo>
                      <a:pt x="729" y="168"/>
                      <a:pt x="725" y="175"/>
                      <a:pt x="713" y="182"/>
                    </a:cubicBezTo>
                    <a:cubicBezTo>
                      <a:pt x="700" y="190"/>
                      <a:pt x="693" y="171"/>
                      <a:pt x="698" y="146"/>
                    </a:cubicBezTo>
                    <a:cubicBezTo>
                      <a:pt x="702" y="130"/>
                      <a:pt x="711" y="114"/>
                      <a:pt x="703" y="114"/>
                    </a:cubicBezTo>
                    <a:cubicBezTo>
                      <a:pt x="694" y="114"/>
                      <a:pt x="713" y="94"/>
                      <a:pt x="731" y="89"/>
                    </a:cubicBezTo>
                    <a:cubicBezTo>
                      <a:pt x="749" y="85"/>
                      <a:pt x="770" y="87"/>
                      <a:pt x="770" y="82"/>
                    </a:cubicBezTo>
                    <a:cubicBezTo>
                      <a:pt x="770" y="81"/>
                      <a:pt x="771" y="80"/>
                      <a:pt x="773" y="80"/>
                    </a:cubicBezTo>
                    <a:cubicBezTo>
                      <a:pt x="769" y="77"/>
                      <a:pt x="765" y="74"/>
                      <a:pt x="762" y="72"/>
                    </a:cubicBezTo>
                    <a:cubicBezTo>
                      <a:pt x="761" y="73"/>
                      <a:pt x="761" y="74"/>
                      <a:pt x="760" y="75"/>
                    </a:cubicBezTo>
                    <a:cubicBezTo>
                      <a:pt x="753" y="80"/>
                      <a:pt x="754" y="68"/>
                      <a:pt x="742" y="68"/>
                    </a:cubicBezTo>
                    <a:cubicBezTo>
                      <a:pt x="729" y="68"/>
                      <a:pt x="717" y="79"/>
                      <a:pt x="707" y="74"/>
                    </a:cubicBezTo>
                    <a:cubicBezTo>
                      <a:pt x="697" y="69"/>
                      <a:pt x="702" y="63"/>
                      <a:pt x="693" y="63"/>
                    </a:cubicBezTo>
                    <a:cubicBezTo>
                      <a:pt x="683" y="63"/>
                      <a:pt x="699" y="45"/>
                      <a:pt x="686" y="52"/>
                    </a:cubicBezTo>
                    <a:cubicBezTo>
                      <a:pt x="672" y="60"/>
                      <a:pt x="652" y="78"/>
                      <a:pt x="643" y="70"/>
                    </a:cubicBezTo>
                    <a:cubicBezTo>
                      <a:pt x="634" y="62"/>
                      <a:pt x="626" y="73"/>
                      <a:pt x="619" y="66"/>
                    </a:cubicBezTo>
                    <a:cubicBezTo>
                      <a:pt x="612" y="59"/>
                      <a:pt x="642" y="41"/>
                      <a:pt x="657" y="42"/>
                    </a:cubicBezTo>
                    <a:cubicBezTo>
                      <a:pt x="660" y="42"/>
                      <a:pt x="663" y="40"/>
                      <a:pt x="666" y="38"/>
                    </a:cubicBezTo>
                    <a:cubicBezTo>
                      <a:pt x="659" y="35"/>
                      <a:pt x="643" y="29"/>
                      <a:pt x="639" y="34"/>
                    </a:cubicBezTo>
                    <a:cubicBezTo>
                      <a:pt x="634" y="40"/>
                      <a:pt x="627" y="36"/>
                      <a:pt x="623" y="31"/>
                    </a:cubicBezTo>
                    <a:cubicBezTo>
                      <a:pt x="619" y="26"/>
                      <a:pt x="614" y="33"/>
                      <a:pt x="607" y="25"/>
                    </a:cubicBezTo>
                    <a:cubicBezTo>
                      <a:pt x="601" y="17"/>
                      <a:pt x="594" y="23"/>
                      <a:pt x="590" y="25"/>
                    </a:cubicBezTo>
                    <a:cubicBezTo>
                      <a:pt x="586" y="26"/>
                      <a:pt x="581" y="22"/>
                      <a:pt x="574" y="19"/>
                    </a:cubicBezTo>
                    <a:cubicBezTo>
                      <a:pt x="567" y="16"/>
                      <a:pt x="572" y="9"/>
                      <a:pt x="566" y="4"/>
                    </a:cubicBezTo>
                    <a:cubicBezTo>
                      <a:pt x="560" y="0"/>
                      <a:pt x="560" y="13"/>
                      <a:pt x="560" y="13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0" y="17"/>
                      <a:pt x="40" y="17"/>
                      <a:pt x="41" y="18"/>
                    </a:cubicBezTo>
                    <a:cubicBezTo>
                      <a:pt x="47" y="25"/>
                      <a:pt x="42" y="30"/>
                      <a:pt x="44" y="38"/>
                    </a:cubicBezTo>
                    <a:cubicBezTo>
                      <a:pt x="46" y="46"/>
                      <a:pt x="45" y="57"/>
                      <a:pt x="38" y="57"/>
                    </a:cubicBezTo>
                    <a:cubicBezTo>
                      <a:pt x="32" y="57"/>
                      <a:pt x="31" y="50"/>
                      <a:pt x="36" y="47"/>
                    </a:cubicBezTo>
                    <a:cubicBezTo>
                      <a:pt x="41" y="45"/>
                      <a:pt x="38" y="36"/>
                      <a:pt x="33" y="36"/>
                    </a:cubicBezTo>
                    <a:cubicBezTo>
                      <a:pt x="31" y="36"/>
                      <a:pt x="30" y="33"/>
                      <a:pt x="30" y="29"/>
                    </a:cubicBezTo>
                    <a:cubicBezTo>
                      <a:pt x="21" y="31"/>
                      <a:pt x="11" y="30"/>
                      <a:pt x="0" y="29"/>
                    </a:cubicBezTo>
                    <a:cubicBezTo>
                      <a:pt x="0" y="29"/>
                      <a:pt x="0" y="30"/>
                      <a:pt x="0" y="30"/>
                    </a:cubicBezTo>
                    <a:cubicBezTo>
                      <a:pt x="1" y="35"/>
                      <a:pt x="3" y="47"/>
                      <a:pt x="10" y="55"/>
                    </a:cubicBezTo>
                    <a:cubicBezTo>
                      <a:pt x="17" y="64"/>
                      <a:pt x="12" y="70"/>
                      <a:pt x="18" y="73"/>
                    </a:cubicBezTo>
                    <a:cubicBezTo>
                      <a:pt x="25" y="76"/>
                      <a:pt x="24" y="80"/>
                      <a:pt x="18" y="79"/>
                    </a:cubicBezTo>
                    <a:cubicBezTo>
                      <a:pt x="13" y="78"/>
                      <a:pt x="17" y="84"/>
                      <a:pt x="15" y="96"/>
                    </a:cubicBezTo>
                    <a:cubicBezTo>
                      <a:pt x="13" y="109"/>
                      <a:pt x="13" y="135"/>
                      <a:pt x="12" y="143"/>
                    </a:cubicBezTo>
                    <a:cubicBezTo>
                      <a:pt x="10" y="151"/>
                      <a:pt x="1" y="164"/>
                      <a:pt x="7" y="172"/>
                    </a:cubicBezTo>
                    <a:cubicBezTo>
                      <a:pt x="12" y="181"/>
                      <a:pt x="16" y="192"/>
                      <a:pt x="13" y="203"/>
                    </a:cubicBezTo>
                    <a:cubicBezTo>
                      <a:pt x="10" y="213"/>
                      <a:pt x="10" y="220"/>
                      <a:pt x="15" y="228"/>
                    </a:cubicBezTo>
                    <a:cubicBezTo>
                      <a:pt x="20" y="235"/>
                      <a:pt x="16" y="249"/>
                      <a:pt x="21" y="252"/>
                    </a:cubicBezTo>
                    <a:cubicBezTo>
                      <a:pt x="26" y="255"/>
                      <a:pt x="31" y="261"/>
                      <a:pt x="35" y="269"/>
                    </a:cubicBezTo>
                    <a:cubicBezTo>
                      <a:pt x="40" y="276"/>
                      <a:pt x="44" y="271"/>
                      <a:pt x="45" y="279"/>
                    </a:cubicBezTo>
                    <a:cubicBezTo>
                      <a:pt x="46" y="287"/>
                      <a:pt x="46" y="288"/>
                      <a:pt x="52" y="291"/>
                    </a:cubicBezTo>
                    <a:cubicBezTo>
                      <a:pt x="59" y="294"/>
                      <a:pt x="55" y="301"/>
                      <a:pt x="55" y="305"/>
                    </a:cubicBezTo>
                    <a:cubicBezTo>
                      <a:pt x="55" y="310"/>
                      <a:pt x="64" y="317"/>
                      <a:pt x="75" y="327"/>
                    </a:cubicBezTo>
                    <a:cubicBezTo>
                      <a:pt x="85" y="336"/>
                      <a:pt x="76" y="344"/>
                      <a:pt x="84" y="344"/>
                    </a:cubicBezTo>
                    <a:cubicBezTo>
                      <a:pt x="92" y="344"/>
                      <a:pt x="100" y="349"/>
                      <a:pt x="108" y="354"/>
                    </a:cubicBezTo>
                    <a:cubicBezTo>
                      <a:pt x="116" y="359"/>
                      <a:pt x="118" y="356"/>
                      <a:pt x="123" y="357"/>
                    </a:cubicBezTo>
                    <a:cubicBezTo>
                      <a:pt x="129" y="359"/>
                      <a:pt x="139" y="370"/>
                      <a:pt x="141" y="378"/>
                    </a:cubicBezTo>
                    <a:cubicBezTo>
                      <a:pt x="142" y="382"/>
                      <a:pt x="143" y="386"/>
                      <a:pt x="145" y="390"/>
                    </a:cubicBezTo>
                    <a:cubicBezTo>
                      <a:pt x="189" y="384"/>
                      <a:pt x="189" y="384"/>
                      <a:pt x="189" y="384"/>
                    </a:cubicBezTo>
                    <a:cubicBezTo>
                      <a:pt x="189" y="384"/>
                      <a:pt x="202" y="394"/>
                      <a:pt x="210" y="396"/>
                    </a:cubicBezTo>
                    <a:cubicBezTo>
                      <a:pt x="217" y="397"/>
                      <a:pt x="259" y="413"/>
                      <a:pt x="259" y="413"/>
                    </a:cubicBezTo>
                    <a:cubicBezTo>
                      <a:pt x="312" y="412"/>
                      <a:pt x="312" y="412"/>
                      <a:pt x="312" y="412"/>
                    </a:cubicBezTo>
                    <a:cubicBezTo>
                      <a:pt x="318" y="404"/>
                      <a:pt x="318" y="404"/>
                      <a:pt x="318" y="404"/>
                    </a:cubicBezTo>
                    <a:cubicBezTo>
                      <a:pt x="348" y="404"/>
                      <a:pt x="348" y="404"/>
                      <a:pt x="348" y="404"/>
                    </a:cubicBezTo>
                    <a:cubicBezTo>
                      <a:pt x="348" y="404"/>
                      <a:pt x="367" y="422"/>
                      <a:pt x="369" y="423"/>
                    </a:cubicBezTo>
                    <a:cubicBezTo>
                      <a:pt x="372" y="424"/>
                      <a:pt x="382" y="433"/>
                      <a:pt x="382" y="438"/>
                    </a:cubicBezTo>
                    <a:cubicBezTo>
                      <a:pt x="382" y="444"/>
                      <a:pt x="384" y="448"/>
                      <a:pt x="388" y="450"/>
                    </a:cubicBezTo>
                    <a:cubicBezTo>
                      <a:pt x="393" y="452"/>
                      <a:pt x="408" y="462"/>
                      <a:pt x="410" y="461"/>
                    </a:cubicBezTo>
                    <a:cubicBezTo>
                      <a:pt x="412" y="461"/>
                      <a:pt x="417" y="444"/>
                      <a:pt x="425" y="444"/>
                    </a:cubicBezTo>
                    <a:cubicBezTo>
                      <a:pt x="433" y="444"/>
                      <a:pt x="455" y="451"/>
                      <a:pt x="458" y="463"/>
                    </a:cubicBezTo>
                    <a:cubicBezTo>
                      <a:pt x="462" y="476"/>
                      <a:pt x="473" y="486"/>
                      <a:pt x="476" y="489"/>
                    </a:cubicBezTo>
                    <a:cubicBezTo>
                      <a:pt x="480" y="491"/>
                      <a:pt x="478" y="499"/>
                      <a:pt x="481" y="503"/>
                    </a:cubicBezTo>
                    <a:cubicBezTo>
                      <a:pt x="484" y="507"/>
                      <a:pt x="483" y="515"/>
                      <a:pt x="486" y="515"/>
                    </a:cubicBezTo>
                    <a:cubicBezTo>
                      <a:pt x="489" y="515"/>
                      <a:pt x="505" y="524"/>
                      <a:pt x="513" y="524"/>
                    </a:cubicBezTo>
                    <a:cubicBezTo>
                      <a:pt x="515" y="524"/>
                      <a:pt x="518" y="525"/>
                      <a:pt x="520" y="527"/>
                    </a:cubicBezTo>
                    <a:cubicBezTo>
                      <a:pt x="521" y="512"/>
                      <a:pt x="506" y="509"/>
                      <a:pt x="515" y="503"/>
                    </a:cubicBezTo>
                    <a:cubicBezTo>
                      <a:pt x="525" y="495"/>
                      <a:pt x="515" y="488"/>
                      <a:pt x="520" y="485"/>
                    </a:cubicBezTo>
                    <a:cubicBezTo>
                      <a:pt x="525" y="481"/>
                      <a:pt x="533" y="478"/>
                      <a:pt x="533" y="473"/>
                    </a:cubicBezTo>
                    <a:cubicBezTo>
                      <a:pt x="533" y="468"/>
                      <a:pt x="538" y="468"/>
                      <a:pt x="545" y="469"/>
                    </a:cubicBezTo>
                    <a:cubicBezTo>
                      <a:pt x="551" y="470"/>
                      <a:pt x="564" y="458"/>
                      <a:pt x="563" y="453"/>
                    </a:cubicBezTo>
                    <a:cubicBezTo>
                      <a:pt x="562" y="449"/>
                      <a:pt x="564" y="448"/>
                      <a:pt x="572" y="449"/>
                    </a:cubicBezTo>
                    <a:cubicBezTo>
                      <a:pt x="580" y="451"/>
                      <a:pt x="579" y="440"/>
                      <a:pt x="584" y="442"/>
                    </a:cubicBezTo>
                    <a:cubicBezTo>
                      <a:pt x="589" y="444"/>
                      <a:pt x="593" y="447"/>
                      <a:pt x="594" y="443"/>
                    </a:cubicBezTo>
                    <a:cubicBezTo>
                      <a:pt x="594" y="439"/>
                      <a:pt x="599" y="440"/>
                      <a:pt x="603" y="445"/>
                    </a:cubicBezTo>
                    <a:cubicBezTo>
                      <a:pt x="607" y="450"/>
                      <a:pt x="618" y="451"/>
                      <a:pt x="618" y="445"/>
                    </a:cubicBezTo>
                    <a:cubicBezTo>
                      <a:pt x="619" y="439"/>
                      <a:pt x="626" y="445"/>
                      <a:pt x="631" y="451"/>
                    </a:cubicBezTo>
                    <a:cubicBezTo>
                      <a:pt x="636" y="457"/>
                      <a:pt x="639" y="455"/>
                      <a:pt x="647" y="456"/>
                    </a:cubicBezTo>
                    <a:cubicBezTo>
                      <a:pt x="655" y="456"/>
                      <a:pt x="655" y="454"/>
                      <a:pt x="655" y="449"/>
                    </a:cubicBezTo>
                    <a:cubicBezTo>
                      <a:pt x="656" y="444"/>
                      <a:pt x="664" y="460"/>
                      <a:pt x="672" y="461"/>
                    </a:cubicBezTo>
                    <a:cubicBezTo>
                      <a:pt x="680" y="462"/>
                      <a:pt x="674" y="456"/>
                      <a:pt x="668" y="451"/>
                    </a:cubicBezTo>
                    <a:cubicBezTo>
                      <a:pt x="662" y="447"/>
                      <a:pt x="669" y="444"/>
                      <a:pt x="664" y="441"/>
                    </a:cubicBezTo>
                    <a:cubicBezTo>
                      <a:pt x="659" y="437"/>
                      <a:pt x="670" y="432"/>
                      <a:pt x="680" y="432"/>
                    </a:cubicBezTo>
                    <a:cubicBezTo>
                      <a:pt x="690" y="433"/>
                      <a:pt x="690" y="435"/>
                      <a:pt x="694" y="429"/>
                    </a:cubicBezTo>
                    <a:cubicBezTo>
                      <a:pt x="698" y="423"/>
                      <a:pt x="701" y="429"/>
                      <a:pt x="701" y="434"/>
                    </a:cubicBezTo>
                    <a:cubicBezTo>
                      <a:pt x="701" y="439"/>
                      <a:pt x="718" y="431"/>
                      <a:pt x="726" y="431"/>
                    </a:cubicBezTo>
                    <a:cubicBezTo>
                      <a:pt x="735" y="431"/>
                      <a:pt x="743" y="439"/>
                      <a:pt x="744" y="444"/>
                    </a:cubicBezTo>
                    <a:cubicBezTo>
                      <a:pt x="745" y="449"/>
                      <a:pt x="751" y="452"/>
                      <a:pt x="757" y="446"/>
                    </a:cubicBezTo>
                    <a:cubicBezTo>
                      <a:pt x="763" y="441"/>
                      <a:pt x="769" y="434"/>
                      <a:pt x="775" y="440"/>
                    </a:cubicBezTo>
                    <a:cubicBezTo>
                      <a:pt x="780" y="446"/>
                      <a:pt x="786" y="454"/>
                      <a:pt x="793" y="461"/>
                    </a:cubicBezTo>
                    <a:cubicBezTo>
                      <a:pt x="801" y="468"/>
                      <a:pt x="790" y="477"/>
                      <a:pt x="794" y="483"/>
                    </a:cubicBezTo>
                    <a:cubicBezTo>
                      <a:pt x="798" y="488"/>
                      <a:pt x="793" y="495"/>
                      <a:pt x="802" y="501"/>
                    </a:cubicBezTo>
                    <a:cubicBezTo>
                      <a:pt x="810" y="507"/>
                      <a:pt x="803" y="519"/>
                      <a:pt x="809" y="521"/>
                    </a:cubicBezTo>
                    <a:cubicBezTo>
                      <a:pt x="816" y="523"/>
                      <a:pt x="821" y="533"/>
                      <a:pt x="822" y="537"/>
                    </a:cubicBezTo>
                    <a:cubicBezTo>
                      <a:pt x="823" y="542"/>
                      <a:pt x="836" y="547"/>
                      <a:pt x="837" y="540"/>
                    </a:cubicBezTo>
                    <a:cubicBezTo>
                      <a:pt x="837" y="533"/>
                      <a:pt x="844" y="524"/>
                      <a:pt x="845" y="518"/>
                    </a:cubicBezTo>
                    <a:cubicBezTo>
                      <a:pt x="846" y="511"/>
                      <a:pt x="840" y="487"/>
                      <a:pt x="834" y="480"/>
                    </a:cubicBezTo>
                    <a:cubicBezTo>
                      <a:pt x="829" y="472"/>
                      <a:pt x="836" y="470"/>
                      <a:pt x="829" y="462"/>
                    </a:cubicBezTo>
                    <a:cubicBezTo>
                      <a:pt x="822" y="453"/>
                      <a:pt x="818" y="437"/>
                      <a:pt x="819" y="425"/>
                    </a:cubicBezTo>
                    <a:cubicBezTo>
                      <a:pt x="819" y="412"/>
                      <a:pt x="834" y="392"/>
                      <a:pt x="841" y="385"/>
                    </a:cubicBezTo>
                    <a:cubicBezTo>
                      <a:pt x="848" y="379"/>
                      <a:pt x="856" y="382"/>
                      <a:pt x="857" y="376"/>
                    </a:cubicBezTo>
                    <a:cubicBezTo>
                      <a:pt x="859" y="369"/>
                      <a:pt x="868" y="361"/>
                      <a:pt x="873" y="361"/>
                    </a:cubicBezTo>
                    <a:cubicBezTo>
                      <a:pt x="878" y="361"/>
                      <a:pt x="883" y="362"/>
                      <a:pt x="884" y="356"/>
                    </a:cubicBezTo>
                    <a:cubicBezTo>
                      <a:pt x="885" y="351"/>
                      <a:pt x="893" y="344"/>
                      <a:pt x="904" y="343"/>
                    </a:cubicBezTo>
                    <a:cubicBezTo>
                      <a:pt x="915" y="341"/>
                      <a:pt x="909" y="335"/>
                      <a:pt x="906" y="330"/>
                    </a:cubicBezTo>
                    <a:cubicBezTo>
                      <a:pt x="903" y="325"/>
                      <a:pt x="909" y="320"/>
                      <a:pt x="911" y="323"/>
                    </a:cubicBezTo>
                    <a:cubicBezTo>
                      <a:pt x="913" y="327"/>
                      <a:pt x="919" y="327"/>
                      <a:pt x="924" y="324"/>
                    </a:cubicBezTo>
                    <a:cubicBezTo>
                      <a:pt x="928" y="321"/>
                      <a:pt x="937" y="313"/>
                      <a:pt x="928" y="313"/>
                    </a:cubicBezTo>
                    <a:cubicBezTo>
                      <a:pt x="919" y="313"/>
                      <a:pt x="917" y="309"/>
                      <a:pt x="922" y="307"/>
                    </a:cubicBezTo>
                    <a:cubicBezTo>
                      <a:pt x="928" y="305"/>
                      <a:pt x="923" y="295"/>
                      <a:pt x="916" y="294"/>
                    </a:cubicBezTo>
                    <a:cubicBezTo>
                      <a:pt x="908" y="293"/>
                      <a:pt x="911" y="289"/>
                      <a:pt x="915" y="284"/>
                    </a:cubicBezTo>
                    <a:cubicBezTo>
                      <a:pt x="920" y="280"/>
                      <a:pt x="909" y="272"/>
                      <a:pt x="903" y="269"/>
                    </a:cubicBezTo>
                    <a:cubicBezTo>
                      <a:pt x="898" y="265"/>
                      <a:pt x="906" y="263"/>
                      <a:pt x="911" y="262"/>
                    </a:cubicBezTo>
                    <a:cubicBezTo>
                      <a:pt x="915" y="261"/>
                      <a:pt x="911" y="242"/>
                      <a:pt x="914" y="237"/>
                    </a:cubicBezTo>
                    <a:cubicBezTo>
                      <a:pt x="916" y="233"/>
                      <a:pt x="923" y="233"/>
                      <a:pt x="920" y="237"/>
                    </a:cubicBezTo>
                    <a:cubicBezTo>
                      <a:pt x="917" y="242"/>
                      <a:pt x="913" y="249"/>
                      <a:pt x="918" y="256"/>
                    </a:cubicBezTo>
                    <a:cubicBezTo>
                      <a:pt x="924" y="262"/>
                      <a:pt x="925" y="269"/>
                      <a:pt x="923" y="278"/>
                    </a:cubicBezTo>
                    <a:cubicBezTo>
                      <a:pt x="921" y="288"/>
                      <a:pt x="925" y="285"/>
                      <a:pt x="932" y="273"/>
                    </a:cubicBezTo>
                    <a:cubicBezTo>
                      <a:pt x="938" y="260"/>
                      <a:pt x="939" y="249"/>
                      <a:pt x="935" y="248"/>
                    </a:cubicBezTo>
                    <a:cubicBezTo>
                      <a:pt x="930" y="247"/>
                      <a:pt x="931" y="234"/>
                      <a:pt x="935" y="240"/>
                    </a:cubicBezTo>
                    <a:cubicBezTo>
                      <a:pt x="940" y="246"/>
                      <a:pt x="942" y="247"/>
                      <a:pt x="949" y="239"/>
                    </a:cubicBezTo>
                    <a:cubicBezTo>
                      <a:pt x="956" y="232"/>
                      <a:pt x="963" y="219"/>
                      <a:pt x="959" y="216"/>
                    </a:cubicBezTo>
                    <a:cubicBezTo>
                      <a:pt x="954" y="213"/>
                      <a:pt x="961" y="210"/>
                      <a:pt x="969" y="210"/>
                    </a:cubicBezTo>
                    <a:cubicBezTo>
                      <a:pt x="978" y="211"/>
                      <a:pt x="996" y="205"/>
                      <a:pt x="997" y="203"/>
                    </a:cubicBezTo>
                    <a:cubicBezTo>
                      <a:pt x="1001" y="195"/>
                      <a:pt x="968" y="207"/>
                      <a:pt x="968" y="202"/>
                    </a:cubicBezTo>
                    <a:cubicBezTo>
                      <a:pt x="968" y="197"/>
                      <a:pt x="989" y="193"/>
                      <a:pt x="999" y="192"/>
                    </a:cubicBezTo>
                    <a:cubicBezTo>
                      <a:pt x="1008" y="192"/>
                      <a:pt x="1004" y="179"/>
                      <a:pt x="1008" y="184"/>
                    </a:cubicBezTo>
                    <a:cubicBezTo>
                      <a:pt x="1012" y="190"/>
                      <a:pt x="1018" y="189"/>
                      <a:pt x="1024" y="186"/>
                    </a:cubicBezTo>
                    <a:cubicBezTo>
                      <a:pt x="1029" y="182"/>
                      <a:pt x="1025" y="173"/>
                      <a:pt x="1019" y="171"/>
                    </a:cubicBezTo>
                    <a:cubicBezTo>
                      <a:pt x="1012" y="169"/>
                      <a:pt x="1023" y="165"/>
                      <a:pt x="1021" y="161"/>
                    </a:cubicBezTo>
                    <a:cubicBezTo>
                      <a:pt x="1019" y="158"/>
                      <a:pt x="1025" y="143"/>
                      <a:pt x="1033" y="141"/>
                    </a:cubicBezTo>
                    <a:cubicBezTo>
                      <a:pt x="1041" y="139"/>
                      <a:pt x="1038" y="134"/>
                      <a:pt x="1044" y="134"/>
                    </a:cubicBezTo>
                    <a:cubicBezTo>
                      <a:pt x="1051" y="134"/>
                      <a:pt x="1052" y="126"/>
                      <a:pt x="1058" y="120"/>
                    </a:cubicBezTo>
                    <a:cubicBezTo>
                      <a:pt x="1064" y="114"/>
                      <a:pt x="1072" y="130"/>
                      <a:pt x="1081" y="121"/>
                    </a:cubicBezTo>
                    <a:cubicBezTo>
                      <a:pt x="1085" y="118"/>
                      <a:pt x="1090" y="114"/>
                      <a:pt x="1096" y="111"/>
                    </a:cubicBezTo>
                    <a:cubicBezTo>
                      <a:pt x="1074" y="82"/>
                      <a:pt x="1080" y="63"/>
                      <a:pt x="1080" y="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6" name="Freeform 134">
                <a:extLst>
                  <a:ext uri="{FF2B5EF4-FFF2-40B4-BE49-F238E27FC236}">
                    <a16:creationId xmlns:a16="http://schemas.microsoft.com/office/drawing/2014/main" id="{31AA8B6D-CDF4-4367-AB7B-C9DC93413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22938" y="3474017"/>
                <a:ext cx="187325" cy="133350"/>
              </a:xfrm>
              <a:custGeom>
                <a:avLst/>
                <a:gdLst>
                  <a:gd name="T0" fmla="*/ 240 w 243"/>
                  <a:gd name="T1" fmla="*/ 31 h 173"/>
                  <a:gd name="T2" fmla="*/ 221 w 243"/>
                  <a:gd name="T3" fmla="*/ 30 h 173"/>
                  <a:gd name="T4" fmla="*/ 198 w 243"/>
                  <a:gd name="T5" fmla="*/ 25 h 173"/>
                  <a:gd name="T6" fmla="*/ 190 w 243"/>
                  <a:gd name="T7" fmla="*/ 23 h 173"/>
                  <a:gd name="T8" fmla="*/ 175 w 243"/>
                  <a:gd name="T9" fmla="*/ 24 h 173"/>
                  <a:gd name="T10" fmla="*/ 156 w 243"/>
                  <a:gd name="T11" fmla="*/ 16 h 173"/>
                  <a:gd name="T12" fmla="*/ 146 w 243"/>
                  <a:gd name="T13" fmla="*/ 10 h 173"/>
                  <a:gd name="T14" fmla="*/ 113 w 243"/>
                  <a:gd name="T15" fmla="*/ 7 h 173"/>
                  <a:gd name="T16" fmla="*/ 51 w 243"/>
                  <a:gd name="T17" fmla="*/ 6 h 173"/>
                  <a:gd name="T18" fmla="*/ 28 w 243"/>
                  <a:gd name="T19" fmla="*/ 0 h 173"/>
                  <a:gd name="T20" fmla="*/ 12 w 243"/>
                  <a:gd name="T21" fmla="*/ 10 h 173"/>
                  <a:gd name="T22" fmla="*/ 8 w 243"/>
                  <a:gd name="T23" fmla="*/ 24 h 173"/>
                  <a:gd name="T24" fmla="*/ 11 w 243"/>
                  <a:gd name="T25" fmla="*/ 42 h 173"/>
                  <a:gd name="T26" fmla="*/ 16 w 243"/>
                  <a:gd name="T27" fmla="*/ 40 h 173"/>
                  <a:gd name="T28" fmla="*/ 23 w 243"/>
                  <a:gd name="T29" fmla="*/ 41 h 173"/>
                  <a:gd name="T30" fmla="*/ 35 w 243"/>
                  <a:gd name="T31" fmla="*/ 43 h 173"/>
                  <a:gd name="T32" fmla="*/ 42 w 243"/>
                  <a:gd name="T33" fmla="*/ 43 h 173"/>
                  <a:gd name="T34" fmla="*/ 54 w 243"/>
                  <a:gd name="T35" fmla="*/ 45 h 173"/>
                  <a:gd name="T36" fmla="*/ 59 w 243"/>
                  <a:gd name="T37" fmla="*/ 53 h 173"/>
                  <a:gd name="T38" fmla="*/ 46 w 243"/>
                  <a:gd name="T39" fmla="*/ 64 h 173"/>
                  <a:gd name="T40" fmla="*/ 48 w 243"/>
                  <a:gd name="T41" fmla="*/ 81 h 173"/>
                  <a:gd name="T42" fmla="*/ 44 w 243"/>
                  <a:gd name="T43" fmla="*/ 94 h 173"/>
                  <a:gd name="T44" fmla="*/ 39 w 243"/>
                  <a:gd name="T45" fmla="*/ 102 h 173"/>
                  <a:gd name="T46" fmla="*/ 45 w 243"/>
                  <a:gd name="T47" fmla="*/ 112 h 173"/>
                  <a:gd name="T48" fmla="*/ 40 w 243"/>
                  <a:gd name="T49" fmla="*/ 122 h 173"/>
                  <a:gd name="T50" fmla="*/ 44 w 243"/>
                  <a:gd name="T51" fmla="*/ 132 h 173"/>
                  <a:gd name="T52" fmla="*/ 37 w 243"/>
                  <a:gd name="T53" fmla="*/ 143 h 173"/>
                  <a:gd name="T54" fmla="*/ 40 w 243"/>
                  <a:gd name="T55" fmla="*/ 149 h 173"/>
                  <a:gd name="T56" fmla="*/ 50 w 243"/>
                  <a:gd name="T57" fmla="*/ 150 h 173"/>
                  <a:gd name="T58" fmla="*/ 72 w 243"/>
                  <a:gd name="T59" fmla="*/ 172 h 173"/>
                  <a:gd name="T60" fmla="*/ 77 w 243"/>
                  <a:gd name="T61" fmla="*/ 166 h 173"/>
                  <a:gd name="T62" fmla="*/ 88 w 243"/>
                  <a:gd name="T63" fmla="*/ 165 h 173"/>
                  <a:gd name="T64" fmla="*/ 105 w 243"/>
                  <a:gd name="T65" fmla="*/ 158 h 173"/>
                  <a:gd name="T66" fmla="*/ 129 w 243"/>
                  <a:gd name="T67" fmla="*/ 158 h 173"/>
                  <a:gd name="T68" fmla="*/ 143 w 243"/>
                  <a:gd name="T69" fmla="*/ 151 h 173"/>
                  <a:gd name="T70" fmla="*/ 158 w 243"/>
                  <a:gd name="T71" fmla="*/ 141 h 173"/>
                  <a:gd name="T72" fmla="*/ 165 w 243"/>
                  <a:gd name="T73" fmla="*/ 127 h 173"/>
                  <a:gd name="T74" fmla="*/ 179 w 243"/>
                  <a:gd name="T75" fmla="*/ 113 h 173"/>
                  <a:gd name="T76" fmla="*/ 179 w 243"/>
                  <a:gd name="T77" fmla="*/ 85 h 173"/>
                  <a:gd name="T78" fmla="*/ 194 w 243"/>
                  <a:gd name="T79" fmla="*/ 67 h 173"/>
                  <a:gd name="T80" fmla="*/ 212 w 243"/>
                  <a:gd name="T81" fmla="*/ 58 h 173"/>
                  <a:gd name="T82" fmla="*/ 232 w 243"/>
                  <a:gd name="T83" fmla="*/ 47 h 173"/>
                  <a:gd name="T84" fmla="*/ 240 w 243"/>
                  <a:gd name="T85" fmla="*/ 31 h 173"/>
                  <a:gd name="T86" fmla="*/ 242 w 243"/>
                  <a:gd name="T87" fmla="*/ 92 h 173"/>
                  <a:gd name="T88" fmla="*/ 225 w 243"/>
                  <a:gd name="T89" fmla="*/ 98 h 173"/>
                  <a:gd name="T90" fmla="*/ 242 w 243"/>
                  <a:gd name="T91" fmla="*/ 9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43" h="173">
                    <a:moveTo>
                      <a:pt x="240" y="31"/>
                    </a:moveTo>
                    <a:cubicBezTo>
                      <a:pt x="234" y="31"/>
                      <a:pt x="226" y="32"/>
                      <a:pt x="221" y="30"/>
                    </a:cubicBezTo>
                    <a:cubicBezTo>
                      <a:pt x="215" y="29"/>
                      <a:pt x="202" y="28"/>
                      <a:pt x="198" y="25"/>
                    </a:cubicBezTo>
                    <a:cubicBezTo>
                      <a:pt x="195" y="22"/>
                      <a:pt x="190" y="19"/>
                      <a:pt x="190" y="23"/>
                    </a:cubicBezTo>
                    <a:cubicBezTo>
                      <a:pt x="190" y="27"/>
                      <a:pt x="180" y="28"/>
                      <a:pt x="175" y="24"/>
                    </a:cubicBezTo>
                    <a:cubicBezTo>
                      <a:pt x="169" y="21"/>
                      <a:pt x="160" y="18"/>
                      <a:pt x="156" y="16"/>
                    </a:cubicBezTo>
                    <a:cubicBezTo>
                      <a:pt x="154" y="14"/>
                      <a:pt x="150" y="12"/>
                      <a:pt x="146" y="10"/>
                    </a:cubicBezTo>
                    <a:cubicBezTo>
                      <a:pt x="140" y="11"/>
                      <a:pt x="124" y="5"/>
                      <a:pt x="113" y="7"/>
                    </a:cubicBezTo>
                    <a:cubicBezTo>
                      <a:pt x="101" y="8"/>
                      <a:pt x="65" y="5"/>
                      <a:pt x="51" y="6"/>
                    </a:cubicBezTo>
                    <a:cubicBezTo>
                      <a:pt x="36" y="7"/>
                      <a:pt x="36" y="0"/>
                      <a:pt x="28" y="0"/>
                    </a:cubicBezTo>
                    <a:cubicBezTo>
                      <a:pt x="20" y="0"/>
                      <a:pt x="23" y="10"/>
                      <a:pt x="12" y="10"/>
                    </a:cubicBezTo>
                    <a:cubicBezTo>
                      <a:pt x="1" y="10"/>
                      <a:pt x="0" y="17"/>
                      <a:pt x="8" y="24"/>
                    </a:cubicBezTo>
                    <a:cubicBezTo>
                      <a:pt x="13" y="27"/>
                      <a:pt x="12" y="35"/>
                      <a:pt x="11" y="42"/>
                    </a:cubicBezTo>
                    <a:cubicBezTo>
                      <a:pt x="14" y="42"/>
                      <a:pt x="15" y="41"/>
                      <a:pt x="16" y="40"/>
                    </a:cubicBezTo>
                    <a:cubicBezTo>
                      <a:pt x="20" y="36"/>
                      <a:pt x="23" y="37"/>
                      <a:pt x="23" y="41"/>
                    </a:cubicBezTo>
                    <a:cubicBezTo>
                      <a:pt x="23" y="45"/>
                      <a:pt x="31" y="43"/>
                      <a:pt x="35" y="43"/>
                    </a:cubicBezTo>
                    <a:cubicBezTo>
                      <a:pt x="39" y="43"/>
                      <a:pt x="37" y="47"/>
                      <a:pt x="42" y="43"/>
                    </a:cubicBezTo>
                    <a:cubicBezTo>
                      <a:pt x="47" y="40"/>
                      <a:pt x="54" y="41"/>
                      <a:pt x="54" y="45"/>
                    </a:cubicBezTo>
                    <a:cubicBezTo>
                      <a:pt x="54" y="49"/>
                      <a:pt x="64" y="47"/>
                      <a:pt x="59" y="53"/>
                    </a:cubicBezTo>
                    <a:cubicBezTo>
                      <a:pt x="53" y="58"/>
                      <a:pt x="46" y="60"/>
                      <a:pt x="46" y="64"/>
                    </a:cubicBezTo>
                    <a:cubicBezTo>
                      <a:pt x="46" y="68"/>
                      <a:pt x="52" y="77"/>
                      <a:pt x="48" y="81"/>
                    </a:cubicBezTo>
                    <a:cubicBezTo>
                      <a:pt x="43" y="86"/>
                      <a:pt x="49" y="94"/>
                      <a:pt x="44" y="94"/>
                    </a:cubicBezTo>
                    <a:cubicBezTo>
                      <a:pt x="39" y="94"/>
                      <a:pt x="34" y="96"/>
                      <a:pt x="39" y="102"/>
                    </a:cubicBezTo>
                    <a:cubicBezTo>
                      <a:pt x="45" y="107"/>
                      <a:pt x="49" y="112"/>
                      <a:pt x="45" y="112"/>
                    </a:cubicBezTo>
                    <a:cubicBezTo>
                      <a:pt x="41" y="112"/>
                      <a:pt x="38" y="120"/>
                      <a:pt x="40" y="122"/>
                    </a:cubicBezTo>
                    <a:cubicBezTo>
                      <a:pt x="42" y="124"/>
                      <a:pt x="52" y="130"/>
                      <a:pt x="44" y="132"/>
                    </a:cubicBezTo>
                    <a:cubicBezTo>
                      <a:pt x="37" y="133"/>
                      <a:pt x="37" y="139"/>
                      <a:pt x="37" y="143"/>
                    </a:cubicBezTo>
                    <a:cubicBezTo>
                      <a:pt x="37" y="145"/>
                      <a:pt x="38" y="147"/>
                      <a:pt x="40" y="149"/>
                    </a:cubicBezTo>
                    <a:cubicBezTo>
                      <a:pt x="43" y="149"/>
                      <a:pt x="46" y="149"/>
                      <a:pt x="50" y="150"/>
                    </a:cubicBezTo>
                    <a:cubicBezTo>
                      <a:pt x="57" y="154"/>
                      <a:pt x="62" y="173"/>
                      <a:pt x="72" y="172"/>
                    </a:cubicBezTo>
                    <a:cubicBezTo>
                      <a:pt x="77" y="171"/>
                      <a:pt x="75" y="168"/>
                      <a:pt x="77" y="166"/>
                    </a:cubicBezTo>
                    <a:cubicBezTo>
                      <a:pt x="79" y="163"/>
                      <a:pt x="83" y="165"/>
                      <a:pt x="88" y="165"/>
                    </a:cubicBezTo>
                    <a:cubicBezTo>
                      <a:pt x="92" y="165"/>
                      <a:pt x="95" y="159"/>
                      <a:pt x="105" y="158"/>
                    </a:cubicBezTo>
                    <a:cubicBezTo>
                      <a:pt x="116" y="158"/>
                      <a:pt x="122" y="157"/>
                      <a:pt x="129" y="158"/>
                    </a:cubicBezTo>
                    <a:cubicBezTo>
                      <a:pt x="136" y="158"/>
                      <a:pt x="141" y="156"/>
                      <a:pt x="143" y="151"/>
                    </a:cubicBezTo>
                    <a:cubicBezTo>
                      <a:pt x="144" y="146"/>
                      <a:pt x="150" y="142"/>
                      <a:pt x="158" y="141"/>
                    </a:cubicBezTo>
                    <a:cubicBezTo>
                      <a:pt x="165" y="140"/>
                      <a:pt x="164" y="132"/>
                      <a:pt x="165" y="127"/>
                    </a:cubicBezTo>
                    <a:cubicBezTo>
                      <a:pt x="165" y="123"/>
                      <a:pt x="178" y="116"/>
                      <a:pt x="179" y="113"/>
                    </a:cubicBezTo>
                    <a:cubicBezTo>
                      <a:pt x="179" y="110"/>
                      <a:pt x="171" y="97"/>
                      <a:pt x="179" y="85"/>
                    </a:cubicBezTo>
                    <a:cubicBezTo>
                      <a:pt x="186" y="74"/>
                      <a:pt x="194" y="73"/>
                      <a:pt x="194" y="67"/>
                    </a:cubicBezTo>
                    <a:cubicBezTo>
                      <a:pt x="194" y="61"/>
                      <a:pt x="202" y="59"/>
                      <a:pt x="212" y="58"/>
                    </a:cubicBezTo>
                    <a:cubicBezTo>
                      <a:pt x="221" y="57"/>
                      <a:pt x="224" y="50"/>
                      <a:pt x="232" y="47"/>
                    </a:cubicBezTo>
                    <a:cubicBezTo>
                      <a:pt x="239" y="44"/>
                      <a:pt x="242" y="39"/>
                      <a:pt x="240" y="31"/>
                    </a:cubicBezTo>
                    <a:close/>
                    <a:moveTo>
                      <a:pt x="242" y="92"/>
                    </a:moveTo>
                    <a:cubicBezTo>
                      <a:pt x="241" y="83"/>
                      <a:pt x="221" y="95"/>
                      <a:pt x="225" y="98"/>
                    </a:cubicBezTo>
                    <a:cubicBezTo>
                      <a:pt x="234" y="103"/>
                      <a:pt x="243" y="102"/>
                      <a:pt x="242" y="9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7" name="Freeform 135">
                <a:extLst>
                  <a:ext uri="{FF2B5EF4-FFF2-40B4-BE49-F238E27FC236}">
                    <a16:creationId xmlns:a16="http://schemas.microsoft.com/office/drawing/2014/main" id="{D9EA9F1B-0C7D-40FA-92D0-6606AD01CA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7888" y="3412104"/>
                <a:ext cx="169863" cy="184150"/>
              </a:xfrm>
              <a:custGeom>
                <a:avLst/>
                <a:gdLst>
                  <a:gd name="T0" fmla="*/ 166 w 218"/>
                  <a:gd name="T1" fmla="*/ 121 h 237"/>
                  <a:gd name="T2" fmla="*/ 110 w 218"/>
                  <a:gd name="T3" fmla="*/ 64 h 237"/>
                  <a:gd name="T4" fmla="*/ 131 w 218"/>
                  <a:gd name="T5" fmla="*/ 33 h 237"/>
                  <a:gd name="T6" fmla="*/ 147 w 218"/>
                  <a:gd name="T7" fmla="*/ 36 h 237"/>
                  <a:gd name="T8" fmla="*/ 166 w 218"/>
                  <a:gd name="T9" fmla="*/ 28 h 237"/>
                  <a:gd name="T10" fmla="*/ 182 w 218"/>
                  <a:gd name="T11" fmla="*/ 11 h 237"/>
                  <a:gd name="T12" fmla="*/ 164 w 218"/>
                  <a:gd name="T13" fmla="*/ 8 h 237"/>
                  <a:gd name="T14" fmla="*/ 127 w 218"/>
                  <a:gd name="T15" fmla="*/ 10 h 237"/>
                  <a:gd name="T16" fmla="*/ 106 w 218"/>
                  <a:gd name="T17" fmla="*/ 0 h 237"/>
                  <a:gd name="T18" fmla="*/ 79 w 218"/>
                  <a:gd name="T19" fmla="*/ 5 h 237"/>
                  <a:gd name="T20" fmla="*/ 73 w 218"/>
                  <a:gd name="T21" fmla="*/ 8 h 237"/>
                  <a:gd name="T22" fmla="*/ 65 w 218"/>
                  <a:gd name="T23" fmla="*/ 14 h 237"/>
                  <a:gd name="T24" fmla="*/ 49 w 218"/>
                  <a:gd name="T25" fmla="*/ 20 h 237"/>
                  <a:gd name="T26" fmla="*/ 34 w 218"/>
                  <a:gd name="T27" fmla="*/ 14 h 237"/>
                  <a:gd name="T28" fmla="*/ 8 w 218"/>
                  <a:gd name="T29" fmla="*/ 29 h 237"/>
                  <a:gd name="T30" fmla="*/ 6 w 218"/>
                  <a:gd name="T31" fmla="*/ 45 h 237"/>
                  <a:gd name="T32" fmla="*/ 8 w 218"/>
                  <a:gd name="T33" fmla="*/ 59 h 237"/>
                  <a:gd name="T34" fmla="*/ 21 w 218"/>
                  <a:gd name="T35" fmla="*/ 72 h 237"/>
                  <a:gd name="T36" fmla="*/ 28 w 218"/>
                  <a:gd name="T37" fmla="*/ 75 h 237"/>
                  <a:gd name="T38" fmla="*/ 68 w 218"/>
                  <a:gd name="T39" fmla="*/ 75 h 237"/>
                  <a:gd name="T40" fmla="*/ 91 w 218"/>
                  <a:gd name="T41" fmla="*/ 109 h 237"/>
                  <a:gd name="T42" fmla="*/ 135 w 218"/>
                  <a:gd name="T43" fmla="*/ 139 h 237"/>
                  <a:gd name="T44" fmla="*/ 165 w 218"/>
                  <a:gd name="T45" fmla="*/ 161 h 237"/>
                  <a:gd name="T46" fmla="*/ 172 w 218"/>
                  <a:gd name="T47" fmla="*/ 193 h 237"/>
                  <a:gd name="T48" fmla="*/ 182 w 218"/>
                  <a:gd name="T49" fmla="*/ 192 h 237"/>
                  <a:gd name="T50" fmla="*/ 185 w 218"/>
                  <a:gd name="T51" fmla="*/ 166 h 237"/>
                  <a:gd name="T52" fmla="*/ 217 w 218"/>
                  <a:gd name="T53" fmla="*/ 159 h 237"/>
                  <a:gd name="T54" fmla="*/ 43 w 218"/>
                  <a:gd name="T55" fmla="*/ 142 h 237"/>
                  <a:gd name="T56" fmla="*/ 36 w 218"/>
                  <a:gd name="T57" fmla="*/ 169 h 237"/>
                  <a:gd name="T58" fmla="*/ 57 w 218"/>
                  <a:gd name="T59" fmla="*/ 179 h 237"/>
                  <a:gd name="T60" fmla="*/ 43 w 218"/>
                  <a:gd name="T61" fmla="*/ 142 h 237"/>
                  <a:gd name="T62" fmla="*/ 128 w 218"/>
                  <a:gd name="T63" fmla="*/ 205 h 237"/>
                  <a:gd name="T64" fmla="*/ 132 w 218"/>
                  <a:gd name="T65" fmla="*/ 223 h 237"/>
                  <a:gd name="T66" fmla="*/ 158 w 218"/>
                  <a:gd name="T67" fmla="*/ 224 h 237"/>
                  <a:gd name="T68" fmla="*/ 151 w 218"/>
                  <a:gd name="T69" fmla="*/ 205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8" h="237">
                    <a:moveTo>
                      <a:pt x="180" y="133"/>
                    </a:moveTo>
                    <a:cubicBezTo>
                      <a:pt x="172" y="128"/>
                      <a:pt x="177" y="121"/>
                      <a:pt x="166" y="121"/>
                    </a:cubicBezTo>
                    <a:cubicBezTo>
                      <a:pt x="154" y="122"/>
                      <a:pt x="141" y="108"/>
                      <a:pt x="136" y="91"/>
                    </a:cubicBezTo>
                    <a:cubicBezTo>
                      <a:pt x="132" y="75"/>
                      <a:pt x="114" y="74"/>
                      <a:pt x="110" y="64"/>
                    </a:cubicBezTo>
                    <a:cubicBezTo>
                      <a:pt x="105" y="54"/>
                      <a:pt x="114" y="53"/>
                      <a:pt x="110" y="45"/>
                    </a:cubicBezTo>
                    <a:cubicBezTo>
                      <a:pt x="106" y="37"/>
                      <a:pt x="125" y="31"/>
                      <a:pt x="131" y="33"/>
                    </a:cubicBezTo>
                    <a:cubicBezTo>
                      <a:pt x="133" y="34"/>
                      <a:pt x="133" y="36"/>
                      <a:pt x="134" y="39"/>
                    </a:cubicBezTo>
                    <a:cubicBezTo>
                      <a:pt x="138" y="38"/>
                      <a:pt x="145" y="37"/>
                      <a:pt x="147" y="36"/>
                    </a:cubicBezTo>
                    <a:cubicBezTo>
                      <a:pt x="150" y="35"/>
                      <a:pt x="158" y="39"/>
                      <a:pt x="159" y="36"/>
                    </a:cubicBezTo>
                    <a:cubicBezTo>
                      <a:pt x="160" y="34"/>
                      <a:pt x="162" y="28"/>
                      <a:pt x="166" y="28"/>
                    </a:cubicBezTo>
                    <a:cubicBezTo>
                      <a:pt x="169" y="28"/>
                      <a:pt x="167" y="19"/>
                      <a:pt x="170" y="19"/>
                    </a:cubicBezTo>
                    <a:cubicBezTo>
                      <a:pt x="173" y="18"/>
                      <a:pt x="182" y="11"/>
                      <a:pt x="182" y="11"/>
                    </a:cubicBezTo>
                    <a:cubicBezTo>
                      <a:pt x="182" y="11"/>
                      <a:pt x="179" y="4"/>
                      <a:pt x="177" y="4"/>
                    </a:cubicBezTo>
                    <a:cubicBezTo>
                      <a:pt x="176" y="3"/>
                      <a:pt x="172" y="8"/>
                      <a:pt x="164" y="8"/>
                    </a:cubicBezTo>
                    <a:cubicBezTo>
                      <a:pt x="157" y="8"/>
                      <a:pt x="151" y="14"/>
                      <a:pt x="148" y="14"/>
                    </a:cubicBezTo>
                    <a:cubicBezTo>
                      <a:pt x="145" y="14"/>
                      <a:pt x="134" y="10"/>
                      <a:pt x="127" y="10"/>
                    </a:cubicBezTo>
                    <a:cubicBezTo>
                      <a:pt x="120" y="10"/>
                      <a:pt x="112" y="9"/>
                      <a:pt x="110" y="8"/>
                    </a:cubicBezTo>
                    <a:cubicBezTo>
                      <a:pt x="108" y="6"/>
                      <a:pt x="107" y="0"/>
                      <a:pt x="106" y="0"/>
                    </a:cubicBezTo>
                    <a:cubicBezTo>
                      <a:pt x="105" y="0"/>
                      <a:pt x="93" y="0"/>
                      <a:pt x="91" y="2"/>
                    </a:cubicBezTo>
                    <a:cubicBezTo>
                      <a:pt x="89" y="4"/>
                      <a:pt x="83" y="8"/>
                      <a:pt x="79" y="5"/>
                    </a:cubicBezTo>
                    <a:cubicBezTo>
                      <a:pt x="79" y="5"/>
                      <a:pt x="78" y="5"/>
                      <a:pt x="77" y="4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12"/>
                      <a:pt x="70" y="12"/>
                    </a:cubicBezTo>
                    <a:cubicBezTo>
                      <a:pt x="68" y="12"/>
                      <a:pt x="65" y="10"/>
                      <a:pt x="65" y="14"/>
                    </a:cubicBezTo>
                    <a:cubicBezTo>
                      <a:pt x="65" y="18"/>
                      <a:pt x="59" y="17"/>
                      <a:pt x="56" y="17"/>
                    </a:cubicBezTo>
                    <a:cubicBezTo>
                      <a:pt x="53" y="16"/>
                      <a:pt x="49" y="17"/>
                      <a:pt x="49" y="20"/>
                    </a:cubicBezTo>
                    <a:cubicBezTo>
                      <a:pt x="49" y="24"/>
                      <a:pt x="49" y="31"/>
                      <a:pt x="44" y="27"/>
                    </a:cubicBezTo>
                    <a:cubicBezTo>
                      <a:pt x="40" y="23"/>
                      <a:pt x="35" y="13"/>
                      <a:pt x="34" y="14"/>
                    </a:cubicBezTo>
                    <a:cubicBezTo>
                      <a:pt x="32" y="15"/>
                      <a:pt x="28" y="28"/>
                      <a:pt x="24" y="28"/>
                    </a:cubicBezTo>
                    <a:cubicBezTo>
                      <a:pt x="22" y="28"/>
                      <a:pt x="14" y="28"/>
                      <a:pt x="8" y="29"/>
                    </a:cubicBezTo>
                    <a:cubicBezTo>
                      <a:pt x="7" y="34"/>
                      <a:pt x="8" y="36"/>
                      <a:pt x="10" y="38"/>
                    </a:cubicBezTo>
                    <a:cubicBezTo>
                      <a:pt x="12" y="39"/>
                      <a:pt x="9" y="44"/>
                      <a:pt x="6" y="45"/>
                    </a:cubicBezTo>
                    <a:cubicBezTo>
                      <a:pt x="4" y="47"/>
                      <a:pt x="0" y="45"/>
                      <a:pt x="3" y="50"/>
                    </a:cubicBezTo>
                    <a:cubicBezTo>
                      <a:pt x="6" y="54"/>
                      <a:pt x="11" y="55"/>
                      <a:pt x="8" y="59"/>
                    </a:cubicBezTo>
                    <a:cubicBezTo>
                      <a:pt x="5" y="64"/>
                      <a:pt x="8" y="68"/>
                      <a:pt x="12" y="69"/>
                    </a:cubicBezTo>
                    <a:cubicBezTo>
                      <a:pt x="16" y="69"/>
                      <a:pt x="22" y="68"/>
                      <a:pt x="21" y="72"/>
                    </a:cubicBezTo>
                    <a:cubicBezTo>
                      <a:pt x="20" y="74"/>
                      <a:pt x="19" y="76"/>
                      <a:pt x="19" y="78"/>
                    </a:cubicBezTo>
                    <a:cubicBezTo>
                      <a:pt x="22" y="77"/>
                      <a:pt x="25" y="77"/>
                      <a:pt x="28" y="75"/>
                    </a:cubicBezTo>
                    <a:cubicBezTo>
                      <a:pt x="34" y="72"/>
                      <a:pt x="31" y="67"/>
                      <a:pt x="41" y="64"/>
                    </a:cubicBezTo>
                    <a:cubicBezTo>
                      <a:pt x="51" y="61"/>
                      <a:pt x="64" y="70"/>
                      <a:pt x="68" y="75"/>
                    </a:cubicBezTo>
                    <a:cubicBezTo>
                      <a:pt x="72" y="81"/>
                      <a:pt x="73" y="82"/>
                      <a:pt x="74" y="87"/>
                    </a:cubicBezTo>
                    <a:cubicBezTo>
                      <a:pt x="74" y="91"/>
                      <a:pt x="78" y="101"/>
                      <a:pt x="91" y="109"/>
                    </a:cubicBezTo>
                    <a:cubicBezTo>
                      <a:pt x="105" y="118"/>
                      <a:pt x="110" y="128"/>
                      <a:pt x="117" y="132"/>
                    </a:cubicBezTo>
                    <a:cubicBezTo>
                      <a:pt x="124" y="135"/>
                      <a:pt x="131" y="134"/>
                      <a:pt x="135" y="139"/>
                    </a:cubicBezTo>
                    <a:cubicBezTo>
                      <a:pt x="139" y="144"/>
                      <a:pt x="145" y="147"/>
                      <a:pt x="152" y="150"/>
                    </a:cubicBezTo>
                    <a:cubicBezTo>
                      <a:pt x="158" y="153"/>
                      <a:pt x="159" y="161"/>
                      <a:pt x="165" y="161"/>
                    </a:cubicBezTo>
                    <a:cubicBezTo>
                      <a:pt x="172" y="162"/>
                      <a:pt x="167" y="168"/>
                      <a:pt x="171" y="173"/>
                    </a:cubicBezTo>
                    <a:cubicBezTo>
                      <a:pt x="175" y="177"/>
                      <a:pt x="176" y="187"/>
                      <a:pt x="172" y="193"/>
                    </a:cubicBezTo>
                    <a:cubicBezTo>
                      <a:pt x="168" y="199"/>
                      <a:pt x="170" y="208"/>
                      <a:pt x="173" y="208"/>
                    </a:cubicBezTo>
                    <a:cubicBezTo>
                      <a:pt x="176" y="208"/>
                      <a:pt x="182" y="198"/>
                      <a:pt x="182" y="192"/>
                    </a:cubicBezTo>
                    <a:cubicBezTo>
                      <a:pt x="183" y="187"/>
                      <a:pt x="189" y="187"/>
                      <a:pt x="193" y="181"/>
                    </a:cubicBezTo>
                    <a:cubicBezTo>
                      <a:pt x="198" y="175"/>
                      <a:pt x="187" y="174"/>
                      <a:pt x="185" y="166"/>
                    </a:cubicBezTo>
                    <a:cubicBezTo>
                      <a:pt x="183" y="159"/>
                      <a:pt x="193" y="152"/>
                      <a:pt x="203" y="158"/>
                    </a:cubicBezTo>
                    <a:cubicBezTo>
                      <a:pt x="213" y="164"/>
                      <a:pt x="216" y="169"/>
                      <a:pt x="217" y="159"/>
                    </a:cubicBezTo>
                    <a:cubicBezTo>
                      <a:pt x="218" y="150"/>
                      <a:pt x="187" y="137"/>
                      <a:pt x="180" y="133"/>
                    </a:cubicBezTo>
                    <a:close/>
                    <a:moveTo>
                      <a:pt x="43" y="142"/>
                    </a:moveTo>
                    <a:cubicBezTo>
                      <a:pt x="37" y="147"/>
                      <a:pt x="32" y="141"/>
                      <a:pt x="29" y="145"/>
                    </a:cubicBezTo>
                    <a:cubicBezTo>
                      <a:pt x="26" y="150"/>
                      <a:pt x="39" y="158"/>
                      <a:pt x="36" y="169"/>
                    </a:cubicBezTo>
                    <a:cubicBezTo>
                      <a:pt x="34" y="180"/>
                      <a:pt x="38" y="194"/>
                      <a:pt x="44" y="187"/>
                    </a:cubicBezTo>
                    <a:cubicBezTo>
                      <a:pt x="50" y="181"/>
                      <a:pt x="53" y="184"/>
                      <a:pt x="57" y="179"/>
                    </a:cubicBezTo>
                    <a:cubicBezTo>
                      <a:pt x="61" y="174"/>
                      <a:pt x="58" y="157"/>
                      <a:pt x="60" y="149"/>
                    </a:cubicBezTo>
                    <a:cubicBezTo>
                      <a:pt x="63" y="140"/>
                      <a:pt x="49" y="136"/>
                      <a:pt x="43" y="142"/>
                    </a:cubicBezTo>
                    <a:close/>
                    <a:moveTo>
                      <a:pt x="151" y="205"/>
                    </a:moveTo>
                    <a:cubicBezTo>
                      <a:pt x="139" y="207"/>
                      <a:pt x="135" y="208"/>
                      <a:pt x="128" y="205"/>
                    </a:cubicBezTo>
                    <a:cubicBezTo>
                      <a:pt x="121" y="202"/>
                      <a:pt x="110" y="208"/>
                      <a:pt x="112" y="212"/>
                    </a:cubicBezTo>
                    <a:cubicBezTo>
                      <a:pt x="113" y="216"/>
                      <a:pt x="118" y="219"/>
                      <a:pt x="132" y="223"/>
                    </a:cubicBezTo>
                    <a:cubicBezTo>
                      <a:pt x="146" y="227"/>
                      <a:pt x="147" y="236"/>
                      <a:pt x="153" y="236"/>
                    </a:cubicBezTo>
                    <a:cubicBezTo>
                      <a:pt x="159" y="237"/>
                      <a:pt x="160" y="231"/>
                      <a:pt x="158" y="224"/>
                    </a:cubicBezTo>
                    <a:cubicBezTo>
                      <a:pt x="157" y="216"/>
                      <a:pt x="165" y="207"/>
                      <a:pt x="166" y="206"/>
                    </a:cubicBezTo>
                    <a:cubicBezTo>
                      <a:pt x="167" y="205"/>
                      <a:pt x="162" y="202"/>
                      <a:pt x="151" y="20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8" name="Freeform 136">
                <a:extLst>
                  <a:ext uri="{FF2B5EF4-FFF2-40B4-BE49-F238E27FC236}">
                    <a16:creationId xmlns:a16="http://schemas.microsoft.com/office/drawing/2014/main" id="{FE6EF8E1-0DA4-42CA-8805-AA7403799C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1563" y="3508942"/>
                <a:ext cx="92075" cy="115888"/>
              </a:xfrm>
              <a:custGeom>
                <a:avLst/>
                <a:gdLst>
                  <a:gd name="T0" fmla="*/ 118 w 120"/>
                  <a:gd name="T1" fmla="*/ 0 h 150"/>
                  <a:gd name="T2" fmla="*/ 109 w 120"/>
                  <a:gd name="T3" fmla="*/ 5 h 150"/>
                  <a:gd name="T4" fmla="*/ 102 w 120"/>
                  <a:gd name="T5" fmla="*/ 9 h 150"/>
                  <a:gd name="T6" fmla="*/ 82 w 120"/>
                  <a:gd name="T7" fmla="*/ 6 h 150"/>
                  <a:gd name="T8" fmla="*/ 56 w 120"/>
                  <a:gd name="T9" fmla="*/ 5 h 150"/>
                  <a:gd name="T10" fmla="*/ 56 w 120"/>
                  <a:gd name="T11" fmla="*/ 6 h 150"/>
                  <a:gd name="T12" fmla="*/ 38 w 120"/>
                  <a:gd name="T13" fmla="*/ 14 h 150"/>
                  <a:gd name="T14" fmla="*/ 30 w 120"/>
                  <a:gd name="T15" fmla="*/ 20 h 150"/>
                  <a:gd name="T16" fmla="*/ 17 w 120"/>
                  <a:gd name="T17" fmla="*/ 21 h 150"/>
                  <a:gd name="T18" fmla="*/ 10 w 120"/>
                  <a:gd name="T19" fmla="*/ 32 h 150"/>
                  <a:gd name="T20" fmla="*/ 5 w 120"/>
                  <a:gd name="T21" fmla="*/ 39 h 150"/>
                  <a:gd name="T22" fmla="*/ 0 w 120"/>
                  <a:gd name="T23" fmla="*/ 50 h 150"/>
                  <a:gd name="T24" fmla="*/ 1 w 120"/>
                  <a:gd name="T25" fmla="*/ 50 h 150"/>
                  <a:gd name="T26" fmla="*/ 11 w 120"/>
                  <a:gd name="T27" fmla="*/ 66 h 150"/>
                  <a:gd name="T28" fmla="*/ 24 w 120"/>
                  <a:gd name="T29" fmla="*/ 71 h 150"/>
                  <a:gd name="T30" fmla="*/ 41 w 120"/>
                  <a:gd name="T31" fmla="*/ 77 h 150"/>
                  <a:gd name="T32" fmla="*/ 21 w 120"/>
                  <a:gd name="T33" fmla="*/ 79 h 150"/>
                  <a:gd name="T34" fmla="*/ 25 w 120"/>
                  <a:gd name="T35" fmla="*/ 94 h 150"/>
                  <a:gd name="T36" fmla="*/ 35 w 120"/>
                  <a:gd name="T37" fmla="*/ 108 h 150"/>
                  <a:gd name="T38" fmla="*/ 52 w 120"/>
                  <a:gd name="T39" fmla="*/ 116 h 150"/>
                  <a:gd name="T40" fmla="*/ 49 w 120"/>
                  <a:gd name="T41" fmla="*/ 97 h 150"/>
                  <a:gd name="T42" fmla="*/ 62 w 120"/>
                  <a:gd name="T43" fmla="*/ 96 h 150"/>
                  <a:gd name="T44" fmla="*/ 53 w 120"/>
                  <a:gd name="T45" fmla="*/ 89 h 150"/>
                  <a:gd name="T46" fmla="*/ 60 w 120"/>
                  <a:gd name="T47" fmla="*/ 85 h 150"/>
                  <a:gd name="T48" fmla="*/ 74 w 120"/>
                  <a:gd name="T49" fmla="*/ 84 h 150"/>
                  <a:gd name="T50" fmla="*/ 68 w 120"/>
                  <a:gd name="T51" fmla="*/ 68 h 150"/>
                  <a:gd name="T52" fmla="*/ 52 w 120"/>
                  <a:gd name="T53" fmla="*/ 69 h 150"/>
                  <a:gd name="T54" fmla="*/ 58 w 120"/>
                  <a:gd name="T55" fmla="*/ 59 h 150"/>
                  <a:gd name="T56" fmla="*/ 43 w 120"/>
                  <a:gd name="T57" fmla="*/ 38 h 150"/>
                  <a:gd name="T58" fmla="*/ 53 w 120"/>
                  <a:gd name="T59" fmla="*/ 32 h 150"/>
                  <a:gd name="T60" fmla="*/ 68 w 120"/>
                  <a:gd name="T61" fmla="*/ 34 h 150"/>
                  <a:gd name="T62" fmla="*/ 71 w 120"/>
                  <a:gd name="T63" fmla="*/ 20 h 150"/>
                  <a:gd name="T64" fmla="*/ 83 w 120"/>
                  <a:gd name="T65" fmla="*/ 24 h 150"/>
                  <a:gd name="T66" fmla="*/ 97 w 120"/>
                  <a:gd name="T67" fmla="*/ 17 h 150"/>
                  <a:gd name="T68" fmla="*/ 110 w 120"/>
                  <a:gd name="T69" fmla="*/ 23 h 150"/>
                  <a:gd name="T70" fmla="*/ 114 w 120"/>
                  <a:gd name="T71" fmla="*/ 16 h 150"/>
                  <a:gd name="T72" fmla="*/ 120 w 120"/>
                  <a:gd name="T73" fmla="*/ 8 h 150"/>
                  <a:gd name="T74" fmla="*/ 118 w 120"/>
                  <a:gd name="T75" fmla="*/ 0 h 150"/>
                  <a:gd name="T76" fmla="*/ 102 w 120"/>
                  <a:gd name="T77" fmla="*/ 141 h 150"/>
                  <a:gd name="T78" fmla="*/ 72 w 120"/>
                  <a:gd name="T79" fmla="*/ 138 h 150"/>
                  <a:gd name="T80" fmla="*/ 61 w 120"/>
                  <a:gd name="T81" fmla="*/ 142 h 150"/>
                  <a:gd name="T82" fmla="*/ 89 w 120"/>
                  <a:gd name="T83" fmla="*/ 150 h 150"/>
                  <a:gd name="T84" fmla="*/ 114 w 120"/>
                  <a:gd name="T85" fmla="*/ 142 h 150"/>
                  <a:gd name="T86" fmla="*/ 102 w 120"/>
                  <a:gd name="T87" fmla="*/ 141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0" h="150">
                    <a:moveTo>
                      <a:pt x="118" y="0"/>
                    </a:moveTo>
                    <a:cubicBezTo>
                      <a:pt x="114" y="1"/>
                      <a:pt x="108" y="2"/>
                      <a:pt x="109" y="5"/>
                    </a:cubicBezTo>
                    <a:cubicBezTo>
                      <a:pt x="110" y="7"/>
                      <a:pt x="106" y="9"/>
                      <a:pt x="102" y="9"/>
                    </a:cubicBezTo>
                    <a:cubicBezTo>
                      <a:pt x="102" y="9"/>
                      <a:pt x="86" y="8"/>
                      <a:pt x="82" y="6"/>
                    </a:cubicBezTo>
                    <a:cubicBezTo>
                      <a:pt x="78" y="4"/>
                      <a:pt x="63" y="5"/>
                      <a:pt x="56" y="5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4" y="9"/>
                      <a:pt x="41" y="16"/>
                      <a:pt x="38" y="14"/>
                    </a:cubicBezTo>
                    <a:cubicBezTo>
                      <a:pt x="36" y="13"/>
                      <a:pt x="35" y="19"/>
                      <a:pt x="30" y="20"/>
                    </a:cubicBezTo>
                    <a:cubicBezTo>
                      <a:pt x="25" y="21"/>
                      <a:pt x="17" y="19"/>
                      <a:pt x="17" y="21"/>
                    </a:cubicBezTo>
                    <a:cubicBezTo>
                      <a:pt x="16" y="24"/>
                      <a:pt x="13" y="29"/>
                      <a:pt x="10" y="32"/>
                    </a:cubicBezTo>
                    <a:cubicBezTo>
                      <a:pt x="7" y="35"/>
                      <a:pt x="9" y="39"/>
                      <a:pt x="5" y="39"/>
                    </a:cubicBezTo>
                    <a:cubicBezTo>
                      <a:pt x="3" y="40"/>
                      <a:pt x="1" y="45"/>
                      <a:pt x="0" y="50"/>
                    </a:cubicBezTo>
                    <a:cubicBezTo>
                      <a:pt x="0" y="50"/>
                      <a:pt x="0" y="50"/>
                      <a:pt x="1" y="50"/>
                    </a:cubicBezTo>
                    <a:cubicBezTo>
                      <a:pt x="7" y="52"/>
                      <a:pt x="12" y="59"/>
                      <a:pt x="11" y="66"/>
                    </a:cubicBezTo>
                    <a:cubicBezTo>
                      <a:pt x="10" y="73"/>
                      <a:pt x="20" y="76"/>
                      <a:pt x="24" y="71"/>
                    </a:cubicBezTo>
                    <a:cubicBezTo>
                      <a:pt x="29" y="66"/>
                      <a:pt x="41" y="74"/>
                      <a:pt x="41" y="77"/>
                    </a:cubicBezTo>
                    <a:cubicBezTo>
                      <a:pt x="41" y="80"/>
                      <a:pt x="28" y="73"/>
                      <a:pt x="21" y="79"/>
                    </a:cubicBezTo>
                    <a:cubicBezTo>
                      <a:pt x="14" y="84"/>
                      <a:pt x="27" y="89"/>
                      <a:pt x="25" y="94"/>
                    </a:cubicBezTo>
                    <a:cubicBezTo>
                      <a:pt x="23" y="100"/>
                      <a:pt x="28" y="108"/>
                      <a:pt x="35" y="108"/>
                    </a:cubicBezTo>
                    <a:cubicBezTo>
                      <a:pt x="41" y="107"/>
                      <a:pt x="48" y="118"/>
                      <a:pt x="52" y="116"/>
                    </a:cubicBezTo>
                    <a:cubicBezTo>
                      <a:pt x="56" y="114"/>
                      <a:pt x="48" y="99"/>
                      <a:pt x="49" y="97"/>
                    </a:cubicBezTo>
                    <a:cubicBezTo>
                      <a:pt x="50" y="95"/>
                      <a:pt x="58" y="101"/>
                      <a:pt x="62" y="96"/>
                    </a:cubicBezTo>
                    <a:cubicBezTo>
                      <a:pt x="66" y="92"/>
                      <a:pt x="59" y="89"/>
                      <a:pt x="53" y="89"/>
                    </a:cubicBezTo>
                    <a:cubicBezTo>
                      <a:pt x="48" y="89"/>
                      <a:pt x="53" y="81"/>
                      <a:pt x="60" y="85"/>
                    </a:cubicBezTo>
                    <a:cubicBezTo>
                      <a:pt x="67" y="89"/>
                      <a:pt x="70" y="84"/>
                      <a:pt x="74" y="84"/>
                    </a:cubicBezTo>
                    <a:cubicBezTo>
                      <a:pt x="77" y="83"/>
                      <a:pt x="78" y="71"/>
                      <a:pt x="68" y="68"/>
                    </a:cubicBezTo>
                    <a:cubicBezTo>
                      <a:pt x="57" y="65"/>
                      <a:pt x="59" y="76"/>
                      <a:pt x="52" y="69"/>
                    </a:cubicBezTo>
                    <a:cubicBezTo>
                      <a:pt x="45" y="62"/>
                      <a:pt x="58" y="65"/>
                      <a:pt x="58" y="59"/>
                    </a:cubicBezTo>
                    <a:cubicBezTo>
                      <a:pt x="58" y="53"/>
                      <a:pt x="48" y="45"/>
                      <a:pt x="43" y="38"/>
                    </a:cubicBezTo>
                    <a:cubicBezTo>
                      <a:pt x="38" y="31"/>
                      <a:pt x="50" y="27"/>
                      <a:pt x="53" y="32"/>
                    </a:cubicBezTo>
                    <a:cubicBezTo>
                      <a:pt x="55" y="37"/>
                      <a:pt x="63" y="36"/>
                      <a:pt x="68" y="34"/>
                    </a:cubicBezTo>
                    <a:cubicBezTo>
                      <a:pt x="72" y="33"/>
                      <a:pt x="63" y="24"/>
                      <a:pt x="71" y="20"/>
                    </a:cubicBezTo>
                    <a:cubicBezTo>
                      <a:pt x="80" y="17"/>
                      <a:pt x="80" y="23"/>
                      <a:pt x="83" y="24"/>
                    </a:cubicBezTo>
                    <a:cubicBezTo>
                      <a:pt x="86" y="25"/>
                      <a:pt x="88" y="17"/>
                      <a:pt x="97" y="17"/>
                    </a:cubicBezTo>
                    <a:cubicBezTo>
                      <a:pt x="102" y="17"/>
                      <a:pt x="106" y="20"/>
                      <a:pt x="110" y="23"/>
                    </a:cubicBezTo>
                    <a:cubicBezTo>
                      <a:pt x="112" y="20"/>
                      <a:pt x="114" y="19"/>
                      <a:pt x="114" y="16"/>
                    </a:cubicBezTo>
                    <a:cubicBezTo>
                      <a:pt x="114" y="14"/>
                      <a:pt x="120" y="12"/>
                      <a:pt x="120" y="8"/>
                    </a:cubicBezTo>
                    <a:cubicBezTo>
                      <a:pt x="120" y="5"/>
                      <a:pt x="119" y="3"/>
                      <a:pt x="118" y="0"/>
                    </a:cubicBezTo>
                    <a:close/>
                    <a:moveTo>
                      <a:pt x="102" y="141"/>
                    </a:moveTo>
                    <a:cubicBezTo>
                      <a:pt x="98" y="139"/>
                      <a:pt x="78" y="143"/>
                      <a:pt x="72" y="138"/>
                    </a:cubicBezTo>
                    <a:cubicBezTo>
                      <a:pt x="67" y="133"/>
                      <a:pt x="56" y="142"/>
                      <a:pt x="61" y="142"/>
                    </a:cubicBezTo>
                    <a:cubicBezTo>
                      <a:pt x="68" y="144"/>
                      <a:pt x="78" y="149"/>
                      <a:pt x="89" y="150"/>
                    </a:cubicBezTo>
                    <a:cubicBezTo>
                      <a:pt x="100" y="150"/>
                      <a:pt x="114" y="145"/>
                      <a:pt x="114" y="142"/>
                    </a:cubicBezTo>
                    <a:cubicBezTo>
                      <a:pt x="114" y="139"/>
                      <a:pt x="107" y="144"/>
                      <a:pt x="102" y="141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9" name="Freeform 137">
                <a:extLst>
                  <a:ext uri="{FF2B5EF4-FFF2-40B4-BE49-F238E27FC236}">
                    <a16:creationId xmlns:a16="http://schemas.microsoft.com/office/drawing/2014/main" id="{9D6B7806-B7A2-43A1-BC09-0852B7E35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3013" y="3608954"/>
                <a:ext cx="39688" cy="23813"/>
              </a:xfrm>
              <a:custGeom>
                <a:avLst/>
                <a:gdLst>
                  <a:gd name="T0" fmla="*/ 34 w 50"/>
                  <a:gd name="T1" fmla="*/ 19 h 31"/>
                  <a:gd name="T2" fmla="*/ 44 w 50"/>
                  <a:gd name="T3" fmla="*/ 7 h 31"/>
                  <a:gd name="T4" fmla="*/ 43 w 50"/>
                  <a:gd name="T5" fmla="*/ 3 h 31"/>
                  <a:gd name="T6" fmla="*/ 17 w 50"/>
                  <a:gd name="T7" fmla="*/ 11 h 31"/>
                  <a:gd name="T8" fmla="*/ 8 w 50"/>
                  <a:gd name="T9" fmla="*/ 25 h 31"/>
                  <a:gd name="T10" fmla="*/ 34 w 50"/>
                  <a:gd name="T11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31">
                    <a:moveTo>
                      <a:pt x="34" y="19"/>
                    </a:moveTo>
                    <a:cubicBezTo>
                      <a:pt x="33" y="16"/>
                      <a:pt x="37" y="9"/>
                      <a:pt x="44" y="7"/>
                    </a:cubicBezTo>
                    <a:cubicBezTo>
                      <a:pt x="50" y="4"/>
                      <a:pt x="48" y="0"/>
                      <a:pt x="43" y="3"/>
                    </a:cubicBezTo>
                    <a:cubicBezTo>
                      <a:pt x="39" y="7"/>
                      <a:pt x="29" y="11"/>
                      <a:pt x="17" y="11"/>
                    </a:cubicBezTo>
                    <a:cubicBezTo>
                      <a:pt x="4" y="12"/>
                      <a:pt x="0" y="20"/>
                      <a:pt x="8" y="25"/>
                    </a:cubicBezTo>
                    <a:cubicBezTo>
                      <a:pt x="18" y="31"/>
                      <a:pt x="34" y="22"/>
                      <a:pt x="34" y="1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0" name="Freeform 138">
                <a:extLst>
                  <a:ext uri="{FF2B5EF4-FFF2-40B4-BE49-F238E27FC236}">
                    <a16:creationId xmlns:a16="http://schemas.microsoft.com/office/drawing/2014/main" id="{E51EF965-EA6C-44CC-9290-DA11F1516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5450" y="2996179"/>
                <a:ext cx="155575" cy="80963"/>
              </a:xfrm>
              <a:custGeom>
                <a:avLst/>
                <a:gdLst>
                  <a:gd name="T0" fmla="*/ 170 w 202"/>
                  <a:gd name="T1" fmla="*/ 73 h 103"/>
                  <a:gd name="T2" fmla="*/ 185 w 202"/>
                  <a:gd name="T3" fmla="*/ 61 h 103"/>
                  <a:gd name="T4" fmla="*/ 199 w 202"/>
                  <a:gd name="T5" fmla="*/ 47 h 103"/>
                  <a:gd name="T6" fmla="*/ 190 w 202"/>
                  <a:gd name="T7" fmla="*/ 31 h 103"/>
                  <a:gd name="T8" fmla="*/ 179 w 202"/>
                  <a:gd name="T9" fmla="*/ 22 h 103"/>
                  <a:gd name="T10" fmla="*/ 176 w 202"/>
                  <a:gd name="T11" fmla="*/ 10 h 103"/>
                  <a:gd name="T12" fmla="*/ 163 w 202"/>
                  <a:gd name="T13" fmla="*/ 11 h 103"/>
                  <a:gd name="T14" fmla="*/ 145 w 202"/>
                  <a:gd name="T15" fmla="*/ 3 h 103"/>
                  <a:gd name="T16" fmla="*/ 143 w 202"/>
                  <a:gd name="T17" fmla="*/ 14 h 103"/>
                  <a:gd name="T18" fmla="*/ 132 w 202"/>
                  <a:gd name="T19" fmla="*/ 15 h 103"/>
                  <a:gd name="T20" fmla="*/ 124 w 202"/>
                  <a:gd name="T21" fmla="*/ 15 h 103"/>
                  <a:gd name="T22" fmla="*/ 113 w 202"/>
                  <a:gd name="T23" fmla="*/ 17 h 103"/>
                  <a:gd name="T24" fmla="*/ 103 w 202"/>
                  <a:gd name="T25" fmla="*/ 13 h 103"/>
                  <a:gd name="T26" fmla="*/ 91 w 202"/>
                  <a:gd name="T27" fmla="*/ 22 h 103"/>
                  <a:gd name="T28" fmla="*/ 83 w 202"/>
                  <a:gd name="T29" fmla="*/ 18 h 103"/>
                  <a:gd name="T30" fmla="*/ 75 w 202"/>
                  <a:gd name="T31" fmla="*/ 24 h 103"/>
                  <a:gd name="T32" fmla="*/ 72 w 202"/>
                  <a:gd name="T33" fmla="*/ 33 h 103"/>
                  <a:gd name="T34" fmla="*/ 60 w 202"/>
                  <a:gd name="T35" fmla="*/ 38 h 103"/>
                  <a:gd name="T36" fmla="*/ 55 w 202"/>
                  <a:gd name="T37" fmla="*/ 23 h 103"/>
                  <a:gd name="T38" fmla="*/ 26 w 202"/>
                  <a:gd name="T39" fmla="*/ 4 h 103"/>
                  <a:gd name="T40" fmla="*/ 29 w 202"/>
                  <a:gd name="T41" fmla="*/ 15 h 103"/>
                  <a:gd name="T42" fmla="*/ 22 w 202"/>
                  <a:gd name="T43" fmla="*/ 14 h 103"/>
                  <a:gd name="T44" fmla="*/ 10 w 202"/>
                  <a:gd name="T45" fmla="*/ 19 h 103"/>
                  <a:gd name="T46" fmla="*/ 0 w 202"/>
                  <a:gd name="T47" fmla="*/ 32 h 103"/>
                  <a:gd name="T48" fmla="*/ 18 w 202"/>
                  <a:gd name="T49" fmla="*/ 36 h 103"/>
                  <a:gd name="T50" fmla="*/ 41 w 202"/>
                  <a:gd name="T51" fmla="*/ 36 h 103"/>
                  <a:gd name="T52" fmla="*/ 38 w 202"/>
                  <a:gd name="T53" fmla="*/ 45 h 103"/>
                  <a:gd name="T54" fmla="*/ 28 w 202"/>
                  <a:gd name="T55" fmla="*/ 51 h 103"/>
                  <a:gd name="T56" fmla="*/ 6 w 202"/>
                  <a:gd name="T57" fmla="*/ 56 h 103"/>
                  <a:gd name="T58" fmla="*/ 34 w 202"/>
                  <a:gd name="T59" fmla="*/ 57 h 103"/>
                  <a:gd name="T60" fmla="*/ 40 w 202"/>
                  <a:gd name="T61" fmla="*/ 64 h 103"/>
                  <a:gd name="T62" fmla="*/ 46 w 202"/>
                  <a:gd name="T63" fmla="*/ 70 h 103"/>
                  <a:gd name="T64" fmla="*/ 40 w 202"/>
                  <a:gd name="T65" fmla="*/ 79 h 103"/>
                  <a:gd name="T66" fmla="*/ 30 w 202"/>
                  <a:gd name="T67" fmla="*/ 85 h 103"/>
                  <a:gd name="T68" fmla="*/ 54 w 202"/>
                  <a:gd name="T69" fmla="*/ 84 h 103"/>
                  <a:gd name="T70" fmla="*/ 88 w 202"/>
                  <a:gd name="T71" fmla="*/ 98 h 103"/>
                  <a:gd name="T72" fmla="*/ 121 w 202"/>
                  <a:gd name="T73" fmla="*/ 91 h 103"/>
                  <a:gd name="T74" fmla="*/ 145 w 202"/>
                  <a:gd name="T75" fmla="*/ 83 h 103"/>
                  <a:gd name="T76" fmla="*/ 170 w 202"/>
                  <a:gd name="T77" fmla="*/ 7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2" h="103">
                    <a:moveTo>
                      <a:pt x="170" y="73"/>
                    </a:moveTo>
                    <a:cubicBezTo>
                      <a:pt x="181" y="72"/>
                      <a:pt x="181" y="60"/>
                      <a:pt x="185" y="61"/>
                    </a:cubicBezTo>
                    <a:cubicBezTo>
                      <a:pt x="189" y="61"/>
                      <a:pt x="197" y="53"/>
                      <a:pt x="199" y="47"/>
                    </a:cubicBezTo>
                    <a:cubicBezTo>
                      <a:pt x="202" y="41"/>
                      <a:pt x="196" y="31"/>
                      <a:pt x="190" y="31"/>
                    </a:cubicBezTo>
                    <a:cubicBezTo>
                      <a:pt x="183" y="31"/>
                      <a:pt x="178" y="26"/>
                      <a:pt x="179" y="22"/>
                    </a:cubicBezTo>
                    <a:cubicBezTo>
                      <a:pt x="181" y="18"/>
                      <a:pt x="176" y="13"/>
                      <a:pt x="176" y="10"/>
                    </a:cubicBezTo>
                    <a:cubicBezTo>
                      <a:pt x="176" y="8"/>
                      <a:pt x="168" y="10"/>
                      <a:pt x="163" y="11"/>
                    </a:cubicBezTo>
                    <a:cubicBezTo>
                      <a:pt x="159" y="12"/>
                      <a:pt x="149" y="0"/>
                      <a:pt x="145" y="3"/>
                    </a:cubicBezTo>
                    <a:cubicBezTo>
                      <a:pt x="141" y="5"/>
                      <a:pt x="144" y="11"/>
                      <a:pt x="143" y="14"/>
                    </a:cubicBezTo>
                    <a:cubicBezTo>
                      <a:pt x="142" y="17"/>
                      <a:pt x="132" y="11"/>
                      <a:pt x="132" y="15"/>
                    </a:cubicBezTo>
                    <a:cubicBezTo>
                      <a:pt x="132" y="19"/>
                      <a:pt x="127" y="19"/>
                      <a:pt x="124" y="15"/>
                    </a:cubicBezTo>
                    <a:cubicBezTo>
                      <a:pt x="121" y="11"/>
                      <a:pt x="113" y="13"/>
                      <a:pt x="113" y="17"/>
                    </a:cubicBezTo>
                    <a:cubicBezTo>
                      <a:pt x="114" y="20"/>
                      <a:pt x="110" y="17"/>
                      <a:pt x="103" y="13"/>
                    </a:cubicBezTo>
                    <a:cubicBezTo>
                      <a:pt x="97" y="10"/>
                      <a:pt x="90" y="18"/>
                      <a:pt x="91" y="22"/>
                    </a:cubicBezTo>
                    <a:cubicBezTo>
                      <a:pt x="91" y="26"/>
                      <a:pt x="89" y="27"/>
                      <a:pt x="83" y="18"/>
                    </a:cubicBezTo>
                    <a:cubicBezTo>
                      <a:pt x="78" y="9"/>
                      <a:pt x="72" y="19"/>
                      <a:pt x="75" y="24"/>
                    </a:cubicBezTo>
                    <a:cubicBezTo>
                      <a:pt x="78" y="29"/>
                      <a:pt x="76" y="35"/>
                      <a:pt x="72" y="33"/>
                    </a:cubicBezTo>
                    <a:cubicBezTo>
                      <a:pt x="68" y="30"/>
                      <a:pt x="62" y="34"/>
                      <a:pt x="60" y="38"/>
                    </a:cubicBezTo>
                    <a:cubicBezTo>
                      <a:pt x="57" y="42"/>
                      <a:pt x="48" y="27"/>
                      <a:pt x="55" y="23"/>
                    </a:cubicBezTo>
                    <a:cubicBezTo>
                      <a:pt x="61" y="20"/>
                      <a:pt x="35" y="4"/>
                      <a:pt x="26" y="4"/>
                    </a:cubicBezTo>
                    <a:cubicBezTo>
                      <a:pt x="18" y="4"/>
                      <a:pt x="23" y="10"/>
                      <a:pt x="29" y="15"/>
                    </a:cubicBezTo>
                    <a:cubicBezTo>
                      <a:pt x="35" y="19"/>
                      <a:pt x="25" y="18"/>
                      <a:pt x="22" y="14"/>
                    </a:cubicBezTo>
                    <a:cubicBezTo>
                      <a:pt x="19" y="10"/>
                      <a:pt x="13" y="13"/>
                      <a:pt x="10" y="19"/>
                    </a:cubicBezTo>
                    <a:cubicBezTo>
                      <a:pt x="6" y="25"/>
                      <a:pt x="1" y="28"/>
                      <a:pt x="0" y="32"/>
                    </a:cubicBezTo>
                    <a:cubicBezTo>
                      <a:pt x="0" y="36"/>
                      <a:pt x="10" y="40"/>
                      <a:pt x="18" y="36"/>
                    </a:cubicBezTo>
                    <a:cubicBezTo>
                      <a:pt x="27" y="32"/>
                      <a:pt x="37" y="32"/>
                      <a:pt x="41" y="36"/>
                    </a:cubicBezTo>
                    <a:cubicBezTo>
                      <a:pt x="46" y="40"/>
                      <a:pt x="33" y="42"/>
                      <a:pt x="38" y="45"/>
                    </a:cubicBezTo>
                    <a:cubicBezTo>
                      <a:pt x="42" y="49"/>
                      <a:pt x="38" y="51"/>
                      <a:pt x="28" y="51"/>
                    </a:cubicBezTo>
                    <a:cubicBezTo>
                      <a:pt x="17" y="50"/>
                      <a:pt x="4" y="53"/>
                      <a:pt x="6" y="56"/>
                    </a:cubicBezTo>
                    <a:cubicBezTo>
                      <a:pt x="8" y="60"/>
                      <a:pt x="33" y="53"/>
                      <a:pt x="34" y="57"/>
                    </a:cubicBezTo>
                    <a:cubicBezTo>
                      <a:pt x="34" y="61"/>
                      <a:pt x="34" y="67"/>
                      <a:pt x="40" y="64"/>
                    </a:cubicBezTo>
                    <a:cubicBezTo>
                      <a:pt x="47" y="61"/>
                      <a:pt x="43" y="69"/>
                      <a:pt x="46" y="70"/>
                    </a:cubicBezTo>
                    <a:cubicBezTo>
                      <a:pt x="49" y="72"/>
                      <a:pt x="48" y="79"/>
                      <a:pt x="40" y="79"/>
                    </a:cubicBezTo>
                    <a:cubicBezTo>
                      <a:pt x="31" y="80"/>
                      <a:pt x="26" y="81"/>
                      <a:pt x="30" y="85"/>
                    </a:cubicBezTo>
                    <a:cubicBezTo>
                      <a:pt x="35" y="90"/>
                      <a:pt x="45" y="87"/>
                      <a:pt x="54" y="84"/>
                    </a:cubicBezTo>
                    <a:cubicBezTo>
                      <a:pt x="64" y="82"/>
                      <a:pt x="77" y="94"/>
                      <a:pt x="88" y="98"/>
                    </a:cubicBezTo>
                    <a:cubicBezTo>
                      <a:pt x="100" y="103"/>
                      <a:pt x="119" y="96"/>
                      <a:pt x="121" y="91"/>
                    </a:cubicBezTo>
                    <a:cubicBezTo>
                      <a:pt x="123" y="85"/>
                      <a:pt x="138" y="87"/>
                      <a:pt x="145" y="83"/>
                    </a:cubicBezTo>
                    <a:cubicBezTo>
                      <a:pt x="151" y="79"/>
                      <a:pt x="159" y="74"/>
                      <a:pt x="170" y="7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1" name="Freeform 139">
                <a:extLst>
                  <a:ext uri="{FF2B5EF4-FFF2-40B4-BE49-F238E27FC236}">
                    <a16:creationId xmlns:a16="http://schemas.microsoft.com/office/drawing/2014/main" id="{0FDB2F54-A565-432B-AA23-3FFBF65FC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063" y="3253354"/>
                <a:ext cx="65088" cy="74613"/>
              </a:xfrm>
              <a:custGeom>
                <a:avLst/>
                <a:gdLst>
                  <a:gd name="T0" fmla="*/ 76 w 85"/>
                  <a:gd name="T1" fmla="*/ 30 h 95"/>
                  <a:gd name="T2" fmla="*/ 70 w 85"/>
                  <a:gd name="T3" fmla="*/ 24 h 95"/>
                  <a:gd name="T4" fmla="*/ 59 w 85"/>
                  <a:gd name="T5" fmla="*/ 28 h 95"/>
                  <a:gd name="T6" fmla="*/ 47 w 85"/>
                  <a:gd name="T7" fmla="*/ 25 h 95"/>
                  <a:gd name="T8" fmla="*/ 51 w 85"/>
                  <a:gd name="T9" fmla="*/ 14 h 95"/>
                  <a:gd name="T10" fmla="*/ 57 w 85"/>
                  <a:gd name="T11" fmla="*/ 3 h 95"/>
                  <a:gd name="T12" fmla="*/ 54 w 85"/>
                  <a:gd name="T13" fmla="*/ 3 h 95"/>
                  <a:gd name="T14" fmla="*/ 35 w 85"/>
                  <a:gd name="T15" fmla="*/ 7 h 95"/>
                  <a:gd name="T16" fmla="*/ 44 w 85"/>
                  <a:gd name="T17" fmla="*/ 16 h 95"/>
                  <a:gd name="T18" fmla="*/ 29 w 85"/>
                  <a:gd name="T19" fmla="*/ 24 h 95"/>
                  <a:gd name="T20" fmla="*/ 9 w 85"/>
                  <a:gd name="T21" fmla="*/ 24 h 95"/>
                  <a:gd name="T22" fmla="*/ 11 w 85"/>
                  <a:gd name="T23" fmla="*/ 38 h 95"/>
                  <a:gd name="T24" fmla="*/ 20 w 85"/>
                  <a:gd name="T25" fmla="*/ 52 h 95"/>
                  <a:gd name="T26" fmla="*/ 15 w 85"/>
                  <a:gd name="T27" fmla="*/ 67 h 95"/>
                  <a:gd name="T28" fmla="*/ 2 w 85"/>
                  <a:gd name="T29" fmla="*/ 80 h 95"/>
                  <a:gd name="T30" fmla="*/ 21 w 85"/>
                  <a:gd name="T31" fmla="*/ 95 h 95"/>
                  <a:gd name="T32" fmla="*/ 53 w 85"/>
                  <a:gd name="T33" fmla="*/ 81 h 95"/>
                  <a:gd name="T34" fmla="*/ 77 w 85"/>
                  <a:gd name="T35" fmla="*/ 77 h 95"/>
                  <a:gd name="T36" fmla="*/ 77 w 85"/>
                  <a:gd name="T37" fmla="*/ 33 h 95"/>
                  <a:gd name="T38" fmla="*/ 76 w 85"/>
                  <a:gd name="T39" fmla="*/ 3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95">
                    <a:moveTo>
                      <a:pt x="76" y="30"/>
                    </a:moveTo>
                    <a:cubicBezTo>
                      <a:pt x="74" y="28"/>
                      <a:pt x="72" y="26"/>
                      <a:pt x="70" y="24"/>
                    </a:cubicBezTo>
                    <a:cubicBezTo>
                      <a:pt x="63" y="16"/>
                      <a:pt x="60" y="23"/>
                      <a:pt x="59" y="28"/>
                    </a:cubicBezTo>
                    <a:cubicBezTo>
                      <a:pt x="58" y="33"/>
                      <a:pt x="51" y="26"/>
                      <a:pt x="47" y="25"/>
                    </a:cubicBezTo>
                    <a:cubicBezTo>
                      <a:pt x="43" y="24"/>
                      <a:pt x="48" y="16"/>
                      <a:pt x="51" y="14"/>
                    </a:cubicBezTo>
                    <a:cubicBezTo>
                      <a:pt x="53" y="13"/>
                      <a:pt x="55" y="9"/>
                      <a:pt x="57" y="3"/>
                    </a:cubicBezTo>
                    <a:cubicBezTo>
                      <a:pt x="56" y="3"/>
                      <a:pt x="55" y="3"/>
                      <a:pt x="54" y="3"/>
                    </a:cubicBezTo>
                    <a:cubicBezTo>
                      <a:pt x="46" y="0"/>
                      <a:pt x="36" y="0"/>
                      <a:pt x="35" y="7"/>
                    </a:cubicBezTo>
                    <a:cubicBezTo>
                      <a:pt x="35" y="14"/>
                      <a:pt x="44" y="11"/>
                      <a:pt x="44" y="16"/>
                    </a:cubicBezTo>
                    <a:cubicBezTo>
                      <a:pt x="44" y="20"/>
                      <a:pt x="35" y="19"/>
                      <a:pt x="29" y="24"/>
                    </a:cubicBezTo>
                    <a:cubicBezTo>
                      <a:pt x="22" y="28"/>
                      <a:pt x="15" y="21"/>
                      <a:pt x="9" y="24"/>
                    </a:cubicBezTo>
                    <a:cubicBezTo>
                      <a:pt x="2" y="27"/>
                      <a:pt x="16" y="31"/>
                      <a:pt x="11" y="38"/>
                    </a:cubicBezTo>
                    <a:cubicBezTo>
                      <a:pt x="6" y="45"/>
                      <a:pt x="11" y="45"/>
                      <a:pt x="20" y="52"/>
                    </a:cubicBezTo>
                    <a:cubicBezTo>
                      <a:pt x="28" y="58"/>
                      <a:pt x="15" y="60"/>
                      <a:pt x="15" y="67"/>
                    </a:cubicBezTo>
                    <a:cubicBezTo>
                      <a:pt x="15" y="75"/>
                      <a:pt x="4" y="75"/>
                      <a:pt x="2" y="80"/>
                    </a:cubicBezTo>
                    <a:cubicBezTo>
                      <a:pt x="0" y="85"/>
                      <a:pt x="11" y="95"/>
                      <a:pt x="21" y="95"/>
                    </a:cubicBezTo>
                    <a:cubicBezTo>
                      <a:pt x="28" y="95"/>
                      <a:pt x="44" y="90"/>
                      <a:pt x="53" y="81"/>
                    </a:cubicBezTo>
                    <a:cubicBezTo>
                      <a:pt x="63" y="72"/>
                      <a:pt x="68" y="81"/>
                      <a:pt x="77" y="77"/>
                    </a:cubicBezTo>
                    <a:cubicBezTo>
                      <a:pt x="85" y="72"/>
                      <a:pt x="80" y="40"/>
                      <a:pt x="77" y="33"/>
                    </a:cubicBezTo>
                    <a:cubicBezTo>
                      <a:pt x="76" y="32"/>
                      <a:pt x="76" y="31"/>
                      <a:pt x="76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2" name="Freeform 140">
                <a:extLst>
                  <a:ext uri="{FF2B5EF4-FFF2-40B4-BE49-F238E27FC236}">
                    <a16:creationId xmlns:a16="http://schemas.microsoft.com/office/drawing/2014/main" id="{449C64AD-1755-48D7-A2D7-23C1E06BC4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0400" y="3134292"/>
                <a:ext cx="147638" cy="225425"/>
              </a:xfrm>
              <a:custGeom>
                <a:avLst/>
                <a:gdLst>
                  <a:gd name="T0" fmla="*/ 14 w 190"/>
                  <a:gd name="T1" fmla="*/ 158 h 291"/>
                  <a:gd name="T2" fmla="*/ 4 w 190"/>
                  <a:gd name="T3" fmla="*/ 180 h 291"/>
                  <a:gd name="T4" fmla="*/ 27 w 190"/>
                  <a:gd name="T5" fmla="*/ 179 h 291"/>
                  <a:gd name="T6" fmla="*/ 48 w 190"/>
                  <a:gd name="T7" fmla="*/ 176 h 291"/>
                  <a:gd name="T8" fmla="*/ 190 w 190"/>
                  <a:gd name="T9" fmla="*/ 224 h 291"/>
                  <a:gd name="T10" fmla="*/ 161 w 190"/>
                  <a:gd name="T11" fmla="*/ 213 h 291"/>
                  <a:gd name="T12" fmla="*/ 154 w 190"/>
                  <a:gd name="T13" fmla="*/ 192 h 291"/>
                  <a:gd name="T14" fmla="*/ 128 w 190"/>
                  <a:gd name="T15" fmla="*/ 146 h 291"/>
                  <a:gd name="T16" fmla="*/ 98 w 190"/>
                  <a:gd name="T17" fmla="*/ 134 h 291"/>
                  <a:gd name="T18" fmla="*/ 119 w 190"/>
                  <a:gd name="T19" fmla="*/ 89 h 291"/>
                  <a:gd name="T20" fmla="*/ 78 w 190"/>
                  <a:gd name="T21" fmla="*/ 81 h 291"/>
                  <a:gd name="T22" fmla="*/ 95 w 190"/>
                  <a:gd name="T23" fmla="*/ 54 h 291"/>
                  <a:gd name="T24" fmla="*/ 66 w 190"/>
                  <a:gd name="T25" fmla="*/ 62 h 291"/>
                  <a:gd name="T26" fmla="*/ 46 w 190"/>
                  <a:gd name="T27" fmla="*/ 91 h 291"/>
                  <a:gd name="T28" fmla="*/ 30 w 190"/>
                  <a:gd name="T29" fmla="*/ 92 h 291"/>
                  <a:gd name="T30" fmla="*/ 37 w 190"/>
                  <a:gd name="T31" fmla="*/ 117 h 291"/>
                  <a:gd name="T32" fmla="*/ 31 w 190"/>
                  <a:gd name="T33" fmla="*/ 139 h 291"/>
                  <a:gd name="T34" fmla="*/ 52 w 190"/>
                  <a:gd name="T35" fmla="*/ 146 h 291"/>
                  <a:gd name="T36" fmla="*/ 65 w 190"/>
                  <a:gd name="T37" fmla="*/ 144 h 291"/>
                  <a:gd name="T38" fmla="*/ 85 w 190"/>
                  <a:gd name="T39" fmla="*/ 160 h 291"/>
                  <a:gd name="T40" fmla="*/ 93 w 190"/>
                  <a:gd name="T41" fmla="*/ 178 h 291"/>
                  <a:gd name="T42" fmla="*/ 96 w 190"/>
                  <a:gd name="T43" fmla="*/ 202 h 291"/>
                  <a:gd name="T44" fmla="*/ 71 w 190"/>
                  <a:gd name="T45" fmla="*/ 206 h 291"/>
                  <a:gd name="T46" fmla="*/ 77 w 190"/>
                  <a:gd name="T47" fmla="*/ 225 h 291"/>
                  <a:gd name="T48" fmla="*/ 66 w 190"/>
                  <a:gd name="T49" fmla="*/ 245 h 291"/>
                  <a:gd name="T50" fmla="*/ 97 w 190"/>
                  <a:gd name="T51" fmla="*/ 251 h 291"/>
                  <a:gd name="T52" fmla="*/ 78 w 190"/>
                  <a:gd name="T53" fmla="*/ 258 h 291"/>
                  <a:gd name="T54" fmla="*/ 68 w 190"/>
                  <a:gd name="T55" fmla="*/ 280 h 291"/>
                  <a:gd name="T56" fmla="*/ 90 w 190"/>
                  <a:gd name="T57" fmla="*/ 274 h 291"/>
                  <a:gd name="T58" fmla="*/ 118 w 190"/>
                  <a:gd name="T59" fmla="*/ 268 h 291"/>
                  <a:gd name="T60" fmla="*/ 155 w 190"/>
                  <a:gd name="T61" fmla="*/ 268 h 291"/>
                  <a:gd name="T62" fmla="*/ 173 w 190"/>
                  <a:gd name="T63" fmla="*/ 253 h 291"/>
                  <a:gd name="T64" fmla="*/ 190 w 190"/>
                  <a:gd name="T65" fmla="*/ 224 h 291"/>
                  <a:gd name="T66" fmla="*/ 35 w 190"/>
                  <a:gd name="T67" fmla="*/ 67 h 291"/>
                  <a:gd name="T68" fmla="*/ 130 w 190"/>
                  <a:gd name="T69" fmla="*/ 23 h 291"/>
                  <a:gd name="T70" fmla="*/ 130 w 190"/>
                  <a:gd name="T71" fmla="*/ 2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0" h="291">
                    <a:moveTo>
                      <a:pt x="37" y="155"/>
                    </a:moveTo>
                    <a:cubicBezTo>
                      <a:pt x="30" y="148"/>
                      <a:pt x="21" y="158"/>
                      <a:pt x="14" y="158"/>
                    </a:cubicBezTo>
                    <a:cubicBezTo>
                      <a:pt x="12" y="164"/>
                      <a:pt x="10" y="168"/>
                      <a:pt x="8" y="169"/>
                    </a:cubicBezTo>
                    <a:cubicBezTo>
                      <a:pt x="5" y="171"/>
                      <a:pt x="0" y="179"/>
                      <a:pt x="4" y="180"/>
                    </a:cubicBezTo>
                    <a:cubicBezTo>
                      <a:pt x="8" y="181"/>
                      <a:pt x="15" y="188"/>
                      <a:pt x="16" y="183"/>
                    </a:cubicBezTo>
                    <a:cubicBezTo>
                      <a:pt x="17" y="178"/>
                      <a:pt x="20" y="171"/>
                      <a:pt x="27" y="179"/>
                    </a:cubicBezTo>
                    <a:cubicBezTo>
                      <a:pt x="29" y="181"/>
                      <a:pt x="31" y="183"/>
                      <a:pt x="33" y="185"/>
                    </a:cubicBezTo>
                    <a:cubicBezTo>
                      <a:pt x="34" y="181"/>
                      <a:pt x="43" y="180"/>
                      <a:pt x="48" y="176"/>
                    </a:cubicBezTo>
                    <a:cubicBezTo>
                      <a:pt x="53" y="170"/>
                      <a:pt x="45" y="162"/>
                      <a:pt x="37" y="155"/>
                    </a:cubicBezTo>
                    <a:close/>
                    <a:moveTo>
                      <a:pt x="190" y="224"/>
                    </a:moveTo>
                    <a:cubicBezTo>
                      <a:pt x="190" y="215"/>
                      <a:pt x="172" y="210"/>
                      <a:pt x="170" y="214"/>
                    </a:cubicBezTo>
                    <a:cubicBezTo>
                      <a:pt x="168" y="219"/>
                      <a:pt x="164" y="218"/>
                      <a:pt x="161" y="213"/>
                    </a:cubicBezTo>
                    <a:cubicBezTo>
                      <a:pt x="158" y="208"/>
                      <a:pt x="164" y="203"/>
                      <a:pt x="161" y="203"/>
                    </a:cubicBezTo>
                    <a:cubicBezTo>
                      <a:pt x="157" y="202"/>
                      <a:pt x="154" y="195"/>
                      <a:pt x="154" y="192"/>
                    </a:cubicBezTo>
                    <a:cubicBezTo>
                      <a:pt x="155" y="189"/>
                      <a:pt x="150" y="172"/>
                      <a:pt x="140" y="169"/>
                    </a:cubicBezTo>
                    <a:cubicBezTo>
                      <a:pt x="131" y="167"/>
                      <a:pt x="129" y="154"/>
                      <a:pt x="128" y="146"/>
                    </a:cubicBezTo>
                    <a:cubicBezTo>
                      <a:pt x="126" y="139"/>
                      <a:pt x="120" y="143"/>
                      <a:pt x="115" y="137"/>
                    </a:cubicBezTo>
                    <a:cubicBezTo>
                      <a:pt x="110" y="131"/>
                      <a:pt x="102" y="134"/>
                      <a:pt x="98" y="134"/>
                    </a:cubicBezTo>
                    <a:cubicBezTo>
                      <a:pt x="94" y="134"/>
                      <a:pt x="98" y="126"/>
                      <a:pt x="105" y="122"/>
                    </a:cubicBezTo>
                    <a:cubicBezTo>
                      <a:pt x="111" y="117"/>
                      <a:pt x="119" y="94"/>
                      <a:pt x="119" y="89"/>
                    </a:cubicBezTo>
                    <a:cubicBezTo>
                      <a:pt x="119" y="84"/>
                      <a:pt x="90" y="85"/>
                      <a:pt x="84" y="87"/>
                    </a:cubicBezTo>
                    <a:cubicBezTo>
                      <a:pt x="79" y="90"/>
                      <a:pt x="73" y="83"/>
                      <a:pt x="78" y="81"/>
                    </a:cubicBezTo>
                    <a:cubicBezTo>
                      <a:pt x="83" y="79"/>
                      <a:pt x="93" y="69"/>
                      <a:pt x="92" y="66"/>
                    </a:cubicBezTo>
                    <a:cubicBezTo>
                      <a:pt x="92" y="62"/>
                      <a:pt x="99" y="58"/>
                      <a:pt x="95" y="54"/>
                    </a:cubicBezTo>
                    <a:cubicBezTo>
                      <a:pt x="91" y="51"/>
                      <a:pt x="90" y="59"/>
                      <a:pt x="87" y="62"/>
                    </a:cubicBezTo>
                    <a:cubicBezTo>
                      <a:pt x="83" y="65"/>
                      <a:pt x="75" y="64"/>
                      <a:pt x="66" y="62"/>
                    </a:cubicBezTo>
                    <a:cubicBezTo>
                      <a:pt x="58" y="61"/>
                      <a:pt x="54" y="73"/>
                      <a:pt x="54" y="78"/>
                    </a:cubicBezTo>
                    <a:cubicBezTo>
                      <a:pt x="55" y="83"/>
                      <a:pt x="44" y="86"/>
                      <a:pt x="46" y="91"/>
                    </a:cubicBezTo>
                    <a:cubicBezTo>
                      <a:pt x="48" y="95"/>
                      <a:pt x="44" y="99"/>
                      <a:pt x="41" y="96"/>
                    </a:cubicBezTo>
                    <a:cubicBezTo>
                      <a:pt x="39" y="94"/>
                      <a:pt x="36" y="88"/>
                      <a:pt x="30" y="92"/>
                    </a:cubicBezTo>
                    <a:cubicBezTo>
                      <a:pt x="24" y="97"/>
                      <a:pt x="36" y="102"/>
                      <a:pt x="44" y="103"/>
                    </a:cubicBezTo>
                    <a:cubicBezTo>
                      <a:pt x="51" y="104"/>
                      <a:pt x="38" y="109"/>
                      <a:pt x="37" y="117"/>
                    </a:cubicBezTo>
                    <a:cubicBezTo>
                      <a:pt x="35" y="125"/>
                      <a:pt x="46" y="122"/>
                      <a:pt x="47" y="127"/>
                    </a:cubicBezTo>
                    <a:cubicBezTo>
                      <a:pt x="47" y="133"/>
                      <a:pt x="31" y="134"/>
                      <a:pt x="31" y="139"/>
                    </a:cubicBezTo>
                    <a:cubicBezTo>
                      <a:pt x="31" y="144"/>
                      <a:pt x="40" y="136"/>
                      <a:pt x="44" y="134"/>
                    </a:cubicBezTo>
                    <a:cubicBezTo>
                      <a:pt x="49" y="132"/>
                      <a:pt x="42" y="147"/>
                      <a:pt x="52" y="146"/>
                    </a:cubicBezTo>
                    <a:cubicBezTo>
                      <a:pt x="62" y="144"/>
                      <a:pt x="60" y="130"/>
                      <a:pt x="63" y="131"/>
                    </a:cubicBezTo>
                    <a:cubicBezTo>
                      <a:pt x="67" y="131"/>
                      <a:pt x="61" y="138"/>
                      <a:pt x="65" y="144"/>
                    </a:cubicBezTo>
                    <a:cubicBezTo>
                      <a:pt x="68" y="150"/>
                      <a:pt x="57" y="159"/>
                      <a:pt x="58" y="163"/>
                    </a:cubicBezTo>
                    <a:cubicBezTo>
                      <a:pt x="58" y="167"/>
                      <a:pt x="78" y="167"/>
                      <a:pt x="85" y="160"/>
                    </a:cubicBezTo>
                    <a:cubicBezTo>
                      <a:pt x="91" y="154"/>
                      <a:pt x="94" y="161"/>
                      <a:pt x="90" y="166"/>
                    </a:cubicBezTo>
                    <a:cubicBezTo>
                      <a:pt x="85" y="171"/>
                      <a:pt x="87" y="176"/>
                      <a:pt x="93" y="178"/>
                    </a:cubicBezTo>
                    <a:cubicBezTo>
                      <a:pt x="99" y="180"/>
                      <a:pt x="101" y="180"/>
                      <a:pt x="98" y="185"/>
                    </a:cubicBezTo>
                    <a:cubicBezTo>
                      <a:pt x="96" y="189"/>
                      <a:pt x="98" y="198"/>
                      <a:pt x="96" y="202"/>
                    </a:cubicBezTo>
                    <a:cubicBezTo>
                      <a:pt x="95" y="206"/>
                      <a:pt x="78" y="205"/>
                      <a:pt x="77" y="203"/>
                    </a:cubicBezTo>
                    <a:cubicBezTo>
                      <a:pt x="77" y="200"/>
                      <a:pt x="69" y="202"/>
                      <a:pt x="71" y="206"/>
                    </a:cubicBezTo>
                    <a:cubicBezTo>
                      <a:pt x="73" y="210"/>
                      <a:pt x="65" y="214"/>
                      <a:pt x="66" y="217"/>
                    </a:cubicBezTo>
                    <a:cubicBezTo>
                      <a:pt x="66" y="221"/>
                      <a:pt x="77" y="220"/>
                      <a:pt x="77" y="225"/>
                    </a:cubicBezTo>
                    <a:cubicBezTo>
                      <a:pt x="77" y="229"/>
                      <a:pt x="69" y="234"/>
                      <a:pt x="59" y="237"/>
                    </a:cubicBezTo>
                    <a:cubicBezTo>
                      <a:pt x="48" y="241"/>
                      <a:pt x="61" y="249"/>
                      <a:pt x="66" y="245"/>
                    </a:cubicBezTo>
                    <a:cubicBezTo>
                      <a:pt x="71" y="242"/>
                      <a:pt x="70" y="248"/>
                      <a:pt x="77" y="248"/>
                    </a:cubicBezTo>
                    <a:cubicBezTo>
                      <a:pt x="84" y="248"/>
                      <a:pt x="89" y="254"/>
                      <a:pt x="97" y="251"/>
                    </a:cubicBezTo>
                    <a:cubicBezTo>
                      <a:pt x="105" y="248"/>
                      <a:pt x="105" y="251"/>
                      <a:pt x="99" y="255"/>
                    </a:cubicBezTo>
                    <a:cubicBezTo>
                      <a:pt x="92" y="260"/>
                      <a:pt x="83" y="255"/>
                      <a:pt x="78" y="258"/>
                    </a:cubicBezTo>
                    <a:cubicBezTo>
                      <a:pt x="72" y="261"/>
                      <a:pt x="49" y="283"/>
                      <a:pt x="54" y="288"/>
                    </a:cubicBezTo>
                    <a:cubicBezTo>
                      <a:pt x="56" y="291"/>
                      <a:pt x="60" y="283"/>
                      <a:pt x="68" y="280"/>
                    </a:cubicBezTo>
                    <a:cubicBezTo>
                      <a:pt x="76" y="277"/>
                      <a:pt x="77" y="282"/>
                      <a:pt x="82" y="283"/>
                    </a:cubicBezTo>
                    <a:cubicBezTo>
                      <a:pt x="86" y="283"/>
                      <a:pt x="86" y="274"/>
                      <a:pt x="90" y="274"/>
                    </a:cubicBezTo>
                    <a:cubicBezTo>
                      <a:pt x="94" y="275"/>
                      <a:pt x="97" y="271"/>
                      <a:pt x="104" y="272"/>
                    </a:cubicBezTo>
                    <a:cubicBezTo>
                      <a:pt x="110" y="274"/>
                      <a:pt x="115" y="271"/>
                      <a:pt x="118" y="268"/>
                    </a:cubicBezTo>
                    <a:cubicBezTo>
                      <a:pt x="122" y="265"/>
                      <a:pt x="131" y="274"/>
                      <a:pt x="133" y="272"/>
                    </a:cubicBezTo>
                    <a:cubicBezTo>
                      <a:pt x="136" y="270"/>
                      <a:pt x="149" y="268"/>
                      <a:pt x="155" y="268"/>
                    </a:cubicBezTo>
                    <a:cubicBezTo>
                      <a:pt x="161" y="268"/>
                      <a:pt x="177" y="261"/>
                      <a:pt x="181" y="257"/>
                    </a:cubicBezTo>
                    <a:cubicBezTo>
                      <a:pt x="185" y="253"/>
                      <a:pt x="178" y="252"/>
                      <a:pt x="173" y="253"/>
                    </a:cubicBezTo>
                    <a:cubicBezTo>
                      <a:pt x="167" y="254"/>
                      <a:pt x="168" y="248"/>
                      <a:pt x="174" y="242"/>
                    </a:cubicBezTo>
                    <a:cubicBezTo>
                      <a:pt x="180" y="236"/>
                      <a:pt x="189" y="232"/>
                      <a:pt x="190" y="224"/>
                    </a:cubicBezTo>
                    <a:close/>
                    <a:moveTo>
                      <a:pt x="22" y="84"/>
                    </a:moveTo>
                    <a:cubicBezTo>
                      <a:pt x="30" y="83"/>
                      <a:pt x="38" y="71"/>
                      <a:pt x="35" y="67"/>
                    </a:cubicBezTo>
                    <a:cubicBezTo>
                      <a:pt x="31" y="63"/>
                      <a:pt x="16" y="84"/>
                      <a:pt x="22" y="84"/>
                    </a:cubicBezTo>
                    <a:close/>
                    <a:moveTo>
                      <a:pt x="130" y="23"/>
                    </a:moveTo>
                    <a:cubicBezTo>
                      <a:pt x="135" y="18"/>
                      <a:pt x="140" y="0"/>
                      <a:pt x="133" y="2"/>
                    </a:cubicBezTo>
                    <a:cubicBezTo>
                      <a:pt x="126" y="4"/>
                      <a:pt x="128" y="25"/>
                      <a:pt x="130" y="2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3" name="Freeform 141">
                <a:extLst>
                  <a:ext uri="{FF2B5EF4-FFF2-40B4-BE49-F238E27FC236}">
                    <a16:creationId xmlns:a16="http://schemas.microsoft.com/office/drawing/2014/main" id="{61D949C2-0705-4A5C-BFF9-5D67875A02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78525" y="3199379"/>
                <a:ext cx="69850" cy="66675"/>
              </a:xfrm>
              <a:custGeom>
                <a:avLst/>
                <a:gdLst>
                  <a:gd name="T0" fmla="*/ 46 w 91"/>
                  <a:gd name="T1" fmla="*/ 32 h 86"/>
                  <a:gd name="T2" fmla="*/ 46 w 91"/>
                  <a:gd name="T3" fmla="*/ 19 h 86"/>
                  <a:gd name="T4" fmla="*/ 48 w 91"/>
                  <a:gd name="T5" fmla="*/ 3 h 86"/>
                  <a:gd name="T6" fmla="*/ 34 w 91"/>
                  <a:gd name="T7" fmla="*/ 11 h 86"/>
                  <a:gd name="T8" fmla="*/ 23 w 91"/>
                  <a:gd name="T9" fmla="*/ 16 h 86"/>
                  <a:gd name="T10" fmla="*/ 24 w 91"/>
                  <a:gd name="T11" fmla="*/ 25 h 86"/>
                  <a:gd name="T12" fmla="*/ 13 w 91"/>
                  <a:gd name="T13" fmla="*/ 19 h 86"/>
                  <a:gd name="T14" fmla="*/ 3 w 91"/>
                  <a:gd name="T15" fmla="*/ 33 h 86"/>
                  <a:gd name="T16" fmla="*/ 3 w 91"/>
                  <a:gd name="T17" fmla="*/ 54 h 86"/>
                  <a:gd name="T18" fmla="*/ 10 w 91"/>
                  <a:gd name="T19" fmla="*/ 71 h 86"/>
                  <a:gd name="T20" fmla="*/ 13 w 91"/>
                  <a:gd name="T21" fmla="*/ 79 h 86"/>
                  <a:gd name="T22" fmla="*/ 31 w 91"/>
                  <a:gd name="T23" fmla="*/ 81 h 86"/>
                  <a:gd name="T24" fmla="*/ 38 w 91"/>
                  <a:gd name="T25" fmla="*/ 81 h 86"/>
                  <a:gd name="T26" fmla="*/ 30 w 91"/>
                  <a:gd name="T27" fmla="*/ 71 h 86"/>
                  <a:gd name="T28" fmla="*/ 40 w 91"/>
                  <a:gd name="T29" fmla="*/ 73 h 86"/>
                  <a:gd name="T30" fmla="*/ 53 w 91"/>
                  <a:gd name="T31" fmla="*/ 72 h 86"/>
                  <a:gd name="T32" fmla="*/ 46 w 91"/>
                  <a:gd name="T33" fmla="*/ 61 h 86"/>
                  <a:gd name="T34" fmla="*/ 38 w 91"/>
                  <a:gd name="T35" fmla="*/ 59 h 86"/>
                  <a:gd name="T36" fmla="*/ 43 w 91"/>
                  <a:gd name="T37" fmla="*/ 48 h 86"/>
                  <a:gd name="T38" fmla="*/ 55 w 91"/>
                  <a:gd name="T39" fmla="*/ 41 h 86"/>
                  <a:gd name="T40" fmla="*/ 46 w 91"/>
                  <a:gd name="T41" fmla="*/ 32 h 86"/>
                  <a:gd name="T42" fmla="*/ 88 w 91"/>
                  <a:gd name="T43" fmla="*/ 49 h 86"/>
                  <a:gd name="T44" fmla="*/ 82 w 91"/>
                  <a:gd name="T45" fmla="*/ 54 h 86"/>
                  <a:gd name="T46" fmla="*/ 75 w 91"/>
                  <a:gd name="T47" fmla="*/ 49 h 86"/>
                  <a:gd name="T48" fmla="*/ 63 w 91"/>
                  <a:gd name="T49" fmla="*/ 55 h 86"/>
                  <a:gd name="T50" fmla="*/ 70 w 91"/>
                  <a:gd name="T51" fmla="*/ 72 h 86"/>
                  <a:gd name="T52" fmla="*/ 65 w 91"/>
                  <a:gd name="T53" fmla="*/ 77 h 86"/>
                  <a:gd name="T54" fmla="*/ 70 w 91"/>
                  <a:gd name="T55" fmla="*/ 85 h 86"/>
                  <a:gd name="T56" fmla="*/ 84 w 91"/>
                  <a:gd name="T57" fmla="*/ 70 h 86"/>
                  <a:gd name="T58" fmla="*/ 88 w 91"/>
                  <a:gd name="T59" fmla="*/ 4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1" h="86">
                    <a:moveTo>
                      <a:pt x="46" y="32"/>
                    </a:moveTo>
                    <a:cubicBezTo>
                      <a:pt x="43" y="31"/>
                      <a:pt x="42" y="22"/>
                      <a:pt x="46" y="19"/>
                    </a:cubicBezTo>
                    <a:cubicBezTo>
                      <a:pt x="49" y="16"/>
                      <a:pt x="50" y="6"/>
                      <a:pt x="48" y="3"/>
                    </a:cubicBezTo>
                    <a:cubicBezTo>
                      <a:pt x="45" y="0"/>
                      <a:pt x="35" y="3"/>
                      <a:pt x="34" y="11"/>
                    </a:cubicBezTo>
                    <a:cubicBezTo>
                      <a:pt x="33" y="18"/>
                      <a:pt x="25" y="15"/>
                      <a:pt x="23" y="16"/>
                    </a:cubicBezTo>
                    <a:cubicBezTo>
                      <a:pt x="20" y="18"/>
                      <a:pt x="27" y="21"/>
                      <a:pt x="24" y="25"/>
                    </a:cubicBezTo>
                    <a:cubicBezTo>
                      <a:pt x="20" y="28"/>
                      <a:pt x="19" y="20"/>
                      <a:pt x="13" y="19"/>
                    </a:cubicBezTo>
                    <a:cubicBezTo>
                      <a:pt x="7" y="19"/>
                      <a:pt x="6" y="28"/>
                      <a:pt x="3" y="33"/>
                    </a:cubicBezTo>
                    <a:cubicBezTo>
                      <a:pt x="0" y="38"/>
                      <a:pt x="2" y="48"/>
                      <a:pt x="3" y="54"/>
                    </a:cubicBezTo>
                    <a:cubicBezTo>
                      <a:pt x="4" y="61"/>
                      <a:pt x="12" y="65"/>
                      <a:pt x="10" y="71"/>
                    </a:cubicBezTo>
                    <a:cubicBezTo>
                      <a:pt x="10" y="73"/>
                      <a:pt x="11" y="76"/>
                      <a:pt x="13" y="79"/>
                    </a:cubicBezTo>
                    <a:cubicBezTo>
                      <a:pt x="21" y="79"/>
                      <a:pt x="28" y="80"/>
                      <a:pt x="31" y="81"/>
                    </a:cubicBezTo>
                    <a:cubicBezTo>
                      <a:pt x="32" y="81"/>
                      <a:pt x="34" y="81"/>
                      <a:pt x="38" y="81"/>
                    </a:cubicBezTo>
                    <a:cubicBezTo>
                      <a:pt x="35" y="77"/>
                      <a:pt x="30" y="74"/>
                      <a:pt x="30" y="71"/>
                    </a:cubicBezTo>
                    <a:cubicBezTo>
                      <a:pt x="31" y="67"/>
                      <a:pt x="36" y="69"/>
                      <a:pt x="40" y="73"/>
                    </a:cubicBezTo>
                    <a:cubicBezTo>
                      <a:pt x="44" y="76"/>
                      <a:pt x="52" y="76"/>
                      <a:pt x="53" y="72"/>
                    </a:cubicBezTo>
                    <a:cubicBezTo>
                      <a:pt x="54" y="70"/>
                      <a:pt x="52" y="58"/>
                      <a:pt x="46" y="61"/>
                    </a:cubicBezTo>
                    <a:cubicBezTo>
                      <a:pt x="41" y="63"/>
                      <a:pt x="40" y="62"/>
                      <a:pt x="38" y="59"/>
                    </a:cubicBezTo>
                    <a:cubicBezTo>
                      <a:pt x="36" y="57"/>
                      <a:pt x="42" y="52"/>
                      <a:pt x="43" y="48"/>
                    </a:cubicBezTo>
                    <a:cubicBezTo>
                      <a:pt x="44" y="43"/>
                      <a:pt x="54" y="45"/>
                      <a:pt x="55" y="41"/>
                    </a:cubicBezTo>
                    <a:cubicBezTo>
                      <a:pt x="56" y="38"/>
                      <a:pt x="49" y="34"/>
                      <a:pt x="46" y="32"/>
                    </a:cubicBezTo>
                    <a:close/>
                    <a:moveTo>
                      <a:pt x="88" y="49"/>
                    </a:moveTo>
                    <a:cubicBezTo>
                      <a:pt x="86" y="48"/>
                      <a:pt x="84" y="53"/>
                      <a:pt x="82" y="54"/>
                    </a:cubicBezTo>
                    <a:cubicBezTo>
                      <a:pt x="79" y="54"/>
                      <a:pt x="77" y="43"/>
                      <a:pt x="75" y="49"/>
                    </a:cubicBezTo>
                    <a:cubicBezTo>
                      <a:pt x="74" y="56"/>
                      <a:pt x="69" y="47"/>
                      <a:pt x="63" y="55"/>
                    </a:cubicBezTo>
                    <a:cubicBezTo>
                      <a:pt x="58" y="62"/>
                      <a:pt x="67" y="69"/>
                      <a:pt x="70" y="72"/>
                    </a:cubicBezTo>
                    <a:cubicBezTo>
                      <a:pt x="74" y="74"/>
                      <a:pt x="70" y="78"/>
                      <a:pt x="65" y="77"/>
                    </a:cubicBezTo>
                    <a:cubicBezTo>
                      <a:pt x="60" y="76"/>
                      <a:pt x="63" y="84"/>
                      <a:pt x="70" y="85"/>
                    </a:cubicBezTo>
                    <a:cubicBezTo>
                      <a:pt x="77" y="86"/>
                      <a:pt x="85" y="73"/>
                      <a:pt x="84" y="70"/>
                    </a:cubicBezTo>
                    <a:cubicBezTo>
                      <a:pt x="83" y="66"/>
                      <a:pt x="91" y="51"/>
                      <a:pt x="88" y="4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4" name="Freeform 142">
                <a:extLst>
                  <a:ext uri="{FF2B5EF4-FFF2-40B4-BE49-F238E27FC236}">
                    <a16:creationId xmlns:a16="http://schemas.microsoft.com/office/drawing/2014/main" id="{D968EF39-7092-4A2D-AD10-54EBDA4832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26150" y="2931092"/>
                <a:ext cx="184150" cy="320675"/>
              </a:xfrm>
              <a:custGeom>
                <a:avLst/>
                <a:gdLst>
                  <a:gd name="T0" fmla="*/ 229 w 236"/>
                  <a:gd name="T1" fmla="*/ 88 h 413"/>
                  <a:gd name="T2" fmla="*/ 226 w 236"/>
                  <a:gd name="T3" fmla="*/ 54 h 413"/>
                  <a:gd name="T4" fmla="*/ 198 w 236"/>
                  <a:gd name="T5" fmla="*/ 20 h 413"/>
                  <a:gd name="T6" fmla="*/ 165 w 236"/>
                  <a:gd name="T7" fmla="*/ 19 h 413"/>
                  <a:gd name="T8" fmla="*/ 132 w 236"/>
                  <a:gd name="T9" fmla="*/ 19 h 413"/>
                  <a:gd name="T10" fmla="*/ 114 w 236"/>
                  <a:gd name="T11" fmla="*/ 37 h 413"/>
                  <a:gd name="T12" fmla="*/ 94 w 236"/>
                  <a:gd name="T13" fmla="*/ 62 h 413"/>
                  <a:gd name="T14" fmla="*/ 80 w 236"/>
                  <a:gd name="T15" fmla="*/ 86 h 413"/>
                  <a:gd name="T16" fmla="*/ 62 w 236"/>
                  <a:gd name="T17" fmla="*/ 100 h 413"/>
                  <a:gd name="T18" fmla="*/ 48 w 236"/>
                  <a:gd name="T19" fmla="*/ 141 h 413"/>
                  <a:gd name="T20" fmla="*/ 53 w 236"/>
                  <a:gd name="T21" fmla="*/ 162 h 413"/>
                  <a:gd name="T22" fmla="*/ 21 w 236"/>
                  <a:gd name="T23" fmla="*/ 175 h 413"/>
                  <a:gd name="T24" fmla="*/ 19 w 236"/>
                  <a:gd name="T25" fmla="*/ 213 h 413"/>
                  <a:gd name="T26" fmla="*/ 31 w 236"/>
                  <a:gd name="T27" fmla="*/ 245 h 413"/>
                  <a:gd name="T28" fmla="*/ 25 w 236"/>
                  <a:gd name="T29" fmla="*/ 263 h 413"/>
                  <a:gd name="T30" fmla="*/ 13 w 236"/>
                  <a:gd name="T31" fmla="*/ 286 h 413"/>
                  <a:gd name="T32" fmla="*/ 6 w 236"/>
                  <a:gd name="T33" fmla="*/ 314 h 413"/>
                  <a:gd name="T34" fmla="*/ 0 w 236"/>
                  <a:gd name="T35" fmla="*/ 315 h 413"/>
                  <a:gd name="T36" fmla="*/ 15 w 236"/>
                  <a:gd name="T37" fmla="*/ 353 h 413"/>
                  <a:gd name="T38" fmla="*/ 29 w 236"/>
                  <a:gd name="T39" fmla="*/ 384 h 413"/>
                  <a:gd name="T40" fmla="*/ 34 w 236"/>
                  <a:gd name="T41" fmla="*/ 409 h 413"/>
                  <a:gd name="T42" fmla="*/ 56 w 236"/>
                  <a:gd name="T43" fmla="*/ 397 h 413"/>
                  <a:gd name="T44" fmla="*/ 77 w 236"/>
                  <a:gd name="T45" fmla="*/ 390 h 413"/>
                  <a:gd name="T46" fmla="*/ 95 w 236"/>
                  <a:gd name="T47" fmla="*/ 384 h 413"/>
                  <a:gd name="T48" fmla="*/ 99 w 236"/>
                  <a:gd name="T49" fmla="*/ 367 h 413"/>
                  <a:gd name="T50" fmla="*/ 102 w 236"/>
                  <a:gd name="T51" fmla="*/ 327 h 413"/>
                  <a:gd name="T52" fmla="*/ 129 w 236"/>
                  <a:gd name="T53" fmla="*/ 300 h 413"/>
                  <a:gd name="T54" fmla="*/ 123 w 236"/>
                  <a:gd name="T55" fmla="*/ 265 h 413"/>
                  <a:gd name="T56" fmla="*/ 107 w 236"/>
                  <a:gd name="T57" fmla="*/ 240 h 413"/>
                  <a:gd name="T58" fmla="*/ 119 w 236"/>
                  <a:gd name="T59" fmla="*/ 207 h 413"/>
                  <a:gd name="T60" fmla="*/ 141 w 236"/>
                  <a:gd name="T61" fmla="*/ 184 h 413"/>
                  <a:gd name="T62" fmla="*/ 188 w 236"/>
                  <a:gd name="T63" fmla="*/ 152 h 413"/>
                  <a:gd name="T64" fmla="*/ 193 w 236"/>
                  <a:gd name="T65" fmla="*/ 118 h 413"/>
                  <a:gd name="T66" fmla="*/ 225 w 236"/>
                  <a:gd name="T67" fmla="*/ 106 h 413"/>
                  <a:gd name="T68" fmla="*/ 233 w 236"/>
                  <a:gd name="T69" fmla="*/ 97 h 413"/>
                  <a:gd name="T70" fmla="*/ 126 w 236"/>
                  <a:gd name="T71" fmla="*/ 368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6" h="413">
                    <a:moveTo>
                      <a:pt x="233" y="97"/>
                    </a:moveTo>
                    <a:cubicBezTo>
                      <a:pt x="230" y="95"/>
                      <a:pt x="225" y="88"/>
                      <a:pt x="229" y="88"/>
                    </a:cubicBezTo>
                    <a:cubicBezTo>
                      <a:pt x="234" y="88"/>
                      <a:pt x="236" y="74"/>
                      <a:pt x="230" y="71"/>
                    </a:cubicBezTo>
                    <a:cubicBezTo>
                      <a:pt x="225" y="69"/>
                      <a:pt x="230" y="57"/>
                      <a:pt x="226" y="54"/>
                    </a:cubicBezTo>
                    <a:cubicBezTo>
                      <a:pt x="221" y="52"/>
                      <a:pt x="224" y="43"/>
                      <a:pt x="225" y="36"/>
                    </a:cubicBezTo>
                    <a:cubicBezTo>
                      <a:pt x="226" y="30"/>
                      <a:pt x="208" y="25"/>
                      <a:pt x="198" y="20"/>
                    </a:cubicBezTo>
                    <a:cubicBezTo>
                      <a:pt x="188" y="16"/>
                      <a:pt x="184" y="9"/>
                      <a:pt x="175" y="4"/>
                    </a:cubicBezTo>
                    <a:cubicBezTo>
                      <a:pt x="167" y="0"/>
                      <a:pt x="165" y="11"/>
                      <a:pt x="165" y="19"/>
                    </a:cubicBezTo>
                    <a:cubicBezTo>
                      <a:pt x="165" y="26"/>
                      <a:pt x="158" y="27"/>
                      <a:pt x="152" y="22"/>
                    </a:cubicBezTo>
                    <a:cubicBezTo>
                      <a:pt x="147" y="18"/>
                      <a:pt x="141" y="22"/>
                      <a:pt x="132" y="19"/>
                    </a:cubicBezTo>
                    <a:cubicBezTo>
                      <a:pt x="124" y="15"/>
                      <a:pt x="128" y="27"/>
                      <a:pt x="128" y="32"/>
                    </a:cubicBezTo>
                    <a:cubicBezTo>
                      <a:pt x="128" y="37"/>
                      <a:pt x="119" y="37"/>
                      <a:pt x="114" y="37"/>
                    </a:cubicBezTo>
                    <a:cubicBezTo>
                      <a:pt x="108" y="37"/>
                      <a:pt x="99" y="42"/>
                      <a:pt x="99" y="48"/>
                    </a:cubicBezTo>
                    <a:cubicBezTo>
                      <a:pt x="99" y="54"/>
                      <a:pt x="91" y="58"/>
                      <a:pt x="94" y="62"/>
                    </a:cubicBezTo>
                    <a:cubicBezTo>
                      <a:pt x="97" y="65"/>
                      <a:pt x="93" y="69"/>
                      <a:pt x="89" y="71"/>
                    </a:cubicBezTo>
                    <a:cubicBezTo>
                      <a:pt x="86" y="74"/>
                      <a:pt x="82" y="83"/>
                      <a:pt x="80" y="86"/>
                    </a:cubicBezTo>
                    <a:cubicBezTo>
                      <a:pt x="77" y="88"/>
                      <a:pt x="81" y="93"/>
                      <a:pt x="76" y="97"/>
                    </a:cubicBezTo>
                    <a:cubicBezTo>
                      <a:pt x="71" y="100"/>
                      <a:pt x="64" y="97"/>
                      <a:pt x="62" y="100"/>
                    </a:cubicBezTo>
                    <a:cubicBezTo>
                      <a:pt x="59" y="103"/>
                      <a:pt x="62" y="109"/>
                      <a:pt x="61" y="117"/>
                    </a:cubicBezTo>
                    <a:cubicBezTo>
                      <a:pt x="60" y="125"/>
                      <a:pt x="54" y="134"/>
                      <a:pt x="48" y="141"/>
                    </a:cubicBezTo>
                    <a:cubicBezTo>
                      <a:pt x="43" y="149"/>
                      <a:pt x="50" y="150"/>
                      <a:pt x="53" y="151"/>
                    </a:cubicBezTo>
                    <a:cubicBezTo>
                      <a:pt x="55" y="152"/>
                      <a:pt x="55" y="157"/>
                      <a:pt x="53" y="162"/>
                    </a:cubicBezTo>
                    <a:cubicBezTo>
                      <a:pt x="50" y="167"/>
                      <a:pt x="44" y="164"/>
                      <a:pt x="40" y="163"/>
                    </a:cubicBezTo>
                    <a:cubicBezTo>
                      <a:pt x="36" y="162"/>
                      <a:pt x="27" y="167"/>
                      <a:pt x="21" y="175"/>
                    </a:cubicBezTo>
                    <a:cubicBezTo>
                      <a:pt x="16" y="184"/>
                      <a:pt x="18" y="190"/>
                      <a:pt x="19" y="194"/>
                    </a:cubicBezTo>
                    <a:cubicBezTo>
                      <a:pt x="21" y="199"/>
                      <a:pt x="15" y="204"/>
                      <a:pt x="19" y="213"/>
                    </a:cubicBezTo>
                    <a:cubicBezTo>
                      <a:pt x="24" y="222"/>
                      <a:pt x="18" y="224"/>
                      <a:pt x="19" y="231"/>
                    </a:cubicBezTo>
                    <a:cubicBezTo>
                      <a:pt x="19" y="238"/>
                      <a:pt x="30" y="237"/>
                      <a:pt x="31" y="245"/>
                    </a:cubicBezTo>
                    <a:cubicBezTo>
                      <a:pt x="32" y="252"/>
                      <a:pt x="27" y="254"/>
                      <a:pt x="24" y="254"/>
                    </a:cubicBezTo>
                    <a:cubicBezTo>
                      <a:pt x="20" y="254"/>
                      <a:pt x="21" y="262"/>
                      <a:pt x="25" y="263"/>
                    </a:cubicBezTo>
                    <a:cubicBezTo>
                      <a:pt x="28" y="265"/>
                      <a:pt x="27" y="278"/>
                      <a:pt x="26" y="281"/>
                    </a:cubicBezTo>
                    <a:cubicBezTo>
                      <a:pt x="24" y="285"/>
                      <a:pt x="12" y="281"/>
                      <a:pt x="13" y="286"/>
                    </a:cubicBezTo>
                    <a:cubicBezTo>
                      <a:pt x="14" y="290"/>
                      <a:pt x="10" y="297"/>
                      <a:pt x="10" y="301"/>
                    </a:cubicBezTo>
                    <a:cubicBezTo>
                      <a:pt x="10" y="305"/>
                      <a:pt x="10" y="316"/>
                      <a:pt x="6" y="314"/>
                    </a:cubicBezTo>
                    <a:cubicBezTo>
                      <a:pt x="5" y="313"/>
                      <a:pt x="2" y="312"/>
                      <a:pt x="0" y="313"/>
                    </a:cubicBez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2" y="328"/>
                      <a:pt x="8" y="334"/>
                    </a:cubicBezTo>
                    <a:cubicBezTo>
                      <a:pt x="15" y="339"/>
                      <a:pt x="10" y="346"/>
                      <a:pt x="15" y="353"/>
                    </a:cubicBezTo>
                    <a:cubicBezTo>
                      <a:pt x="20" y="360"/>
                      <a:pt x="19" y="365"/>
                      <a:pt x="25" y="370"/>
                    </a:cubicBezTo>
                    <a:cubicBezTo>
                      <a:pt x="30" y="375"/>
                      <a:pt x="31" y="378"/>
                      <a:pt x="29" y="384"/>
                    </a:cubicBezTo>
                    <a:cubicBezTo>
                      <a:pt x="26" y="391"/>
                      <a:pt x="34" y="389"/>
                      <a:pt x="34" y="393"/>
                    </a:cubicBezTo>
                    <a:cubicBezTo>
                      <a:pt x="34" y="397"/>
                      <a:pt x="32" y="405"/>
                      <a:pt x="34" y="409"/>
                    </a:cubicBezTo>
                    <a:cubicBezTo>
                      <a:pt x="36" y="413"/>
                      <a:pt x="40" y="409"/>
                      <a:pt x="49" y="409"/>
                    </a:cubicBezTo>
                    <a:cubicBezTo>
                      <a:pt x="58" y="408"/>
                      <a:pt x="56" y="403"/>
                      <a:pt x="56" y="397"/>
                    </a:cubicBezTo>
                    <a:cubicBezTo>
                      <a:pt x="56" y="392"/>
                      <a:pt x="61" y="395"/>
                      <a:pt x="62" y="391"/>
                    </a:cubicBezTo>
                    <a:cubicBezTo>
                      <a:pt x="63" y="388"/>
                      <a:pt x="71" y="387"/>
                      <a:pt x="77" y="390"/>
                    </a:cubicBezTo>
                    <a:cubicBezTo>
                      <a:pt x="84" y="393"/>
                      <a:pt x="87" y="388"/>
                      <a:pt x="88" y="381"/>
                    </a:cubicBezTo>
                    <a:cubicBezTo>
                      <a:pt x="89" y="375"/>
                      <a:pt x="93" y="383"/>
                      <a:pt x="95" y="384"/>
                    </a:cubicBezTo>
                    <a:cubicBezTo>
                      <a:pt x="97" y="385"/>
                      <a:pt x="103" y="374"/>
                      <a:pt x="106" y="366"/>
                    </a:cubicBezTo>
                    <a:cubicBezTo>
                      <a:pt x="108" y="359"/>
                      <a:pt x="105" y="360"/>
                      <a:pt x="99" y="367"/>
                    </a:cubicBezTo>
                    <a:cubicBezTo>
                      <a:pt x="92" y="375"/>
                      <a:pt x="96" y="360"/>
                      <a:pt x="99" y="354"/>
                    </a:cubicBezTo>
                    <a:cubicBezTo>
                      <a:pt x="101" y="348"/>
                      <a:pt x="101" y="331"/>
                      <a:pt x="102" y="327"/>
                    </a:cubicBezTo>
                    <a:cubicBezTo>
                      <a:pt x="103" y="323"/>
                      <a:pt x="104" y="318"/>
                      <a:pt x="112" y="316"/>
                    </a:cubicBezTo>
                    <a:cubicBezTo>
                      <a:pt x="120" y="314"/>
                      <a:pt x="131" y="304"/>
                      <a:pt x="129" y="300"/>
                    </a:cubicBezTo>
                    <a:cubicBezTo>
                      <a:pt x="128" y="296"/>
                      <a:pt x="140" y="289"/>
                      <a:pt x="140" y="285"/>
                    </a:cubicBezTo>
                    <a:cubicBezTo>
                      <a:pt x="140" y="280"/>
                      <a:pt x="127" y="268"/>
                      <a:pt x="123" y="265"/>
                    </a:cubicBezTo>
                    <a:cubicBezTo>
                      <a:pt x="118" y="262"/>
                      <a:pt x="108" y="264"/>
                      <a:pt x="109" y="261"/>
                    </a:cubicBezTo>
                    <a:cubicBezTo>
                      <a:pt x="110" y="258"/>
                      <a:pt x="108" y="246"/>
                      <a:pt x="107" y="240"/>
                    </a:cubicBezTo>
                    <a:cubicBezTo>
                      <a:pt x="106" y="234"/>
                      <a:pt x="114" y="227"/>
                      <a:pt x="114" y="222"/>
                    </a:cubicBezTo>
                    <a:cubicBezTo>
                      <a:pt x="114" y="216"/>
                      <a:pt x="114" y="209"/>
                      <a:pt x="119" y="207"/>
                    </a:cubicBezTo>
                    <a:cubicBezTo>
                      <a:pt x="124" y="205"/>
                      <a:pt x="121" y="200"/>
                      <a:pt x="128" y="198"/>
                    </a:cubicBezTo>
                    <a:cubicBezTo>
                      <a:pt x="135" y="197"/>
                      <a:pt x="134" y="187"/>
                      <a:pt x="141" y="184"/>
                    </a:cubicBezTo>
                    <a:cubicBezTo>
                      <a:pt x="149" y="181"/>
                      <a:pt x="149" y="178"/>
                      <a:pt x="159" y="173"/>
                    </a:cubicBezTo>
                    <a:cubicBezTo>
                      <a:pt x="169" y="169"/>
                      <a:pt x="185" y="157"/>
                      <a:pt x="188" y="152"/>
                    </a:cubicBezTo>
                    <a:cubicBezTo>
                      <a:pt x="191" y="146"/>
                      <a:pt x="178" y="140"/>
                      <a:pt x="186" y="133"/>
                    </a:cubicBezTo>
                    <a:cubicBezTo>
                      <a:pt x="194" y="127"/>
                      <a:pt x="187" y="120"/>
                      <a:pt x="193" y="118"/>
                    </a:cubicBezTo>
                    <a:cubicBezTo>
                      <a:pt x="199" y="116"/>
                      <a:pt x="201" y="113"/>
                      <a:pt x="206" y="108"/>
                    </a:cubicBezTo>
                    <a:cubicBezTo>
                      <a:pt x="210" y="104"/>
                      <a:pt x="215" y="108"/>
                      <a:pt x="225" y="106"/>
                    </a:cubicBezTo>
                    <a:cubicBezTo>
                      <a:pt x="229" y="106"/>
                      <a:pt x="232" y="106"/>
                      <a:pt x="236" y="107"/>
                    </a:cubicBezTo>
                    <a:cubicBezTo>
                      <a:pt x="235" y="102"/>
                      <a:pt x="234" y="99"/>
                      <a:pt x="233" y="97"/>
                    </a:cubicBezTo>
                    <a:close/>
                    <a:moveTo>
                      <a:pt x="139" y="343"/>
                    </a:moveTo>
                    <a:cubicBezTo>
                      <a:pt x="128" y="343"/>
                      <a:pt x="123" y="364"/>
                      <a:pt x="126" y="368"/>
                    </a:cubicBezTo>
                    <a:cubicBezTo>
                      <a:pt x="128" y="370"/>
                      <a:pt x="149" y="343"/>
                      <a:pt x="139" y="3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5" name="Freeform 143">
                <a:extLst>
                  <a:ext uri="{FF2B5EF4-FFF2-40B4-BE49-F238E27FC236}">
                    <a16:creationId xmlns:a16="http://schemas.microsoft.com/office/drawing/2014/main" id="{28A7F1EC-5704-4DCD-B722-8B42F4C01D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6963" y="3156517"/>
                <a:ext cx="92075" cy="46038"/>
              </a:xfrm>
              <a:custGeom>
                <a:avLst/>
                <a:gdLst>
                  <a:gd name="T0" fmla="*/ 110 w 118"/>
                  <a:gd name="T1" fmla="*/ 16 h 58"/>
                  <a:gd name="T2" fmla="*/ 114 w 118"/>
                  <a:gd name="T3" fmla="*/ 4 h 58"/>
                  <a:gd name="T4" fmla="*/ 110 w 118"/>
                  <a:gd name="T5" fmla="*/ 6 h 58"/>
                  <a:gd name="T6" fmla="*/ 74 w 118"/>
                  <a:gd name="T7" fmla="*/ 2 h 58"/>
                  <a:gd name="T8" fmla="*/ 39 w 118"/>
                  <a:gd name="T9" fmla="*/ 9 h 58"/>
                  <a:gd name="T10" fmla="*/ 27 w 118"/>
                  <a:gd name="T11" fmla="*/ 20 h 58"/>
                  <a:gd name="T12" fmla="*/ 31 w 118"/>
                  <a:gd name="T13" fmla="*/ 32 h 58"/>
                  <a:gd name="T14" fmla="*/ 43 w 118"/>
                  <a:gd name="T15" fmla="*/ 39 h 58"/>
                  <a:gd name="T16" fmla="*/ 46 w 118"/>
                  <a:gd name="T17" fmla="*/ 46 h 58"/>
                  <a:gd name="T18" fmla="*/ 46 w 118"/>
                  <a:gd name="T19" fmla="*/ 46 h 58"/>
                  <a:gd name="T20" fmla="*/ 67 w 118"/>
                  <a:gd name="T21" fmla="*/ 46 h 58"/>
                  <a:gd name="T22" fmla="*/ 85 w 118"/>
                  <a:gd name="T23" fmla="*/ 57 h 58"/>
                  <a:gd name="T24" fmla="*/ 104 w 118"/>
                  <a:gd name="T25" fmla="*/ 58 h 58"/>
                  <a:gd name="T26" fmla="*/ 104 w 118"/>
                  <a:gd name="T27" fmla="*/ 53 h 58"/>
                  <a:gd name="T28" fmla="*/ 109 w 118"/>
                  <a:gd name="T29" fmla="*/ 47 h 58"/>
                  <a:gd name="T30" fmla="*/ 105 w 118"/>
                  <a:gd name="T31" fmla="*/ 37 h 58"/>
                  <a:gd name="T32" fmla="*/ 104 w 118"/>
                  <a:gd name="T33" fmla="*/ 26 h 58"/>
                  <a:gd name="T34" fmla="*/ 110 w 118"/>
                  <a:gd name="T35" fmla="*/ 16 h 58"/>
                  <a:gd name="T36" fmla="*/ 11 w 118"/>
                  <a:gd name="T37" fmla="*/ 30 h 58"/>
                  <a:gd name="T38" fmla="*/ 4 w 118"/>
                  <a:gd name="T39" fmla="*/ 46 h 58"/>
                  <a:gd name="T40" fmla="*/ 23 w 118"/>
                  <a:gd name="T41" fmla="*/ 34 h 58"/>
                  <a:gd name="T42" fmla="*/ 11 w 118"/>
                  <a:gd name="T43" fmla="*/ 30 h 58"/>
                  <a:gd name="T44" fmla="*/ 20 w 118"/>
                  <a:gd name="T45" fmla="*/ 22 h 58"/>
                  <a:gd name="T46" fmla="*/ 8 w 118"/>
                  <a:gd name="T47" fmla="*/ 23 h 58"/>
                  <a:gd name="T48" fmla="*/ 20 w 118"/>
                  <a:gd name="T49" fmla="*/ 2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58">
                    <a:moveTo>
                      <a:pt x="110" y="16"/>
                    </a:moveTo>
                    <a:cubicBezTo>
                      <a:pt x="112" y="11"/>
                      <a:pt x="118" y="11"/>
                      <a:pt x="114" y="4"/>
                    </a:cubicBezTo>
                    <a:cubicBezTo>
                      <a:pt x="113" y="5"/>
                      <a:pt x="112" y="5"/>
                      <a:pt x="110" y="6"/>
                    </a:cubicBezTo>
                    <a:cubicBezTo>
                      <a:pt x="102" y="8"/>
                      <a:pt x="84" y="0"/>
                      <a:pt x="74" y="2"/>
                    </a:cubicBezTo>
                    <a:cubicBezTo>
                      <a:pt x="64" y="4"/>
                      <a:pt x="44" y="4"/>
                      <a:pt x="39" y="9"/>
                    </a:cubicBezTo>
                    <a:cubicBezTo>
                      <a:pt x="34" y="14"/>
                      <a:pt x="22" y="16"/>
                      <a:pt x="27" y="20"/>
                    </a:cubicBezTo>
                    <a:cubicBezTo>
                      <a:pt x="33" y="25"/>
                      <a:pt x="27" y="27"/>
                      <a:pt x="31" y="32"/>
                    </a:cubicBezTo>
                    <a:cubicBezTo>
                      <a:pt x="35" y="37"/>
                      <a:pt x="37" y="40"/>
                      <a:pt x="43" y="39"/>
                    </a:cubicBezTo>
                    <a:cubicBezTo>
                      <a:pt x="48" y="37"/>
                      <a:pt x="52" y="40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55" y="46"/>
                      <a:pt x="65" y="45"/>
                      <a:pt x="67" y="46"/>
                    </a:cubicBezTo>
                    <a:cubicBezTo>
                      <a:pt x="69" y="48"/>
                      <a:pt x="82" y="58"/>
                      <a:pt x="85" y="57"/>
                    </a:cubicBezTo>
                    <a:cubicBezTo>
                      <a:pt x="88" y="57"/>
                      <a:pt x="97" y="58"/>
                      <a:pt x="104" y="58"/>
                    </a:cubicBezTo>
                    <a:cubicBezTo>
                      <a:pt x="103" y="56"/>
                      <a:pt x="103" y="54"/>
                      <a:pt x="104" y="53"/>
                    </a:cubicBezTo>
                    <a:cubicBezTo>
                      <a:pt x="107" y="51"/>
                      <a:pt x="112" y="51"/>
                      <a:pt x="109" y="47"/>
                    </a:cubicBezTo>
                    <a:cubicBezTo>
                      <a:pt x="106" y="43"/>
                      <a:pt x="105" y="42"/>
                      <a:pt x="105" y="37"/>
                    </a:cubicBezTo>
                    <a:cubicBezTo>
                      <a:pt x="105" y="32"/>
                      <a:pt x="103" y="29"/>
                      <a:pt x="104" y="26"/>
                    </a:cubicBezTo>
                    <a:cubicBezTo>
                      <a:pt x="104" y="23"/>
                      <a:pt x="108" y="22"/>
                      <a:pt x="110" y="16"/>
                    </a:cubicBezTo>
                    <a:close/>
                    <a:moveTo>
                      <a:pt x="11" y="30"/>
                    </a:moveTo>
                    <a:cubicBezTo>
                      <a:pt x="1" y="33"/>
                      <a:pt x="0" y="47"/>
                      <a:pt x="4" y="46"/>
                    </a:cubicBezTo>
                    <a:cubicBezTo>
                      <a:pt x="9" y="46"/>
                      <a:pt x="20" y="37"/>
                      <a:pt x="23" y="34"/>
                    </a:cubicBezTo>
                    <a:cubicBezTo>
                      <a:pt x="26" y="31"/>
                      <a:pt x="21" y="27"/>
                      <a:pt x="11" y="30"/>
                    </a:cubicBezTo>
                    <a:close/>
                    <a:moveTo>
                      <a:pt x="20" y="22"/>
                    </a:moveTo>
                    <a:cubicBezTo>
                      <a:pt x="22" y="18"/>
                      <a:pt x="3" y="19"/>
                      <a:pt x="8" y="23"/>
                    </a:cubicBezTo>
                    <a:cubicBezTo>
                      <a:pt x="11" y="26"/>
                      <a:pt x="17" y="26"/>
                      <a:pt x="20" y="2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6" name="Freeform 144">
                <a:extLst>
                  <a:ext uri="{FF2B5EF4-FFF2-40B4-BE49-F238E27FC236}">
                    <a16:creationId xmlns:a16="http://schemas.microsoft.com/office/drawing/2014/main" id="{4EA6C5C8-FAD1-4F22-A1FD-2140BF194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6825" y="4089967"/>
                <a:ext cx="117475" cy="142875"/>
              </a:xfrm>
              <a:custGeom>
                <a:avLst/>
                <a:gdLst>
                  <a:gd name="T0" fmla="*/ 135 w 152"/>
                  <a:gd name="T1" fmla="*/ 43 h 185"/>
                  <a:gd name="T2" fmla="*/ 143 w 152"/>
                  <a:gd name="T3" fmla="*/ 29 h 185"/>
                  <a:gd name="T4" fmla="*/ 152 w 152"/>
                  <a:gd name="T5" fmla="*/ 16 h 185"/>
                  <a:gd name="T6" fmla="*/ 143 w 152"/>
                  <a:gd name="T7" fmla="*/ 19 h 185"/>
                  <a:gd name="T8" fmla="*/ 134 w 152"/>
                  <a:gd name="T9" fmla="*/ 15 h 185"/>
                  <a:gd name="T10" fmla="*/ 117 w 152"/>
                  <a:gd name="T11" fmla="*/ 18 h 185"/>
                  <a:gd name="T12" fmla="*/ 105 w 152"/>
                  <a:gd name="T13" fmla="*/ 29 h 185"/>
                  <a:gd name="T14" fmla="*/ 83 w 152"/>
                  <a:gd name="T15" fmla="*/ 25 h 185"/>
                  <a:gd name="T16" fmla="*/ 61 w 152"/>
                  <a:gd name="T17" fmla="*/ 12 h 185"/>
                  <a:gd name="T18" fmla="*/ 42 w 152"/>
                  <a:gd name="T19" fmla="*/ 8 h 185"/>
                  <a:gd name="T20" fmla="*/ 31 w 152"/>
                  <a:gd name="T21" fmla="*/ 3 h 185"/>
                  <a:gd name="T22" fmla="*/ 20 w 152"/>
                  <a:gd name="T23" fmla="*/ 2 h 185"/>
                  <a:gd name="T24" fmla="*/ 5 w 152"/>
                  <a:gd name="T25" fmla="*/ 12 h 185"/>
                  <a:gd name="T26" fmla="*/ 2 w 152"/>
                  <a:gd name="T27" fmla="*/ 15 h 185"/>
                  <a:gd name="T28" fmla="*/ 11 w 152"/>
                  <a:gd name="T29" fmla="*/ 23 h 185"/>
                  <a:gd name="T30" fmla="*/ 13 w 152"/>
                  <a:gd name="T31" fmla="*/ 36 h 185"/>
                  <a:gd name="T32" fmla="*/ 21 w 152"/>
                  <a:gd name="T33" fmla="*/ 43 h 185"/>
                  <a:gd name="T34" fmla="*/ 20 w 152"/>
                  <a:gd name="T35" fmla="*/ 58 h 185"/>
                  <a:gd name="T36" fmla="*/ 7 w 152"/>
                  <a:gd name="T37" fmla="*/ 81 h 185"/>
                  <a:gd name="T38" fmla="*/ 1 w 152"/>
                  <a:gd name="T39" fmla="*/ 92 h 185"/>
                  <a:gd name="T40" fmla="*/ 14 w 152"/>
                  <a:gd name="T41" fmla="*/ 99 h 185"/>
                  <a:gd name="T42" fmla="*/ 0 w 152"/>
                  <a:gd name="T43" fmla="*/ 111 h 185"/>
                  <a:gd name="T44" fmla="*/ 0 w 152"/>
                  <a:gd name="T45" fmla="*/ 113 h 185"/>
                  <a:gd name="T46" fmla="*/ 72 w 152"/>
                  <a:gd name="T47" fmla="*/ 151 h 185"/>
                  <a:gd name="T48" fmla="*/ 71 w 152"/>
                  <a:gd name="T49" fmla="*/ 163 h 185"/>
                  <a:gd name="T50" fmla="*/ 102 w 152"/>
                  <a:gd name="T51" fmla="*/ 185 h 185"/>
                  <a:gd name="T52" fmla="*/ 121 w 152"/>
                  <a:gd name="T53" fmla="*/ 144 h 185"/>
                  <a:gd name="T54" fmla="*/ 133 w 152"/>
                  <a:gd name="T55" fmla="*/ 134 h 185"/>
                  <a:gd name="T56" fmla="*/ 143 w 152"/>
                  <a:gd name="T57" fmla="*/ 128 h 185"/>
                  <a:gd name="T58" fmla="*/ 145 w 152"/>
                  <a:gd name="T59" fmla="*/ 125 h 185"/>
                  <a:gd name="T60" fmla="*/ 136 w 152"/>
                  <a:gd name="T61" fmla="*/ 111 h 185"/>
                  <a:gd name="T62" fmla="*/ 135 w 152"/>
                  <a:gd name="T63" fmla="*/ 4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185">
                    <a:moveTo>
                      <a:pt x="135" y="43"/>
                    </a:moveTo>
                    <a:cubicBezTo>
                      <a:pt x="143" y="29"/>
                      <a:pt x="143" y="29"/>
                      <a:pt x="143" y="29"/>
                    </a:cubicBezTo>
                    <a:cubicBezTo>
                      <a:pt x="152" y="16"/>
                      <a:pt x="152" y="16"/>
                      <a:pt x="152" y="16"/>
                    </a:cubicBezTo>
                    <a:cubicBezTo>
                      <a:pt x="148" y="17"/>
                      <a:pt x="144" y="18"/>
                      <a:pt x="143" y="19"/>
                    </a:cubicBezTo>
                    <a:cubicBezTo>
                      <a:pt x="140" y="21"/>
                      <a:pt x="135" y="18"/>
                      <a:pt x="134" y="15"/>
                    </a:cubicBezTo>
                    <a:cubicBezTo>
                      <a:pt x="132" y="12"/>
                      <a:pt x="124" y="15"/>
                      <a:pt x="117" y="18"/>
                    </a:cubicBezTo>
                    <a:cubicBezTo>
                      <a:pt x="111" y="22"/>
                      <a:pt x="107" y="30"/>
                      <a:pt x="105" y="29"/>
                    </a:cubicBezTo>
                    <a:cubicBezTo>
                      <a:pt x="102" y="27"/>
                      <a:pt x="87" y="25"/>
                      <a:pt x="83" y="25"/>
                    </a:cubicBezTo>
                    <a:cubicBezTo>
                      <a:pt x="79" y="25"/>
                      <a:pt x="65" y="16"/>
                      <a:pt x="61" y="12"/>
                    </a:cubicBezTo>
                    <a:cubicBezTo>
                      <a:pt x="57" y="8"/>
                      <a:pt x="45" y="10"/>
                      <a:pt x="42" y="8"/>
                    </a:cubicBezTo>
                    <a:cubicBezTo>
                      <a:pt x="39" y="7"/>
                      <a:pt x="33" y="5"/>
                      <a:pt x="31" y="3"/>
                    </a:cubicBezTo>
                    <a:cubicBezTo>
                      <a:pt x="29" y="0"/>
                      <a:pt x="24" y="1"/>
                      <a:pt x="20" y="2"/>
                    </a:cubicBezTo>
                    <a:cubicBezTo>
                      <a:pt x="16" y="3"/>
                      <a:pt x="6" y="8"/>
                      <a:pt x="5" y="12"/>
                    </a:cubicBezTo>
                    <a:cubicBezTo>
                      <a:pt x="4" y="13"/>
                      <a:pt x="3" y="14"/>
                      <a:pt x="2" y="15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1" y="43"/>
                      <a:pt x="21" y="51"/>
                      <a:pt x="20" y="58"/>
                    </a:cubicBezTo>
                    <a:cubicBezTo>
                      <a:pt x="19" y="66"/>
                      <a:pt x="12" y="76"/>
                      <a:pt x="7" y="81"/>
                    </a:cubicBezTo>
                    <a:cubicBezTo>
                      <a:pt x="6" y="82"/>
                      <a:pt x="4" y="87"/>
                      <a:pt x="1" y="92"/>
                    </a:cubicBezTo>
                    <a:cubicBezTo>
                      <a:pt x="9" y="94"/>
                      <a:pt x="14" y="97"/>
                      <a:pt x="14" y="99"/>
                    </a:cubicBezTo>
                    <a:cubicBezTo>
                      <a:pt x="13" y="104"/>
                      <a:pt x="0" y="102"/>
                      <a:pt x="0" y="111"/>
                    </a:cubicBezTo>
                    <a:cubicBezTo>
                      <a:pt x="0" y="112"/>
                      <a:pt x="0" y="113"/>
                      <a:pt x="0" y="113"/>
                    </a:cubicBezTo>
                    <a:cubicBezTo>
                      <a:pt x="72" y="151"/>
                      <a:pt x="72" y="151"/>
                      <a:pt x="72" y="151"/>
                    </a:cubicBezTo>
                    <a:cubicBezTo>
                      <a:pt x="71" y="163"/>
                      <a:pt x="71" y="163"/>
                      <a:pt x="71" y="163"/>
                    </a:cubicBezTo>
                    <a:cubicBezTo>
                      <a:pt x="71" y="163"/>
                      <a:pt x="87" y="175"/>
                      <a:pt x="102" y="185"/>
                    </a:cubicBezTo>
                    <a:cubicBezTo>
                      <a:pt x="109" y="168"/>
                      <a:pt x="119" y="148"/>
                      <a:pt x="121" y="144"/>
                    </a:cubicBezTo>
                    <a:cubicBezTo>
                      <a:pt x="125" y="138"/>
                      <a:pt x="129" y="139"/>
                      <a:pt x="133" y="134"/>
                    </a:cubicBezTo>
                    <a:cubicBezTo>
                      <a:pt x="137" y="130"/>
                      <a:pt x="138" y="137"/>
                      <a:pt x="143" y="128"/>
                    </a:cubicBezTo>
                    <a:cubicBezTo>
                      <a:pt x="144" y="127"/>
                      <a:pt x="144" y="126"/>
                      <a:pt x="145" y="125"/>
                    </a:cubicBezTo>
                    <a:cubicBezTo>
                      <a:pt x="136" y="111"/>
                      <a:pt x="136" y="111"/>
                      <a:pt x="136" y="111"/>
                    </a:cubicBezTo>
                    <a:lnTo>
                      <a:pt x="135" y="43"/>
                    </a:ln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7" name="Freeform 145">
                <a:extLst>
                  <a:ext uri="{FF2B5EF4-FFF2-40B4-BE49-F238E27FC236}">
                    <a16:creationId xmlns:a16="http://schemas.microsoft.com/office/drawing/2014/main" id="{9173FAFF-E11C-4498-866F-7830B09B6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1738" y="4101079"/>
                <a:ext cx="80963" cy="82550"/>
              </a:xfrm>
              <a:custGeom>
                <a:avLst/>
                <a:gdLst>
                  <a:gd name="T0" fmla="*/ 96 w 104"/>
                  <a:gd name="T1" fmla="*/ 21 h 106"/>
                  <a:gd name="T2" fmla="*/ 94 w 104"/>
                  <a:gd name="T3" fmla="*/ 8 h 106"/>
                  <a:gd name="T4" fmla="*/ 85 w 104"/>
                  <a:gd name="T5" fmla="*/ 0 h 106"/>
                  <a:gd name="T6" fmla="*/ 79 w 104"/>
                  <a:gd name="T7" fmla="*/ 6 h 106"/>
                  <a:gd name="T8" fmla="*/ 67 w 104"/>
                  <a:gd name="T9" fmla="*/ 7 h 106"/>
                  <a:gd name="T10" fmla="*/ 53 w 104"/>
                  <a:gd name="T11" fmla="*/ 11 h 106"/>
                  <a:gd name="T12" fmla="*/ 42 w 104"/>
                  <a:gd name="T13" fmla="*/ 7 h 106"/>
                  <a:gd name="T14" fmla="*/ 27 w 104"/>
                  <a:gd name="T15" fmla="*/ 11 h 106"/>
                  <a:gd name="T16" fmla="*/ 26 w 104"/>
                  <a:gd name="T17" fmla="*/ 28 h 106"/>
                  <a:gd name="T18" fmla="*/ 32 w 104"/>
                  <a:gd name="T19" fmla="*/ 37 h 106"/>
                  <a:gd name="T20" fmla="*/ 27 w 104"/>
                  <a:gd name="T21" fmla="*/ 47 h 106"/>
                  <a:gd name="T22" fmla="*/ 19 w 104"/>
                  <a:gd name="T23" fmla="*/ 52 h 106"/>
                  <a:gd name="T24" fmla="*/ 11 w 104"/>
                  <a:gd name="T25" fmla="*/ 63 h 106"/>
                  <a:gd name="T26" fmla="*/ 7 w 104"/>
                  <a:gd name="T27" fmla="*/ 76 h 106"/>
                  <a:gd name="T28" fmla="*/ 4 w 104"/>
                  <a:gd name="T29" fmla="*/ 92 h 106"/>
                  <a:gd name="T30" fmla="*/ 0 w 104"/>
                  <a:gd name="T31" fmla="*/ 106 h 106"/>
                  <a:gd name="T32" fmla="*/ 10 w 104"/>
                  <a:gd name="T33" fmla="*/ 104 h 106"/>
                  <a:gd name="T34" fmla="*/ 29 w 104"/>
                  <a:gd name="T35" fmla="*/ 99 h 106"/>
                  <a:gd name="T36" fmla="*/ 45 w 104"/>
                  <a:gd name="T37" fmla="*/ 97 h 106"/>
                  <a:gd name="T38" fmla="*/ 59 w 104"/>
                  <a:gd name="T39" fmla="*/ 77 h 106"/>
                  <a:gd name="T40" fmla="*/ 84 w 104"/>
                  <a:gd name="T41" fmla="*/ 77 h 106"/>
                  <a:gd name="T42" fmla="*/ 90 w 104"/>
                  <a:gd name="T43" fmla="*/ 66 h 106"/>
                  <a:gd name="T44" fmla="*/ 103 w 104"/>
                  <a:gd name="T45" fmla="*/ 43 h 106"/>
                  <a:gd name="T46" fmla="*/ 104 w 104"/>
                  <a:gd name="T47" fmla="*/ 28 h 106"/>
                  <a:gd name="T48" fmla="*/ 96 w 104"/>
                  <a:gd name="T49" fmla="*/ 2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06">
                    <a:moveTo>
                      <a:pt x="96" y="21"/>
                    </a:moveTo>
                    <a:cubicBezTo>
                      <a:pt x="94" y="8"/>
                      <a:pt x="94" y="8"/>
                      <a:pt x="94" y="8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3" y="2"/>
                      <a:pt x="79" y="4"/>
                      <a:pt x="79" y="6"/>
                    </a:cubicBezTo>
                    <a:cubicBezTo>
                      <a:pt x="78" y="9"/>
                      <a:pt x="71" y="8"/>
                      <a:pt x="67" y="7"/>
                    </a:cubicBezTo>
                    <a:cubicBezTo>
                      <a:pt x="64" y="5"/>
                      <a:pt x="55" y="9"/>
                      <a:pt x="53" y="11"/>
                    </a:cubicBezTo>
                    <a:cubicBezTo>
                      <a:pt x="52" y="14"/>
                      <a:pt x="46" y="7"/>
                      <a:pt x="42" y="7"/>
                    </a:cubicBezTo>
                    <a:cubicBezTo>
                      <a:pt x="37" y="8"/>
                      <a:pt x="27" y="11"/>
                      <a:pt x="27" y="11"/>
                    </a:cubicBezTo>
                    <a:cubicBezTo>
                      <a:pt x="27" y="11"/>
                      <a:pt x="26" y="23"/>
                      <a:pt x="26" y="28"/>
                    </a:cubicBezTo>
                    <a:cubicBezTo>
                      <a:pt x="26" y="32"/>
                      <a:pt x="32" y="33"/>
                      <a:pt x="32" y="37"/>
                    </a:cubicBezTo>
                    <a:cubicBezTo>
                      <a:pt x="32" y="41"/>
                      <a:pt x="27" y="44"/>
                      <a:pt x="27" y="47"/>
                    </a:cubicBezTo>
                    <a:cubicBezTo>
                      <a:pt x="26" y="49"/>
                      <a:pt x="23" y="51"/>
                      <a:pt x="19" y="52"/>
                    </a:cubicBezTo>
                    <a:cubicBezTo>
                      <a:pt x="14" y="53"/>
                      <a:pt x="15" y="60"/>
                      <a:pt x="11" y="63"/>
                    </a:cubicBezTo>
                    <a:cubicBezTo>
                      <a:pt x="8" y="65"/>
                      <a:pt x="9" y="71"/>
                      <a:pt x="7" y="76"/>
                    </a:cubicBezTo>
                    <a:cubicBezTo>
                      <a:pt x="5" y="80"/>
                      <a:pt x="4" y="87"/>
                      <a:pt x="4" y="92"/>
                    </a:cubicBezTo>
                    <a:cubicBezTo>
                      <a:pt x="4" y="97"/>
                      <a:pt x="3" y="103"/>
                      <a:pt x="0" y="106"/>
                    </a:cubicBezTo>
                    <a:cubicBezTo>
                      <a:pt x="6" y="106"/>
                      <a:pt x="7" y="106"/>
                      <a:pt x="10" y="104"/>
                    </a:cubicBezTo>
                    <a:cubicBezTo>
                      <a:pt x="14" y="102"/>
                      <a:pt x="29" y="99"/>
                      <a:pt x="29" y="99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8" y="87"/>
                      <a:pt x="54" y="78"/>
                      <a:pt x="59" y="77"/>
                    </a:cubicBezTo>
                    <a:cubicBezTo>
                      <a:pt x="67" y="75"/>
                      <a:pt x="77" y="75"/>
                      <a:pt x="84" y="77"/>
                    </a:cubicBezTo>
                    <a:cubicBezTo>
                      <a:pt x="87" y="72"/>
                      <a:pt x="89" y="67"/>
                      <a:pt x="90" y="66"/>
                    </a:cubicBezTo>
                    <a:cubicBezTo>
                      <a:pt x="95" y="61"/>
                      <a:pt x="102" y="51"/>
                      <a:pt x="103" y="43"/>
                    </a:cubicBezTo>
                    <a:cubicBezTo>
                      <a:pt x="104" y="36"/>
                      <a:pt x="104" y="28"/>
                      <a:pt x="104" y="28"/>
                    </a:cubicBezTo>
                    <a:lnTo>
                      <a:pt x="96" y="21"/>
                    </a:ln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8" name="Freeform 146">
                <a:extLst>
                  <a:ext uri="{FF2B5EF4-FFF2-40B4-BE49-F238E27FC236}">
                    <a16:creationId xmlns:a16="http://schemas.microsoft.com/office/drawing/2014/main" id="{DFD760F5-6D76-4B08-B4E2-FE8762E13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3440679"/>
                <a:ext cx="258763" cy="152400"/>
              </a:xfrm>
              <a:custGeom>
                <a:avLst/>
                <a:gdLst>
                  <a:gd name="T0" fmla="*/ 325 w 334"/>
                  <a:gd name="T1" fmla="*/ 110 h 196"/>
                  <a:gd name="T2" fmla="*/ 299 w 334"/>
                  <a:gd name="T3" fmla="*/ 98 h 196"/>
                  <a:gd name="T4" fmla="*/ 284 w 334"/>
                  <a:gd name="T5" fmla="*/ 99 h 196"/>
                  <a:gd name="T6" fmla="*/ 266 w 334"/>
                  <a:gd name="T7" fmla="*/ 94 h 196"/>
                  <a:gd name="T8" fmla="*/ 247 w 334"/>
                  <a:gd name="T9" fmla="*/ 109 h 196"/>
                  <a:gd name="T10" fmla="*/ 238 w 334"/>
                  <a:gd name="T11" fmla="*/ 112 h 196"/>
                  <a:gd name="T12" fmla="*/ 222 w 334"/>
                  <a:gd name="T13" fmla="*/ 102 h 196"/>
                  <a:gd name="T14" fmla="*/ 206 w 334"/>
                  <a:gd name="T15" fmla="*/ 97 h 196"/>
                  <a:gd name="T16" fmla="*/ 195 w 334"/>
                  <a:gd name="T17" fmla="*/ 78 h 196"/>
                  <a:gd name="T18" fmla="*/ 191 w 334"/>
                  <a:gd name="T19" fmla="*/ 60 h 196"/>
                  <a:gd name="T20" fmla="*/ 176 w 334"/>
                  <a:gd name="T21" fmla="*/ 49 h 196"/>
                  <a:gd name="T22" fmla="*/ 138 w 334"/>
                  <a:gd name="T23" fmla="*/ 47 h 196"/>
                  <a:gd name="T24" fmla="*/ 113 w 334"/>
                  <a:gd name="T25" fmla="*/ 49 h 196"/>
                  <a:gd name="T26" fmla="*/ 91 w 334"/>
                  <a:gd name="T27" fmla="*/ 25 h 196"/>
                  <a:gd name="T28" fmla="*/ 86 w 334"/>
                  <a:gd name="T29" fmla="*/ 33 h 196"/>
                  <a:gd name="T30" fmla="*/ 63 w 334"/>
                  <a:gd name="T31" fmla="*/ 29 h 196"/>
                  <a:gd name="T32" fmla="*/ 61 w 334"/>
                  <a:gd name="T33" fmla="*/ 2 h 196"/>
                  <a:gd name="T34" fmla="*/ 53 w 334"/>
                  <a:gd name="T35" fmla="*/ 30 h 196"/>
                  <a:gd name="T36" fmla="*/ 50 w 334"/>
                  <a:gd name="T37" fmla="*/ 0 h 196"/>
                  <a:gd name="T38" fmla="*/ 2 w 334"/>
                  <a:gd name="T39" fmla="*/ 13 h 196"/>
                  <a:gd name="T40" fmla="*/ 0 w 334"/>
                  <a:gd name="T41" fmla="*/ 97 h 196"/>
                  <a:gd name="T42" fmla="*/ 0 w 334"/>
                  <a:gd name="T43" fmla="*/ 97 h 196"/>
                  <a:gd name="T44" fmla="*/ 13 w 334"/>
                  <a:gd name="T45" fmla="*/ 100 h 196"/>
                  <a:gd name="T46" fmla="*/ 20 w 334"/>
                  <a:gd name="T47" fmla="*/ 91 h 196"/>
                  <a:gd name="T48" fmla="*/ 33 w 334"/>
                  <a:gd name="T49" fmla="*/ 81 h 196"/>
                  <a:gd name="T50" fmla="*/ 40 w 334"/>
                  <a:gd name="T51" fmla="*/ 74 h 196"/>
                  <a:gd name="T52" fmla="*/ 48 w 334"/>
                  <a:gd name="T53" fmla="*/ 70 h 196"/>
                  <a:gd name="T54" fmla="*/ 61 w 334"/>
                  <a:gd name="T55" fmla="*/ 73 h 196"/>
                  <a:gd name="T56" fmla="*/ 76 w 334"/>
                  <a:gd name="T57" fmla="*/ 78 h 196"/>
                  <a:gd name="T58" fmla="*/ 82 w 334"/>
                  <a:gd name="T59" fmla="*/ 98 h 196"/>
                  <a:gd name="T60" fmla="*/ 110 w 334"/>
                  <a:gd name="T61" fmla="*/ 102 h 196"/>
                  <a:gd name="T62" fmla="*/ 118 w 334"/>
                  <a:gd name="T63" fmla="*/ 114 h 196"/>
                  <a:gd name="T64" fmla="*/ 126 w 334"/>
                  <a:gd name="T65" fmla="*/ 130 h 196"/>
                  <a:gd name="T66" fmla="*/ 145 w 334"/>
                  <a:gd name="T67" fmla="*/ 144 h 196"/>
                  <a:gd name="T68" fmla="*/ 167 w 334"/>
                  <a:gd name="T69" fmla="*/ 156 h 196"/>
                  <a:gd name="T70" fmla="*/ 187 w 334"/>
                  <a:gd name="T71" fmla="*/ 169 h 196"/>
                  <a:gd name="T72" fmla="*/ 204 w 334"/>
                  <a:gd name="T73" fmla="*/ 175 h 196"/>
                  <a:gd name="T74" fmla="*/ 205 w 334"/>
                  <a:gd name="T75" fmla="*/ 187 h 196"/>
                  <a:gd name="T76" fmla="*/ 207 w 334"/>
                  <a:gd name="T77" fmla="*/ 187 h 196"/>
                  <a:gd name="T78" fmla="*/ 222 w 334"/>
                  <a:gd name="T79" fmla="*/ 192 h 196"/>
                  <a:gd name="T80" fmla="*/ 230 w 334"/>
                  <a:gd name="T81" fmla="*/ 196 h 196"/>
                  <a:gd name="T82" fmla="*/ 238 w 334"/>
                  <a:gd name="T83" fmla="*/ 176 h 196"/>
                  <a:gd name="T84" fmla="*/ 235 w 334"/>
                  <a:gd name="T85" fmla="*/ 159 h 196"/>
                  <a:gd name="T86" fmla="*/ 224 w 334"/>
                  <a:gd name="T87" fmla="*/ 145 h 196"/>
                  <a:gd name="T88" fmla="*/ 242 w 334"/>
                  <a:gd name="T89" fmla="*/ 138 h 196"/>
                  <a:gd name="T90" fmla="*/ 248 w 334"/>
                  <a:gd name="T91" fmla="*/ 127 h 196"/>
                  <a:gd name="T92" fmla="*/ 257 w 334"/>
                  <a:gd name="T93" fmla="*/ 117 h 196"/>
                  <a:gd name="T94" fmla="*/ 271 w 334"/>
                  <a:gd name="T95" fmla="*/ 114 h 196"/>
                  <a:gd name="T96" fmla="*/ 284 w 334"/>
                  <a:gd name="T97" fmla="*/ 111 h 196"/>
                  <a:gd name="T98" fmla="*/ 277 w 334"/>
                  <a:gd name="T99" fmla="*/ 127 h 196"/>
                  <a:gd name="T100" fmla="*/ 299 w 334"/>
                  <a:gd name="T101" fmla="*/ 123 h 196"/>
                  <a:gd name="T102" fmla="*/ 317 w 334"/>
                  <a:gd name="T103" fmla="*/ 120 h 196"/>
                  <a:gd name="T104" fmla="*/ 325 w 334"/>
                  <a:gd name="T105" fmla="*/ 11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34" h="196">
                    <a:moveTo>
                      <a:pt x="325" y="110"/>
                    </a:moveTo>
                    <a:cubicBezTo>
                      <a:pt x="316" y="103"/>
                      <a:pt x="301" y="94"/>
                      <a:pt x="299" y="98"/>
                    </a:cubicBezTo>
                    <a:cubicBezTo>
                      <a:pt x="298" y="103"/>
                      <a:pt x="288" y="103"/>
                      <a:pt x="284" y="99"/>
                    </a:cubicBezTo>
                    <a:cubicBezTo>
                      <a:pt x="280" y="94"/>
                      <a:pt x="277" y="89"/>
                      <a:pt x="266" y="94"/>
                    </a:cubicBezTo>
                    <a:cubicBezTo>
                      <a:pt x="255" y="98"/>
                      <a:pt x="248" y="104"/>
                      <a:pt x="247" y="109"/>
                    </a:cubicBezTo>
                    <a:cubicBezTo>
                      <a:pt x="246" y="113"/>
                      <a:pt x="239" y="118"/>
                      <a:pt x="238" y="112"/>
                    </a:cubicBezTo>
                    <a:cubicBezTo>
                      <a:pt x="237" y="106"/>
                      <a:pt x="228" y="103"/>
                      <a:pt x="222" y="102"/>
                    </a:cubicBezTo>
                    <a:cubicBezTo>
                      <a:pt x="216" y="100"/>
                      <a:pt x="207" y="103"/>
                      <a:pt x="206" y="97"/>
                    </a:cubicBezTo>
                    <a:cubicBezTo>
                      <a:pt x="205" y="91"/>
                      <a:pt x="196" y="85"/>
                      <a:pt x="195" y="78"/>
                    </a:cubicBezTo>
                    <a:cubicBezTo>
                      <a:pt x="195" y="71"/>
                      <a:pt x="197" y="62"/>
                      <a:pt x="191" y="60"/>
                    </a:cubicBezTo>
                    <a:cubicBezTo>
                      <a:pt x="185" y="59"/>
                      <a:pt x="181" y="49"/>
                      <a:pt x="176" y="49"/>
                    </a:cubicBezTo>
                    <a:cubicBezTo>
                      <a:pt x="171" y="49"/>
                      <a:pt x="142" y="49"/>
                      <a:pt x="138" y="47"/>
                    </a:cubicBezTo>
                    <a:cubicBezTo>
                      <a:pt x="134" y="46"/>
                      <a:pt x="115" y="53"/>
                      <a:pt x="113" y="49"/>
                    </a:cubicBezTo>
                    <a:cubicBezTo>
                      <a:pt x="112" y="45"/>
                      <a:pt x="99" y="31"/>
                      <a:pt x="91" y="25"/>
                    </a:cubicBezTo>
                    <a:cubicBezTo>
                      <a:pt x="91" y="28"/>
                      <a:pt x="89" y="31"/>
                      <a:pt x="86" y="33"/>
                    </a:cubicBezTo>
                    <a:cubicBezTo>
                      <a:pt x="72" y="43"/>
                      <a:pt x="58" y="41"/>
                      <a:pt x="63" y="29"/>
                    </a:cubicBezTo>
                    <a:cubicBezTo>
                      <a:pt x="67" y="17"/>
                      <a:pt x="68" y="2"/>
                      <a:pt x="61" y="2"/>
                    </a:cubicBezTo>
                    <a:cubicBezTo>
                      <a:pt x="53" y="2"/>
                      <a:pt x="58" y="28"/>
                      <a:pt x="53" y="30"/>
                    </a:cubicBezTo>
                    <a:cubicBezTo>
                      <a:pt x="48" y="31"/>
                      <a:pt x="46" y="11"/>
                      <a:pt x="50" y="0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4" y="99"/>
                      <a:pt x="10" y="100"/>
                      <a:pt x="13" y="100"/>
                    </a:cubicBezTo>
                    <a:cubicBezTo>
                      <a:pt x="20" y="101"/>
                      <a:pt x="20" y="95"/>
                      <a:pt x="20" y="91"/>
                    </a:cubicBezTo>
                    <a:cubicBezTo>
                      <a:pt x="20" y="87"/>
                      <a:pt x="28" y="80"/>
                      <a:pt x="33" y="81"/>
                    </a:cubicBezTo>
                    <a:cubicBezTo>
                      <a:pt x="39" y="82"/>
                      <a:pt x="38" y="74"/>
                      <a:pt x="40" y="74"/>
                    </a:cubicBezTo>
                    <a:cubicBezTo>
                      <a:pt x="42" y="74"/>
                      <a:pt x="46" y="73"/>
                      <a:pt x="48" y="70"/>
                    </a:cubicBezTo>
                    <a:cubicBezTo>
                      <a:pt x="49" y="67"/>
                      <a:pt x="58" y="70"/>
                      <a:pt x="61" y="73"/>
                    </a:cubicBezTo>
                    <a:cubicBezTo>
                      <a:pt x="64" y="76"/>
                      <a:pt x="71" y="77"/>
                      <a:pt x="76" y="78"/>
                    </a:cubicBezTo>
                    <a:cubicBezTo>
                      <a:pt x="81" y="79"/>
                      <a:pt x="82" y="95"/>
                      <a:pt x="82" y="98"/>
                    </a:cubicBezTo>
                    <a:cubicBezTo>
                      <a:pt x="82" y="102"/>
                      <a:pt x="106" y="101"/>
                      <a:pt x="110" y="102"/>
                    </a:cubicBezTo>
                    <a:cubicBezTo>
                      <a:pt x="114" y="102"/>
                      <a:pt x="114" y="109"/>
                      <a:pt x="118" y="114"/>
                    </a:cubicBezTo>
                    <a:cubicBezTo>
                      <a:pt x="122" y="119"/>
                      <a:pt x="125" y="126"/>
                      <a:pt x="126" y="130"/>
                    </a:cubicBezTo>
                    <a:cubicBezTo>
                      <a:pt x="128" y="133"/>
                      <a:pt x="142" y="138"/>
                      <a:pt x="145" y="144"/>
                    </a:cubicBezTo>
                    <a:cubicBezTo>
                      <a:pt x="149" y="149"/>
                      <a:pt x="159" y="154"/>
                      <a:pt x="167" y="156"/>
                    </a:cubicBezTo>
                    <a:cubicBezTo>
                      <a:pt x="175" y="159"/>
                      <a:pt x="182" y="170"/>
                      <a:pt x="187" y="169"/>
                    </a:cubicBezTo>
                    <a:cubicBezTo>
                      <a:pt x="191" y="169"/>
                      <a:pt x="204" y="175"/>
                      <a:pt x="204" y="175"/>
                    </a:cubicBezTo>
                    <a:cubicBezTo>
                      <a:pt x="205" y="187"/>
                      <a:pt x="205" y="187"/>
                      <a:pt x="205" y="187"/>
                    </a:cubicBezTo>
                    <a:cubicBezTo>
                      <a:pt x="205" y="187"/>
                      <a:pt x="206" y="187"/>
                      <a:pt x="207" y="187"/>
                    </a:cubicBezTo>
                    <a:cubicBezTo>
                      <a:pt x="213" y="185"/>
                      <a:pt x="217" y="192"/>
                      <a:pt x="222" y="192"/>
                    </a:cubicBezTo>
                    <a:cubicBezTo>
                      <a:pt x="224" y="192"/>
                      <a:pt x="227" y="194"/>
                      <a:pt x="230" y="196"/>
                    </a:cubicBezTo>
                    <a:cubicBezTo>
                      <a:pt x="229" y="185"/>
                      <a:pt x="233" y="179"/>
                      <a:pt x="238" y="176"/>
                    </a:cubicBezTo>
                    <a:cubicBezTo>
                      <a:pt x="243" y="172"/>
                      <a:pt x="234" y="165"/>
                      <a:pt x="235" y="159"/>
                    </a:cubicBezTo>
                    <a:cubicBezTo>
                      <a:pt x="236" y="153"/>
                      <a:pt x="223" y="150"/>
                      <a:pt x="224" y="145"/>
                    </a:cubicBezTo>
                    <a:cubicBezTo>
                      <a:pt x="225" y="140"/>
                      <a:pt x="236" y="140"/>
                      <a:pt x="242" y="138"/>
                    </a:cubicBezTo>
                    <a:cubicBezTo>
                      <a:pt x="247" y="136"/>
                      <a:pt x="243" y="127"/>
                      <a:pt x="248" y="127"/>
                    </a:cubicBezTo>
                    <a:cubicBezTo>
                      <a:pt x="253" y="127"/>
                      <a:pt x="255" y="122"/>
                      <a:pt x="257" y="117"/>
                    </a:cubicBezTo>
                    <a:cubicBezTo>
                      <a:pt x="258" y="112"/>
                      <a:pt x="267" y="117"/>
                      <a:pt x="271" y="114"/>
                    </a:cubicBezTo>
                    <a:cubicBezTo>
                      <a:pt x="276" y="111"/>
                      <a:pt x="282" y="108"/>
                      <a:pt x="284" y="111"/>
                    </a:cubicBezTo>
                    <a:cubicBezTo>
                      <a:pt x="285" y="113"/>
                      <a:pt x="280" y="123"/>
                      <a:pt x="277" y="127"/>
                    </a:cubicBezTo>
                    <a:cubicBezTo>
                      <a:pt x="285" y="126"/>
                      <a:pt x="297" y="125"/>
                      <a:pt x="299" y="123"/>
                    </a:cubicBezTo>
                    <a:cubicBezTo>
                      <a:pt x="302" y="120"/>
                      <a:pt x="313" y="127"/>
                      <a:pt x="317" y="120"/>
                    </a:cubicBezTo>
                    <a:cubicBezTo>
                      <a:pt x="321" y="112"/>
                      <a:pt x="334" y="118"/>
                      <a:pt x="325" y="11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9" name="Freeform 147">
                <a:extLst>
                  <a:ext uri="{FF2B5EF4-FFF2-40B4-BE49-F238E27FC236}">
                    <a16:creationId xmlns:a16="http://schemas.microsoft.com/office/drawing/2014/main" id="{DDBA866C-1DE4-4904-B96F-F75FA8ED5F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32488" y="2592954"/>
                <a:ext cx="379413" cy="600075"/>
              </a:xfrm>
              <a:custGeom>
                <a:avLst/>
                <a:gdLst>
                  <a:gd name="T0" fmla="*/ 463 w 489"/>
                  <a:gd name="T1" fmla="*/ 404 h 773"/>
                  <a:gd name="T2" fmla="*/ 464 w 489"/>
                  <a:gd name="T3" fmla="*/ 381 h 773"/>
                  <a:gd name="T4" fmla="*/ 437 w 489"/>
                  <a:gd name="T5" fmla="*/ 377 h 773"/>
                  <a:gd name="T6" fmla="*/ 407 w 489"/>
                  <a:gd name="T7" fmla="*/ 376 h 773"/>
                  <a:gd name="T8" fmla="*/ 392 w 489"/>
                  <a:gd name="T9" fmla="*/ 374 h 773"/>
                  <a:gd name="T10" fmla="*/ 363 w 489"/>
                  <a:gd name="T11" fmla="*/ 380 h 773"/>
                  <a:gd name="T12" fmla="*/ 339 w 489"/>
                  <a:gd name="T13" fmla="*/ 406 h 773"/>
                  <a:gd name="T14" fmla="*/ 340 w 489"/>
                  <a:gd name="T15" fmla="*/ 378 h 773"/>
                  <a:gd name="T16" fmla="*/ 306 w 489"/>
                  <a:gd name="T17" fmla="*/ 398 h 773"/>
                  <a:gd name="T18" fmla="*/ 291 w 489"/>
                  <a:gd name="T19" fmla="*/ 404 h 773"/>
                  <a:gd name="T20" fmla="*/ 277 w 489"/>
                  <a:gd name="T21" fmla="*/ 400 h 773"/>
                  <a:gd name="T22" fmla="*/ 251 w 489"/>
                  <a:gd name="T23" fmla="*/ 420 h 773"/>
                  <a:gd name="T24" fmla="*/ 234 w 489"/>
                  <a:gd name="T25" fmla="*/ 434 h 773"/>
                  <a:gd name="T26" fmla="*/ 217 w 489"/>
                  <a:gd name="T27" fmla="*/ 442 h 773"/>
                  <a:gd name="T28" fmla="*/ 188 w 489"/>
                  <a:gd name="T29" fmla="*/ 450 h 773"/>
                  <a:gd name="T30" fmla="*/ 177 w 489"/>
                  <a:gd name="T31" fmla="*/ 466 h 773"/>
                  <a:gd name="T32" fmla="*/ 216 w 489"/>
                  <a:gd name="T33" fmla="*/ 467 h 773"/>
                  <a:gd name="T34" fmla="*/ 187 w 489"/>
                  <a:gd name="T35" fmla="*/ 488 h 773"/>
                  <a:gd name="T36" fmla="*/ 145 w 489"/>
                  <a:gd name="T37" fmla="*/ 534 h 773"/>
                  <a:gd name="T38" fmla="*/ 117 w 489"/>
                  <a:gd name="T39" fmla="*/ 570 h 773"/>
                  <a:gd name="T40" fmla="*/ 94 w 489"/>
                  <a:gd name="T41" fmla="*/ 603 h 773"/>
                  <a:gd name="T42" fmla="*/ 62 w 489"/>
                  <a:gd name="T43" fmla="*/ 626 h 773"/>
                  <a:gd name="T44" fmla="*/ 27 w 489"/>
                  <a:gd name="T45" fmla="*/ 647 h 773"/>
                  <a:gd name="T46" fmla="*/ 10 w 489"/>
                  <a:gd name="T47" fmla="*/ 676 h 773"/>
                  <a:gd name="T48" fmla="*/ 5 w 489"/>
                  <a:gd name="T49" fmla="*/ 710 h 773"/>
                  <a:gd name="T50" fmla="*/ 21 w 489"/>
                  <a:gd name="T51" fmla="*/ 722 h 773"/>
                  <a:gd name="T52" fmla="*/ 17 w 489"/>
                  <a:gd name="T53" fmla="*/ 735 h 773"/>
                  <a:gd name="T54" fmla="*/ 34 w 489"/>
                  <a:gd name="T55" fmla="*/ 765 h 773"/>
                  <a:gd name="T56" fmla="*/ 109 w 489"/>
                  <a:gd name="T57" fmla="*/ 729 h 773"/>
                  <a:gd name="T58" fmla="*/ 131 w 489"/>
                  <a:gd name="T59" fmla="*/ 736 h 773"/>
                  <a:gd name="T60" fmla="*/ 145 w 489"/>
                  <a:gd name="T61" fmla="*/ 689 h 773"/>
                  <a:gd name="T62" fmla="*/ 140 w 489"/>
                  <a:gd name="T63" fmla="*/ 629 h 773"/>
                  <a:gd name="T64" fmla="*/ 174 w 489"/>
                  <a:gd name="T65" fmla="*/ 586 h 773"/>
                  <a:gd name="T66" fmla="*/ 197 w 489"/>
                  <a:gd name="T67" fmla="*/ 532 h 773"/>
                  <a:gd name="T68" fmla="*/ 220 w 489"/>
                  <a:gd name="T69" fmla="*/ 483 h 773"/>
                  <a:gd name="T70" fmla="*/ 273 w 489"/>
                  <a:gd name="T71" fmla="*/ 457 h 773"/>
                  <a:gd name="T72" fmla="*/ 311 w 489"/>
                  <a:gd name="T73" fmla="*/ 431 h 773"/>
                  <a:gd name="T74" fmla="*/ 377 w 489"/>
                  <a:gd name="T75" fmla="*/ 451 h 773"/>
                  <a:gd name="T76" fmla="*/ 419 w 489"/>
                  <a:gd name="T77" fmla="*/ 407 h 773"/>
                  <a:gd name="T78" fmla="*/ 463 w 489"/>
                  <a:gd name="T79" fmla="*/ 427 h 773"/>
                  <a:gd name="T80" fmla="*/ 137 w 489"/>
                  <a:gd name="T81" fmla="*/ 55 h 773"/>
                  <a:gd name="T82" fmla="*/ 182 w 489"/>
                  <a:gd name="T83" fmla="*/ 82 h 773"/>
                  <a:gd name="T84" fmla="*/ 217 w 489"/>
                  <a:gd name="T85" fmla="*/ 89 h 773"/>
                  <a:gd name="T86" fmla="*/ 219 w 489"/>
                  <a:gd name="T87" fmla="*/ 115 h 773"/>
                  <a:gd name="T88" fmla="*/ 186 w 489"/>
                  <a:gd name="T89" fmla="*/ 145 h 773"/>
                  <a:gd name="T90" fmla="*/ 224 w 489"/>
                  <a:gd name="T91" fmla="*/ 160 h 773"/>
                  <a:gd name="T92" fmla="*/ 268 w 489"/>
                  <a:gd name="T93" fmla="*/ 87 h 773"/>
                  <a:gd name="T94" fmla="*/ 304 w 489"/>
                  <a:gd name="T95" fmla="*/ 105 h 773"/>
                  <a:gd name="T96" fmla="*/ 353 w 489"/>
                  <a:gd name="T97" fmla="*/ 125 h 773"/>
                  <a:gd name="T98" fmla="*/ 337 w 489"/>
                  <a:gd name="T99" fmla="*/ 100 h 773"/>
                  <a:gd name="T100" fmla="*/ 295 w 489"/>
                  <a:gd name="T101" fmla="*/ 65 h 773"/>
                  <a:gd name="T102" fmla="*/ 253 w 489"/>
                  <a:gd name="T103" fmla="*/ 42 h 773"/>
                  <a:gd name="T104" fmla="*/ 212 w 489"/>
                  <a:gd name="T105" fmla="*/ 20 h 773"/>
                  <a:gd name="T106" fmla="*/ 196 w 489"/>
                  <a:gd name="T107" fmla="*/ 42 h 773"/>
                  <a:gd name="T108" fmla="*/ 156 w 489"/>
                  <a:gd name="T109" fmla="*/ 40 h 773"/>
                  <a:gd name="T110" fmla="*/ 132 w 489"/>
                  <a:gd name="T111" fmla="*/ 31 h 773"/>
                  <a:gd name="T112" fmla="*/ 119 w 489"/>
                  <a:gd name="T113" fmla="*/ 89 h 773"/>
                  <a:gd name="T114" fmla="*/ 119 w 489"/>
                  <a:gd name="T115" fmla="*/ 89 h 773"/>
                  <a:gd name="T116" fmla="*/ 280 w 489"/>
                  <a:gd name="T117" fmla="*/ 44 h 773"/>
                  <a:gd name="T118" fmla="*/ 392 w 489"/>
                  <a:gd name="T119" fmla="*/ 42 h 773"/>
                  <a:gd name="T120" fmla="*/ 343 w 489"/>
                  <a:gd name="T121" fmla="*/ 16 h 773"/>
                  <a:gd name="T122" fmla="*/ 298 w 489"/>
                  <a:gd name="T123" fmla="*/ 13 h 773"/>
                  <a:gd name="T124" fmla="*/ 265 w 489"/>
                  <a:gd name="T125" fmla="*/ 16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9" h="773">
                    <a:moveTo>
                      <a:pt x="474" y="413"/>
                    </a:moveTo>
                    <a:cubicBezTo>
                      <a:pt x="473" y="417"/>
                      <a:pt x="466" y="417"/>
                      <a:pt x="466" y="412"/>
                    </a:cubicBezTo>
                    <a:cubicBezTo>
                      <a:pt x="466" y="408"/>
                      <a:pt x="454" y="405"/>
                      <a:pt x="454" y="403"/>
                    </a:cubicBezTo>
                    <a:cubicBezTo>
                      <a:pt x="453" y="401"/>
                      <a:pt x="459" y="401"/>
                      <a:pt x="463" y="404"/>
                    </a:cubicBezTo>
                    <a:cubicBezTo>
                      <a:pt x="467" y="406"/>
                      <a:pt x="471" y="405"/>
                      <a:pt x="476" y="400"/>
                    </a:cubicBezTo>
                    <a:cubicBezTo>
                      <a:pt x="481" y="395"/>
                      <a:pt x="488" y="399"/>
                      <a:pt x="488" y="395"/>
                    </a:cubicBezTo>
                    <a:cubicBezTo>
                      <a:pt x="489" y="391"/>
                      <a:pt x="480" y="388"/>
                      <a:pt x="479" y="385"/>
                    </a:cubicBezTo>
                    <a:cubicBezTo>
                      <a:pt x="477" y="383"/>
                      <a:pt x="471" y="379"/>
                      <a:pt x="464" y="381"/>
                    </a:cubicBezTo>
                    <a:cubicBezTo>
                      <a:pt x="458" y="382"/>
                      <a:pt x="458" y="379"/>
                      <a:pt x="454" y="376"/>
                    </a:cubicBezTo>
                    <a:cubicBezTo>
                      <a:pt x="451" y="372"/>
                      <a:pt x="440" y="378"/>
                      <a:pt x="440" y="386"/>
                    </a:cubicBezTo>
                    <a:cubicBezTo>
                      <a:pt x="440" y="394"/>
                      <a:pt x="433" y="392"/>
                      <a:pt x="435" y="387"/>
                    </a:cubicBezTo>
                    <a:cubicBezTo>
                      <a:pt x="438" y="383"/>
                      <a:pt x="432" y="378"/>
                      <a:pt x="437" y="377"/>
                    </a:cubicBezTo>
                    <a:cubicBezTo>
                      <a:pt x="443" y="375"/>
                      <a:pt x="440" y="367"/>
                      <a:pt x="430" y="366"/>
                    </a:cubicBezTo>
                    <a:cubicBezTo>
                      <a:pt x="419" y="365"/>
                      <a:pt x="415" y="374"/>
                      <a:pt x="418" y="377"/>
                    </a:cubicBezTo>
                    <a:cubicBezTo>
                      <a:pt x="420" y="380"/>
                      <a:pt x="411" y="392"/>
                      <a:pt x="407" y="392"/>
                    </a:cubicBezTo>
                    <a:cubicBezTo>
                      <a:pt x="402" y="392"/>
                      <a:pt x="407" y="381"/>
                      <a:pt x="407" y="376"/>
                    </a:cubicBezTo>
                    <a:cubicBezTo>
                      <a:pt x="407" y="370"/>
                      <a:pt x="403" y="373"/>
                      <a:pt x="395" y="382"/>
                    </a:cubicBezTo>
                    <a:cubicBezTo>
                      <a:pt x="387" y="391"/>
                      <a:pt x="381" y="399"/>
                      <a:pt x="377" y="400"/>
                    </a:cubicBezTo>
                    <a:cubicBezTo>
                      <a:pt x="372" y="401"/>
                      <a:pt x="373" y="392"/>
                      <a:pt x="380" y="388"/>
                    </a:cubicBezTo>
                    <a:cubicBezTo>
                      <a:pt x="387" y="384"/>
                      <a:pt x="388" y="374"/>
                      <a:pt x="392" y="374"/>
                    </a:cubicBezTo>
                    <a:cubicBezTo>
                      <a:pt x="397" y="374"/>
                      <a:pt x="397" y="368"/>
                      <a:pt x="390" y="366"/>
                    </a:cubicBezTo>
                    <a:cubicBezTo>
                      <a:pt x="383" y="365"/>
                      <a:pt x="382" y="372"/>
                      <a:pt x="380" y="375"/>
                    </a:cubicBezTo>
                    <a:cubicBezTo>
                      <a:pt x="378" y="377"/>
                      <a:pt x="366" y="371"/>
                      <a:pt x="366" y="373"/>
                    </a:cubicBezTo>
                    <a:cubicBezTo>
                      <a:pt x="367" y="375"/>
                      <a:pt x="360" y="376"/>
                      <a:pt x="363" y="380"/>
                    </a:cubicBezTo>
                    <a:cubicBezTo>
                      <a:pt x="366" y="384"/>
                      <a:pt x="362" y="388"/>
                      <a:pt x="359" y="383"/>
                    </a:cubicBezTo>
                    <a:cubicBezTo>
                      <a:pt x="356" y="378"/>
                      <a:pt x="349" y="382"/>
                      <a:pt x="346" y="387"/>
                    </a:cubicBezTo>
                    <a:cubicBezTo>
                      <a:pt x="342" y="393"/>
                      <a:pt x="338" y="393"/>
                      <a:pt x="341" y="395"/>
                    </a:cubicBezTo>
                    <a:cubicBezTo>
                      <a:pt x="345" y="397"/>
                      <a:pt x="344" y="404"/>
                      <a:pt x="339" y="406"/>
                    </a:cubicBezTo>
                    <a:cubicBezTo>
                      <a:pt x="334" y="407"/>
                      <a:pt x="336" y="392"/>
                      <a:pt x="332" y="393"/>
                    </a:cubicBezTo>
                    <a:cubicBezTo>
                      <a:pt x="328" y="395"/>
                      <a:pt x="331" y="386"/>
                      <a:pt x="336" y="386"/>
                    </a:cubicBezTo>
                    <a:cubicBezTo>
                      <a:pt x="342" y="386"/>
                      <a:pt x="347" y="378"/>
                      <a:pt x="346" y="376"/>
                    </a:cubicBezTo>
                    <a:cubicBezTo>
                      <a:pt x="345" y="373"/>
                      <a:pt x="340" y="374"/>
                      <a:pt x="340" y="378"/>
                    </a:cubicBezTo>
                    <a:cubicBezTo>
                      <a:pt x="340" y="382"/>
                      <a:pt x="331" y="381"/>
                      <a:pt x="324" y="381"/>
                    </a:cubicBezTo>
                    <a:cubicBezTo>
                      <a:pt x="317" y="381"/>
                      <a:pt x="318" y="389"/>
                      <a:pt x="325" y="394"/>
                    </a:cubicBezTo>
                    <a:cubicBezTo>
                      <a:pt x="333" y="398"/>
                      <a:pt x="324" y="401"/>
                      <a:pt x="320" y="398"/>
                    </a:cubicBezTo>
                    <a:cubicBezTo>
                      <a:pt x="316" y="394"/>
                      <a:pt x="310" y="396"/>
                      <a:pt x="306" y="398"/>
                    </a:cubicBezTo>
                    <a:cubicBezTo>
                      <a:pt x="302" y="400"/>
                      <a:pt x="316" y="405"/>
                      <a:pt x="316" y="407"/>
                    </a:cubicBezTo>
                    <a:cubicBezTo>
                      <a:pt x="317" y="410"/>
                      <a:pt x="309" y="404"/>
                      <a:pt x="308" y="406"/>
                    </a:cubicBezTo>
                    <a:cubicBezTo>
                      <a:pt x="306" y="408"/>
                      <a:pt x="298" y="405"/>
                      <a:pt x="297" y="400"/>
                    </a:cubicBezTo>
                    <a:cubicBezTo>
                      <a:pt x="297" y="395"/>
                      <a:pt x="284" y="402"/>
                      <a:pt x="291" y="404"/>
                    </a:cubicBezTo>
                    <a:cubicBezTo>
                      <a:pt x="298" y="405"/>
                      <a:pt x="296" y="410"/>
                      <a:pt x="296" y="416"/>
                    </a:cubicBezTo>
                    <a:cubicBezTo>
                      <a:pt x="296" y="422"/>
                      <a:pt x="288" y="417"/>
                      <a:pt x="289" y="412"/>
                    </a:cubicBezTo>
                    <a:cubicBezTo>
                      <a:pt x="291" y="407"/>
                      <a:pt x="284" y="408"/>
                      <a:pt x="279" y="411"/>
                    </a:cubicBezTo>
                    <a:cubicBezTo>
                      <a:pt x="273" y="415"/>
                      <a:pt x="280" y="405"/>
                      <a:pt x="277" y="400"/>
                    </a:cubicBezTo>
                    <a:cubicBezTo>
                      <a:pt x="275" y="396"/>
                      <a:pt x="270" y="400"/>
                      <a:pt x="264" y="401"/>
                    </a:cubicBezTo>
                    <a:cubicBezTo>
                      <a:pt x="258" y="403"/>
                      <a:pt x="255" y="403"/>
                      <a:pt x="259" y="407"/>
                    </a:cubicBezTo>
                    <a:cubicBezTo>
                      <a:pt x="263" y="411"/>
                      <a:pt x="262" y="416"/>
                      <a:pt x="257" y="415"/>
                    </a:cubicBezTo>
                    <a:cubicBezTo>
                      <a:pt x="253" y="415"/>
                      <a:pt x="251" y="415"/>
                      <a:pt x="251" y="420"/>
                    </a:cubicBezTo>
                    <a:cubicBezTo>
                      <a:pt x="252" y="424"/>
                      <a:pt x="245" y="425"/>
                      <a:pt x="244" y="421"/>
                    </a:cubicBezTo>
                    <a:cubicBezTo>
                      <a:pt x="244" y="417"/>
                      <a:pt x="234" y="418"/>
                      <a:pt x="232" y="422"/>
                    </a:cubicBezTo>
                    <a:cubicBezTo>
                      <a:pt x="229" y="427"/>
                      <a:pt x="221" y="430"/>
                      <a:pt x="222" y="435"/>
                    </a:cubicBezTo>
                    <a:cubicBezTo>
                      <a:pt x="223" y="440"/>
                      <a:pt x="229" y="433"/>
                      <a:pt x="234" y="434"/>
                    </a:cubicBezTo>
                    <a:cubicBezTo>
                      <a:pt x="239" y="436"/>
                      <a:pt x="234" y="439"/>
                      <a:pt x="236" y="441"/>
                    </a:cubicBezTo>
                    <a:cubicBezTo>
                      <a:pt x="239" y="444"/>
                      <a:pt x="239" y="450"/>
                      <a:pt x="235" y="446"/>
                    </a:cubicBezTo>
                    <a:cubicBezTo>
                      <a:pt x="231" y="442"/>
                      <a:pt x="226" y="441"/>
                      <a:pt x="225" y="447"/>
                    </a:cubicBezTo>
                    <a:cubicBezTo>
                      <a:pt x="224" y="453"/>
                      <a:pt x="220" y="446"/>
                      <a:pt x="217" y="442"/>
                    </a:cubicBezTo>
                    <a:cubicBezTo>
                      <a:pt x="213" y="438"/>
                      <a:pt x="210" y="450"/>
                      <a:pt x="206" y="447"/>
                    </a:cubicBezTo>
                    <a:cubicBezTo>
                      <a:pt x="203" y="444"/>
                      <a:pt x="213" y="436"/>
                      <a:pt x="211" y="432"/>
                    </a:cubicBezTo>
                    <a:cubicBezTo>
                      <a:pt x="208" y="427"/>
                      <a:pt x="206" y="434"/>
                      <a:pt x="200" y="441"/>
                    </a:cubicBezTo>
                    <a:cubicBezTo>
                      <a:pt x="193" y="447"/>
                      <a:pt x="184" y="447"/>
                      <a:pt x="188" y="450"/>
                    </a:cubicBezTo>
                    <a:cubicBezTo>
                      <a:pt x="191" y="453"/>
                      <a:pt x="181" y="454"/>
                      <a:pt x="179" y="460"/>
                    </a:cubicBezTo>
                    <a:cubicBezTo>
                      <a:pt x="178" y="465"/>
                      <a:pt x="165" y="467"/>
                      <a:pt x="156" y="473"/>
                    </a:cubicBezTo>
                    <a:cubicBezTo>
                      <a:pt x="148" y="478"/>
                      <a:pt x="158" y="478"/>
                      <a:pt x="163" y="473"/>
                    </a:cubicBezTo>
                    <a:cubicBezTo>
                      <a:pt x="167" y="468"/>
                      <a:pt x="169" y="471"/>
                      <a:pt x="177" y="466"/>
                    </a:cubicBezTo>
                    <a:cubicBezTo>
                      <a:pt x="184" y="461"/>
                      <a:pt x="192" y="458"/>
                      <a:pt x="195" y="460"/>
                    </a:cubicBezTo>
                    <a:cubicBezTo>
                      <a:pt x="198" y="461"/>
                      <a:pt x="203" y="463"/>
                      <a:pt x="206" y="458"/>
                    </a:cubicBezTo>
                    <a:cubicBezTo>
                      <a:pt x="210" y="453"/>
                      <a:pt x="214" y="454"/>
                      <a:pt x="218" y="457"/>
                    </a:cubicBezTo>
                    <a:cubicBezTo>
                      <a:pt x="222" y="460"/>
                      <a:pt x="212" y="463"/>
                      <a:pt x="216" y="467"/>
                    </a:cubicBezTo>
                    <a:cubicBezTo>
                      <a:pt x="221" y="472"/>
                      <a:pt x="211" y="474"/>
                      <a:pt x="211" y="470"/>
                    </a:cubicBezTo>
                    <a:cubicBezTo>
                      <a:pt x="211" y="466"/>
                      <a:pt x="205" y="463"/>
                      <a:pt x="203" y="466"/>
                    </a:cubicBezTo>
                    <a:cubicBezTo>
                      <a:pt x="201" y="470"/>
                      <a:pt x="198" y="474"/>
                      <a:pt x="194" y="474"/>
                    </a:cubicBezTo>
                    <a:cubicBezTo>
                      <a:pt x="191" y="475"/>
                      <a:pt x="187" y="481"/>
                      <a:pt x="187" y="488"/>
                    </a:cubicBezTo>
                    <a:cubicBezTo>
                      <a:pt x="187" y="495"/>
                      <a:pt x="181" y="488"/>
                      <a:pt x="180" y="494"/>
                    </a:cubicBezTo>
                    <a:cubicBezTo>
                      <a:pt x="179" y="500"/>
                      <a:pt x="170" y="510"/>
                      <a:pt x="163" y="518"/>
                    </a:cubicBezTo>
                    <a:cubicBezTo>
                      <a:pt x="155" y="525"/>
                      <a:pt x="162" y="527"/>
                      <a:pt x="160" y="532"/>
                    </a:cubicBezTo>
                    <a:cubicBezTo>
                      <a:pt x="157" y="536"/>
                      <a:pt x="148" y="532"/>
                      <a:pt x="145" y="534"/>
                    </a:cubicBezTo>
                    <a:cubicBezTo>
                      <a:pt x="142" y="536"/>
                      <a:pt x="146" y="548"/>
                      <a:pt x="142" y="551"/>
                    </a:cubicBezTo>
                    <a:cubicBezTo>
                      <a:pt x="138" y="555"/>
                      <a:pt x="142" y="560"/>
                      <a:pt x="142" y="564"/>
                    </a:cubicBezTo>
                    <a:cubicBezTo>
                      <a:pt x="142" y="568"/>
                      <a:pt x="131" y="562"/>
                      <a:pt x="131" y="566"/>
                    </a:cubicBezTo>
                    <a:cubicBezTo>
                      <a:pt x="130" y="570"/>
                      <a:pt x="120" y="569"/>
                      <a:pt x="117" y="570"/>
                    </a:cubicBezTo>
                    <a:cubicBezTo>
                      <a:pt x="115" y="571"/>
                      <a:pt x="123" y="578"/>
                      <a:pt x="128" y="582"/>
                    </a:cubicBezTo>
                    <a:cubicBezTo>
                      <a:pt x="133" y="586"/>
                      <a:pt x="123" y="589"/>
                      <a:pt x="122" y="584"/>
                    </a:cubicBezTo>
                    <a:cubicBezTo>
                      <a:pt x="121" y="580"/>
                      <a:pt x="114" y="587"/>
                      <a:pt x="105" y="591"/>
                    </a:cubicBezTo>
                    <a:cubicBezTo>
                      <a:pt x="97" y="595"/>
                      <a:pt x="100" y="603"/>
                      <a:pt x="94" y="603"/>
                    </a:cubicBezTo>
                    <a:cubicBezTo>
                      <a:pt x="87" y="603"/>
                      <a:pt x="89" y="614"/>
                      <a:pt x="85" y="617"/>
                    </a:cubicBezTo>
                    <a:cubicBezTo>
                      <a:pt x="80" y="621"/>
                      <a:pt x="81" y="609"/>
                      <a:pt x="74" y="609"/>
                    </a:cubicBezTo>
                    <a:cubicBezTo>
                      <a:pt x="67" y="609"/>
                      <a:pt x="68" y="614"/>
                      <a:pt x="72" y="620"/>
                    </a:cubicBezTo>
                    <a:cubicBezTo>
                      <a:pt x="76" y="626"/>
                      <a:pt x="66" y="621"/>
                      <a:pt x="62" y="626"/>
                    </a:cubicBezTo>
                    <a:cubicBezTo>
                      <a:pt x="58" y="631"/>
                      <a:pt x="47" y="629"/>
                      <a:pt x="43" y="633"/>
                    </a:cubicBezTo>
                    <a:cubicBezTo>
                      <a:pt x="40" y="637"/>
                      <a:pt x="52" y="637"/>
                      <a:pt x="54" y="640"/>
                    </a:cubicBezTo>
                    <a:cubicBezTo>
                      <a:pt x="55" y="644"/>
                      <a:pt x="43" y="642"/>
                      <a:pt x="37" y="641"/>
                    </a:cubicBezTo>
                    <a:cubicBezTo>
                      <a:pt x="31" y="639"/>
                      <a:pt x="33" y="648"/>
                      <a:pt x="27" y="647"/>
                    </a:cubicBezTo>
                    <a:cubicBezTo>
                      <a:pt x="22" y="646"/>
                      <a:pt x="15" y="652"/>
                      <a:pt x="19" y="656"/>
                    </a:cubicBezTo>
                    <a:cubicBezTo>
                      <a:pt x="23" y="660"/>
                      <a:pt x="16" y="660"/>
                      <a:pt x="12" y="658"/>
                    </a:cubicBezTo>
                    <a:cubicBezTo>
                      <a:pt x="8" y="655"/>
                      <a:pt x="4" y="662"/>
                      <a:pt x="3" y="666"/>
                    </a:cubicBezTo>
                    <a:cubicBezTo>
                      <a:pt x="2" y="671"/>
                      <a:pt x="11" y="674"/>
                      <a:pt x="10" y="676"/>
                    </a:cubicBezTo>
                    <a:cubicBezTo>
                      <a:pt x="10" y="678"/>
                      <a:pt x="3" y="682"/>
                      <a:pt x="8" y="683"/>
                    </a:cubicBezTo>
                    <a:cubicBezTo>
                      <a:pt x="13" y="684"/>
                      <a:pt x="9" y="688"/>
                      <a:pt x="6" y="690"/>
                    </a:cubicBezTo>
                    <a:cubicBezTo>
                      <a:pt x="3" y="691"/>
                      <a:pt x="3" y="695"/>
                      <a:pt x="6" y="699"/>
                    </a:cubicBezTo>
                    <a:cubicBezTo>
                      <a:pt x="9" y="703"/>
                      <a:pt x="0" y="704"/>
                      <a:pt x="5" y="710"/>
                    </a:cubicBezTo>
                    <a:cubicBezTo>
                      <a:pt x="9" y="717"/>
                      <a:pt x="12" y="709"/>
                      <a:pt x="14" y="713"/>
                    </a:cubicBezTo>
                    <a:cubicBezTo>
                      <a:pt x="16" y="718"/>
                      <a:pt x="22" y="714"/>
                      <a:pt x="28" y="708"/>
                    </a:cubicBezTo>
                    <a:cubicBezTo>
                      <a:pt x="34" y="703"/>
                      <a:pt x="36" y="714"/>
                      <a:pt x="31" y="714"/>
                    </a:cubicBezTo>
                    <a:cubicBezTo>
                      <a:pt x="26" y="714"/>
                      <a:pt x="20" y="717"/>
                      <a:pt x="21" y="722"/>
                    </a:cubicBezTo>
                    <a:cubicBezTo>
                      <a:pt x="23" y="727"/>
                      <a:pt x="14" y="726"/>
                      <a:pt x="14" y="720"/>
                    </a:cubicBezTo>
                    <a:cubicBezTo>
                      <a:pt x="14" y="714"/>
                      <a:pt x="4" y="721"/>
                      <a:pt x="7" y="726"/>
                    </a:cubicBezTo>
                    <a:cubicBezTo>
                      <a:pt x="11" y="730"/>
                      <a:pt x="6" y="733"/>
                      <a:pt x="6" y="737"/>
                    </a:cubicBezTo>
                    <a:cubicBezTo>
                      <a:pt x="6" y="741"/>
                      <a:pt x="14" y="740"/>
                      <a:pt x="17" y="735"/>
                    </a:cubicBezTo>
                    <a:cubicBezTo>
                      <a:pt x="20" y="731"/>
                      <a:pt x="25" y="732"/>
                      <a:pt x="27" y="736"/>
                    </a:cubicBezTo>
                    <a:cubicBezTo>
                      <a:pt x="29" y="741"/>
                      <a:pt x="22" y="738"/>
                      <a:pt x="22" y="744"/>
                    </a:cubicBezTo>
                    <a:cubicBezTo>
                      <a:pt x="22" y="750"/>
                      <a:pt x="18" y="745"/>
                      <a:pt x="14" y="750"/>
                    </a:cubicBezTo>
                    <a:cubicBezTo>
                      <a:pt x="11" y="755"/>
                      <a:pt x="28" y="764"/>
                      <a:pt x="34" y="765"/>
                    </a:cubicBezTo>
                    <a:cubicBezTo>
                      <a:pt x="40" y="767"/>
                      <a:pt x="45" y="773"/>
                      <a:pt x="56" y="771"/>
                    </a:cubicBezTo>
                    <a:cubicBezTo>
                      <a:pt x="67" y="770"/>
                      <a:pt x="88" y="749"/>
                      <a:pt x="91" y="745"/>
                    </a:cubicBezTo>
                    <a:cubicBezTo>
                      <a:pt x="94" y="742"/>
                      <a:pt x="100" y="746"/>
                      <a:pt x="104" y="743"/>
                    </a:cubicBezTo>
                    <a:cubicBezTo>
                      <a:pt x="109" y="739"/>
                      <a:pt x="106" y="731"/>
                      <a:pt x="109" y="729"/>
                    </a:cubicBezTo>
                    <a:cubicBezTo>
                      <a:pt x="112" y="727"/>
                      <a:pt x="114" y="738"/>
                      <a:pt x="117" y="739"/>
                    </a:cubicBezTo>
                    <a:cubicBezTo>
                      <a:pt x="119" y="740"/>
                      <a:pt x="121" y="742"/>
                      <a:pt x="121" y="748"/>
                    </a:cubicBezTo>
                    <a:cubicBezTo>
                      <a:pt x="123" y="747"/>
                      <a:pt x="126" y="748"/>
                      <a:pt x="127" y="749"/>
                    </a:cubicBezTo>
                    <a:cubicBezTo>
                      <a:pt x="131" y="751"/>
                      <a:pt x="131" y="740"/>
                      <a:pt x="131" y="736"/>
                    </a:cubicBezTo>
                    <a:cubicBezTo>
                      <a:pt x="131" y="732"/>
                      <a:pt x="135" y="725"/>
                      <a:pt x="134" y="721"/>
                    </a:cubicBezTo>
                    <a:cubicBezTo>
                      <a:pt x="133" y="716"/>
                      <a:pt x="145" y="720"/>
                      <a:pt x="147" y="716"/>
                    </a:cubicBezTo>
                    <a:cubicBezTo>
                      <a:pt x="148" y="713"/>
                      <a:pt x="149" y="700"/>
                      <a:pt x="146" y="698"/>
                    </a:cubicBezTo>
                    <a:cubicBezTo>
                      <a:pt x="142" y="697"/>
                      <a:pt x="141" y="689"/>
                      <a:pt x="145" y="689"/>
                    </a:cubicBezTo>
                    <a:cubicBezTo>
                      <a:pt x="148" y="689"/>
                      <a:pt x="153" y="687"/>
                      <a:pt x="152" y="680"/>
                    </a:cubicBezTo>
                    <a:cubicBezTo>
                      <a:pt x="151" y="672"/>
                      <a:pt x="140" y="673"/>
                      <a:pt x="140" y="666"/>
                    </a:cubicBezTo>
                    <a:cubicBezTo>
                      <a:pt x="139" y="659"/>
                      <a:pt x="145" y="657"/>
                      <a:pt x="140" y="648"/>
                    </a:cubicBezTo>
                    <a:cubicBezTo>
                      <a:pt x="136" y="639"/>
                      <a:pt x="142" y="634"/>
                      <a:pt x="140" y="629"/>
                    </a:cubicBezTo>
                    <a:cubicBezTo>
                      <a:pt x="139" y="625"/>
                      <a:pt x="137" y="619"/>
                      <a:pt x="142" y="610"/>
                    </a:cubicBezTo>
                    <a:cubicBezTo>
                      <a:pt x="148" y="602"/>
                      <a:pt x="157" y="597"/>
                      <a:pt x="161" y="598"/>
                    </a:cubicBezTo>
                    <a:cubicBezTo>
                      <a:pt x="165" y="599"/>
                      <a:pt x="171" y="602"/>
                      <a:pt x="174" y="597"/>
                    </a:cubicBezTo>
                    <a:cubicBezTo>
                      <a:pt x="176" y="592"/>
                      <a:pt x="176" y="587"/>
                      <a:pt x="174" y="586"/>
                    </a:cubicBezTo>
                    <a:cubicBezTo>
                      <a:pt x="171" y="585"/>
                      <a:pt x="164" y="584"/>
                      <a:pt x="169" y="576"/>
                    </a:cubicBezTo>
                    <a:cubicBezTo>
                      <a:pt x="175" y="569"/>
                      <a:pt x="181" y="560"/>
                      <a:pt x="182" y="552"/>
                    </a:cubicBezTo>
                    <a:cubicBezTo>
                      <a:pt x="183" y="544"/>
                      <a:pt x="180" y="538"/>
                      <a:pt x="183" y="535"/>
                    </a:cubicBezTo>
                    <a:cubicBezTo>
                      <a:pt x="185" y="532"/>
                      <a:pt x="192" y="535"/>
                      <a:pt x="197" y="532"/>
                    </a:cubicBezTo>
                    <a:cubicBezTo>
                      <a:pt x="202" y="528"/>
                      <a:pt x="198" y="523"/>
                      <a:pt x="201" y="521"/>
                    </a:cubicBezTo>
                    <a:cubicBezTo>
                      <a:pt x="203" y="518"/>
                      <a:pt x="207" y="509"/>
                      <a:pt x="210" y="506"/>
                    </a:cubicBezTo>
                    <a:cubicBezTo>
                      <a:pt x="214" y="504"/>
                      <a:pt x="218" y="500"/>
                      <a:pt x="215" y="497"/>
                    </a:cubicBezTo>
                    <a:cubicBezTo>
                      <a:pt x="212" y="493"/>
                      <a:pt x="220" y="489"/>
                      <a:pt x="220" y="483"/>
                    </a:cubicBezTo>
                    <a:cubicBezTo>
                      <a:pt x="220" y="477"/>
                      <a:pt x="229" y="472"/>
                      <a:pt x="235" y="472"/>
                    </a:cubicBezTo>
                    <a:cubicBezTo>
                      <a:pt x="240" y="472"/>
                      <a:pt x="249" y="472"/>
                      <a:pt x="249" y="467"/>
                    </a:cubicBezTo>
                    <a:cubicBezTo>
                      <a:pt x="249" y="462"/>
                      <a:pt x="245" y="450"/>
                      <a:pt x="253" y="454"/>
                    </a:cubicBezTo>
                    <a:cubicBezTo>
                      <a:pt x="262" y="457"/>
                      <a:pt x="268" y="453"/>
                      <a:pt x="273" y="457"/>
                    </a:cubicBezTo>
                    <a:cubicBezTo>
                      <a:pt x="279" y="462"/>
                      <a:pt x="286" y="461"/>
                      <a:pt x="286" y="454"/>
                    </a:cubicBezTo>
                    <a:cubicBezTo>
                      <a:pt x="286" y="446"/>
                      <a:pt x="288" y="435"/>
                      <a:pt x="296" y="439"/>
                    </a:cubicBezTo>
                    <a:cubicBezTo>
                      <a:pt x="297" y="440"/>
                      <a:pt x="298" y="440"/>
                      <a:pt x="298" y="440"/>
                    </a:cubicBezTo>
                    <a:cubicBezTo>
                      <a:pt x="301" y="434"/>
                      <a:pt x="306" y="431"/>
                      <a:pt x="311" y="431"/>
                    </a:cubicBezTo>
                    <a:cubicBezTo>
                      <a:pt x="318" y="432"/>
                      <a:pt x="322" y="445"/>
                      <a:pt x="331" y="446"/>
                    </a:cubicBezTo>
                    <a:cubicBezTo>
                      <a:pt x="340" y="448"/>
                      <a:pt x="349" y="452"/>
                      <a:pt x="352" y="447"/>
                    </a:cubicBezTo>
                    <a:cubicBezTo>
                      <a:pt x="355" y="443"/>
                      <a:pt x="361" y="450"/>
                      <a:pt x="366" y="448"/>
                    </a:cubicBezTo>
                    <a:cubicBezTo>
                      <a:pt x="372" y="446"/>
                      <a:pt x="372" y="458"/>
                      <a:pt x="377" y="451"/>
                    </a:cubicBezTo>
                    <a:cubicBezTo>
                      <a:pt x="383" y="444"/>
                      <a:pt x="376" y="439"/>
                      <a:pt x="385" y="440"/>
                    </a:cubicBezTo>
                    <a:cubicBezTo>
                      <a:pt x="394" y="441"/>
                      <a:pt x="389" y="430"/>
                      <a:pt x="389" y="424"/>
                    </a:cubicBezTo>
                    <a:cubicBezTo>
                      <a:pt x="389" y="418"/>
                      <a:pt x="401" y="417"/>
                      <a:pt x="401" y="411"/>
                    </a:cubicBezTo>
                    <a:cubicBezTo>
                      <a:pt x="401" y="406"/>
                      <a:pt x="417" y="410"/>
                      <a:pt x="419" y="407"/>
                    </a:cubicBezTo>
                    <a:cubicBezTo>
                      <a:pt x="422" y="403"/>
                      <a:pt x="431" y="401"/>
                      <a:pt x="435" y="407"/>
                    </a:cubicBezTo>
                    <a:cubicBezTo>
                      <a:pt x="438" y="413"/>
                      <a:pt x="453" y="415"/>
                      <a:pt x="454" y="420"/>
                    </a:cubicBezTo>
                    <a:cubicBezTo>
                      <a:pt x="455" y="423"/>
                      <a:pt x="454" y="427"/>
                      <a:pt x="454" y="431"/>
                    </a:cubicBezTo>
                    <a:cubicBezTo>
                      <a:pt x="457" y="428"/>
                      <a:pt x="460" y="427"/>
                      <a:pt x="463" y="427"/>
                    </a:cubicBezTo>
                    <a:cubicBezTo>
                      <a:pt x="469" y="427"/>
                      <a:pt x="474" y="418"/>
                      <a:pt x="479" y="419"/>
                    </a:cubicBezTo>
                    <a:cubicBezTo>
                      <a:pt x="483" y="420"/>
                      <a:pt x="487" y="420"/>
                      <a:pt x="488" y="413"/>
                    </a:cubicBezTo>
                    <a:cubicBezTo>
                      <a:pt x="484" y="410"/>
                      <a:pt x="475" y="409"/>
                      <a:pt x="474" y="413"/>
                    </a:cubicBezTo>
                    <a:close/>
                    <a:moveTo>
                      <a:pt x="137" y="55"/>
                    </a:moveTo>
                    <a:cubicBezTo>
                      <a:pt x="145" y="57"/>
                      <a:pt x="128" y="66"/>
                      <a:pt x="126" y="74"/>
                    </a:cubicBezTo>
                    <a:cubicBezTo>
                      <a:pt x="123" y="82"/>
                      <a:pt x="138" y="89"/>
                      <a:pt x="145" y="95"/>
                    </a:cubicBezTo>
                    <a:cubicBezTo>
                      <a:pt x="151" y="101"/>
                      <a:pt x="166" y="100"/>
                      <a:pt x="171" y="96"/>
                    </a:cubicBezTo>
                    <a:cubicBezTo>
                      <a:pt x="177" y="93"/>
                      <a:pt x="175" y="81"/>
                      <a:pt x="182" y="82"/>
                    </a:cubicBezTo>
                    <a:cubicBezTo>
                      <a:pt x="189" y="82"/>
                      <a:pt x="186" y="75"/>
                      <a:pt x="191" y="73"/>
                    </a:cubicBezTo>
                    <a:cubicBezTo>
                      <a:pt x="197" y="71"/>
                      <a:pt x="198" y="79"/>
                      <a:pt x="193" y="85"/>
                    </a:cubicBezTo>
                    <a:cubicBezTo>
                      <a:pt x="188" y="90"/>
                      <a:pt x="202" y="90"/>
                      <a:pt x="209" y="83"/>
                    </a:cubicBezTo>
                    <a:cubicBezTo>
                      <a:pt x="217" y="76"/>
                      <a:pt x="219" y="83"/>
                      <a:pt x="217" y="89"/>
                    </a:cubicBezTo>
                    <a:cubicBezTo>
                      <a:pt x="215" y="96"/>
                      <a:pt x="200" y="92"/>
                      <a:pt x="194" y="100"/>
                    </a:cubicBezTo>
                    <a:cubicBezTo>
                      <a:pt x="189" y="107"/>
                      <a:pt x="172" y="101"/>
                      <a:pt x="165" y="110"/>
                    </a:cubicBezTo>
                    <a:cubicBezTo>
                      <a:pt x="157" y="118"/>
                      <a:pt x="171" y="119"/>
                      <a:pt x="182" y="116"/>
                    </a:cubicBezTo>
                    <a:cubicBezTo>
                      <a:pt x="192" y="114"/>
                      <a:pt x="212" y="113"/>
                      <a:pt x="219" y="115"/>
                    </a:cubicBezTo>
                    <a:cubicBezTo>
                      <a:pt x="227" y="116"/>
                      <a:pt x="215" y="119"/>
                      <a:pt x="202" y="119"/>
                    </a:cubicBezTo>
                    <a:cubicBezTo>
                      <a:pt x="190" y="119"/>
                      <a:pt x="186" y="123"/>
                      <a:pt x="186" y="126"/>
                    </a:cubicBezTo>
                    <a:cubicBezTo>
                      <a:pt x="186" y="129"/>
                      <a:pt x="168" y="122"/>
                      <a:pt x="168" y="130"/>
                    </a:cubicBezTo>
                    <a:cubicBezTo>
                      <a:pt x="167" y="137"/>
                      <a:pt x="184" y="140"/>
                      <a:pt x="186" y="145"/>
                    </a:cubicBezTo>
                    <a:cubicBezTo>
                      <a:pt x="188" y="150"/>
                      <a:pt x="200" y="145"/>
                      <a:pt x="205" y="147"/>
                    </a:cubicBezTo>
                    <a:cubicBezTo>
                      <a:pt x="209" y="149"/>
                      <a:pt x="197" y="152"/>
                      <a:pt x="196" y="154"/>
                    </a:cubicBezTo>
                    <a:cubicBezTo>
                      <a:pt x="194" y="156"/>
                      <a:pt x="209" y="159"/>
                      <a:pt x="211" y="163"/>
                    </a:cubicBezTo>
                    <a:cubicBezTo>
                      <a:pt x="214" y="168"/>
                      <a:pt x="224" y="165"/>
                      <a:pt x="224" y="160"/>
                    </a:cubicBezTo>
                    <a:cubicBezTo>
                      <a:pt x="223" y="152"/>
                      <a:pt x="233" y="130"/>
                      <a:pt x="245" y="126"/>
                    </a:cubicBezTo>
                    <a:cubicBezTo>
                      <a:pt x="258" y="121"/>
                      <a:pt x="251" y="117"/>
                      <a:pt x="253" y="110"/>
                    </a:cubicBezTo>
                    <a:cubicBezTo>
                      <a:pt x="254" y="103"/>
                      <a:pt x="264" y="108"/>
                      <a:pt x="261" y="103"/>
                    </a:cubicBezTo>
                    <a:cubicBezTo>
                      <a:pt x="258" y="97"/>
                      <a:pt x="260" y="94"/>
                      <a:pt x="268" y="87"/>
                    </a:cubicBezTo>
                    <a:cubicBezTo>
                      <a:pt x="276" y="79"/>
                      <a:pt x="281" y="85"/>
                      <a:pt x="291" y="80"/>
                    </a:cubicBezTo>
                    <a:cubicBezTo>
                      <a:pt x="300" y="75"/>
                      <a:pt x="305" y="83"/>
                      <a:pt x="294" y="84"/>
                    </a:cubicBezTo>
                    <a:cubicBezTo>
                      <a:pt x="285" y="85"/>
                      <a:pt x="290" y="96"/>
                      <a:pt x="297" y="98"/>
                    </a:cubicBezTo>
                    <a:cubicBezTo>
                      <a:pt x="305" y="101"/>
                      <a:pt x="298" y="104"/>
                      <a:pt x="304" y="105"/>
                    </a:cubicBezTo>
                    <a:cubicBezTo>
                      <a:pt x="310" y="106"/>
                      <a:pt x="308" y="115"/>
                      <a:pt x="301" y="123"/>
                    </a:cubicBezTo>
                    <a:cubicBezTo>
                      <a:pt x="293" y="131"/>
                      <a:pt x="303" y="133"/>
                      <a:pt x="319" y="127"/>
                    </a:cubicBezTo>
                    <a:cubicBezTo>
                      <a:pt x="335" y="121"/>
                      <a:pt x="325" y="132"/>
                      <a:pt x="329" y="137"/>
                    </a:cubicBezTo>
                    <a:cubicBezTo>
                      <a:pt x="334" y="141"/>
                      <a:pt x="346" y="133"/>
                      <a:pt x="353" y="125"/>
                    </a:cubicBezTo>
                    <a:cubicBezTo>
                      <a:pt x="360" y="117"/>
                      <a:pt x="370" y="119"/>
                      <a:pt x="369" y="114"/>
                    </a:cubicBezTo>
                    <a:cubicBezTo>
                      <a:pt x="369" y="110"/>
                      <a:pt x="362" y="108"/>
                      <a:pt x="356" y="111"/>
                    </a:cubicBezTo>
                    <a:cubicBezTo>
                      <a:pt x="350" y="114"/>
                      <a:pt x="335" y="112"/>
                      <a:pt x="340" y="107"/>
                    </a:cubicBezTo>
                    <a:cubicBezTo>
                      <a:pt x="346" y="103"/>
                      <a:pt x="345" y="99"/>
                      <a:pt x="337" y="100"/>
                    </a:cubicBezTo>
                    <a:cubicBezTo>
                      <a:pt x="330" y="101"/>
                      <a:pt x="316" y="97"/>
                      <a:pt x="322" y="94"/>
                    </a:cubicBezTo>
                    <a:cubicBezTo>
                      <a:pt x="329" y="92"/>
                      <a:pt x="318" y="83"/>
                      <a:pt x="312" y="84"/>
                    </a:cubicBezTo>
                    <a:cubicBezTo>
                      <a:pt x="306" y="84"/>
                      <a:pt x="308" y="78"/>
                      <a:pt x="308" y="73"/>
                    </a:cubicBezTo>
                    <a:cubicBezTo>
                      <a:pt x="309" y="68"/>
                      <a:pt x="291" y="66"/>
                      <a:pt x="295" y="65"/>
                    </a:cubicBezTo>
                    <a:cubicBezTo>
                      <a:pt x="298" y="63"/>
                      <a:pt x="288" y="59"/>
                      <a:pt x="285" y="62"/>
                    </a:cubicBezTo>
                    <a:cubicBezTo>
                      <a:pt x="283" y="66"/>
                      <a:pt x="278" y="65"/>
                      <a:pt x="278" y="60"/>
                    </a:cubicBezTo>
                    <a:cubicBezTo>
                      <a:pt x="278" y="55"/>
                      <a:pt x="265" y="56"/>
                      <a:pt x="260" y="57"/>
                    </a:cubicBezTo>
                    <a:cubicBezTo>
                      <a:pt x="255" y="57"/>
                      <a:pt x="258" y="46"/>
                      <a:pt x="253" y="42"/>
                    </a:cubicBezTo>
                    <a:cubicBezTo>
                      <a:pt x="248" y="38"/>
                      <a:pt x="241" y="49"/>
                      <a:pt x="237" y="49"/>
                    </a:cubicBezTo>
                    <a:cubicBezTo>
                      <a:pt x="233" y="48"/>
                      <a:pt x="240" y="40"/>
                      <a:pt x="242" y="35"/>
                    </a:cubicBezTo>
                    <a:cubicBezTo>
                      <a:pt x="244" y="30"/>
                      <a:pt x="224" y="24"/>
                      <a:pt x="222" y="29"/>
                    </a:cubicBezTo>
                    <a:cubicBezTo>
                      <a:pt x="220" y="34"/>
                      <a:pt x="217" y="21"/>
                      <a:pt x="212" y="20"/>
                    </a:cubicBezTo>
                    <a:cubicBezTo>
                      <a:pt x="208" y="18"/>
                      <a:pt x="212" y="28"/>
                      <a:pt x="208" y="29"/>
                    </a:cubicBezTo>
                    <a:cubicBezTo>
                      <a:pt x="204" y="30"/>
                      <a:pt x="199" y="34"/>
                      <a:pt x="205" y="38"/>
                    </a:cubicBezTo>
                    <a:cubicBezTo>
                      <a:pt x="212" y="42"/>
                      <a:pt x="218" y="63"/>
                      <a:pt x="217" y="66"/>
                    </a:cubicBezTo>
                    <a:cubicBezTo>
                      <a:pt x="216" y="70"/>
                      <a:pt x="197" y="51"/>
                      <a:pt x="196" y="42"/>
                    </a:cubicBezTo>
                    <a:cubicBezTo>
                      <a:pt x="195" y="34"/>
                      <a:pt x="186" y="26"/>
                      <a:pt x="183" y="33"/>
                    </a:cubicBezTo>
                    <a:cubicBezTo>
                      <a:pt x="181" y="39"/>
                      <a:pt x="173" y="42"/>
                      <a:pt x="176" y="48"/>
                    </a:cubicBezTo>
                    <a:cubicBezTo>
                      <a:pt x="178" y="54"/>
                      <a:pt x="170" y="56"/>
                      <a:pt x="170" y="51"/>
                    </a:cubicBezTo>
                    <a:cubicBezTo>
                      <a:pt x="170" y="46"/>
                      <a:pt x="160" y="40"/>
                      <a:pt x="156" y="40"/>
                    </a:cubicBezTo>
                    <a:cubicBezTo>
                      <a:pt x="152" y="39"/>
                      <a:pt x="166" y="37"/>
                      <a:pt x="172" y="34"/>
                    </a:cubicBezTo>
                    <a:cubicBezTo>
                      <a:pt x="178" y="31"/>
                      <a:pt x="167" y="27"/>
                      <a:pt x="161" y="30"/>
                    </a:cubicBezTo>
                    <a:cubicBezTo>
                      <a:pt x="156" y="34"/>
                      <a:pt x="149" y="28"/>
                      <a:pt x="145" y="33"/>
                    </a:cubicBezTo>
                    <a:cubicBezTo>
                      <a:pt x="142" y="37"/>
                      <a:pt x="138" y="33"/>
                      <a:pt x="132" y="31"/>
                    </a:cubicBezTo>
                    <a:cubicBezTo>
                      <a:pt x="126" y="30"/>
                      <a:pt x="121" y="40"/>
                      <a:pt x="117" y="38"/>
                    </a:cubicBezTo>
                    <a:cubicBezTo>
                      <a:pt x="113" y="36"/>
                      <a:pt x="110" y="47"/>
                      <a:pt x="117" y="57"/>
                    </a:cubicBezTo>
                    <a:cubicBezTo>
                      <a:pt x="124" y="67"/>
                      <a:pt x="129" y="54"/>
                      <a:pt x="137" y="55"/>
                    </a:cubicBezTo>
                    <a:close/>
                    <a:moveTo>
                      <a:pt x="119" y="89"/>
                    </a:moveTo>
                    <a:cubicBezTo>
                      <a:pt x="124" y="90"/>
                      <a:pt x="128" y="99"/>
                      <a:pt x="133" y="98"/>
                    </a:cubicBezTo>
                    <a:cubicBezTo>
                      <a:pt x="135" y="98"/>
                      <a:pt x="126" y="88"/>
                      <a:pt x="120" y="82"/>
                    </a:cubicBezTo>
                    <a:cubicBezTo>
                      <a:pt x="115" y="76"/>
                      <a:pt x="115" y="70"/>
                      <a:pt x="108" y="72"/>
                    </a:cubicBezTo>
                    <a:cubicBezTo>
                      <a:pt x="100" y="75"/>
                      <a:pt x="114" y="88"/>
                      <a:pt x="119" y="89"/>
                    </a:cubicBezTo>
                    <a:close/>
                    <a:moveTo>
                      <a:pt x="253" y="21"/>
                    </a:moveTo>
                    <a:cubicBezTo>
                      <a:pt x="256" y="24"/>
                      <a:pt x="246" y="24"/>
                      <a:pt x="250" y="29"/>
                    </a:cubicBezTo>
                    <a:cubicBezTo>
                      <a:pt x="263" y="41"/>
                      <a:pt x="312" y="27"/>
                      <a:pt x="319" y="31"/>
                    </a:cubicBezTo>
                    <a:cubicBezTo>
                      <a:pt x="326" y="34"/>
                      <a:pt x="278" y="39"/>
                      <a:pt x="280" y="44"/>
                    </a:cubicBezTo>
                    <a:cubicBezTo>
                      <a:pt x="282" y="49"/>
                      <a:pt x="321" y="53"/>
                      <a:pt x="324" y="50"/>
                    </a:cubicBezTo>
                    <a:cubicBezTo>
                      <a:pt x="327" y="47"/>
                      <a:pt x="334" y="57"/>
                      <a:pt x="347" y="57"/>
                    </a:cubicBezTo>
                    <a:cubicBezTo>
                      <a:pt x="360" y="58"/>
                      <a:pt x="358" y="52"/>
                      <a:pt x="368" y="52"/>
                    </a:cubicBezTo>
                    <a:cubicBezTo>
                      <a:pt x="378" y="52"/>
                      <a:pt x="392" y="47"/>
                      <a:pt x="392" y="42"/>
                    </a:cubicBezTo>
                    <a:cubicBezTo>
                      <a:pt x="393" y="36"/>
                      <a:pt x="421" y="29"/>
                      <a:pt x="418" y="20"/>
                    </a:cubicBezTo>
                    <a:cubicBezTo>
                      <a:pt x="416" y="11"/>
                      <a:pt x="389" y="17"/>
                      <a:pt x="381" y="13"/>
                    </a:cubicBezTo>
                    <a:cubicBezTo>
                      <a:pt x="374" y="10"/>
                      <a:pt x="356" y="5"/>
                      <a:pt x="353" y="11"/>
                    </a:cubicBezTo>
                    <a:cubicBezTo>
                      <a:pt x="350" y="16"/>
                      <a:pt x="345" y="18"/>
                      <a:pt x="343" y="16"/>
                    </a:cubicBezTo>
                    <a:cubicBezTo>
                      <a:pt x="340" y="13"/>
                      <a:pt x="344" y="0"/>
                      <a:pt x="332" y="3"/>
                    </a:cubicBezTo>
                    <a:cubicBezTo>
                      <a:pt x="320" y="7"/>
                      <a:pt x="331" y="20"/>
                      <a:pt x="328" y="22"/>
                    </a:cubicBezTo>
                    <a:cubicBezTo>
                      <a:pt x="326" y="24"/>
                      <a:pt x="314" y="19"/>
                      <a:pt x="313" y="13"/>
                    </a:cubicBezTo>
                    <a:cubicBezTo>
                      <a:pt x="312" y="8"/>
                      <a:pt x="299" y="20"/>
                      <a:pt x="298" y="13"/>
                    </a:cubicBezTo>
                    <a:cubicBezTo>
                      <a:pt x="296" y="5"/>
                      <a:pt x="281" y="0"/>
                      <a:pt x="277" y="1"/>
                    </a:cubicBezTo>
                    <a:cubicBezTo>
                      <a:pt x="274" y="1"/>
                      <a:pt x="281" y="6"/>
                      <a:pt x="279" y="9"/>
                    </a:cubicBezTo>
                    <a:cubicBezTo>
                      <a:pt x="276" y="13"/>
                      <a:pt x="268" y="6"/>
                      <a:pt x="265" y="5"/>
                    </a:cubicBezTo>
                    <a:cubicBezTo>
                      <a:pt x="261" y="5"/>
                      <a:pt x="267" y="13"/>
                      <a:pt x="265" y="16"/>
                    </a:cubicBezTo>
                    <a:cubicBezTo>
                      <a:pt x="263" y="19"/>
                      <a:pt x="257" y="6"/>
                      <a:pt x="251" y="6"/>
                    </a:cubicBezTo>
                    <a:cubicBezTo>
                      <a:pt x="245" y="6"/>
                      <a:pt x="247" y="13"/>
                      <a:pt x="243" y="13"/>
                    </a:cubicBezTo>
                    <a:cubicBezTo>
                      <a:pt x="239" y="13"/>
                      <a:pt x="249" y="18"/>
                      <a:pt x="253" y="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0" name="Freeform 148">
                <a:extLst>
                  <a:ext uri="{FF2B5EF4-FFF2-40B4-BE49-F238E27FC236}">
                    <a16:creationId xmlns:a16="http://schemas.microsoft.com/office/drawing/2014/main" id="{3B4BAC74-D221-4A68-9BFC-627C8D9B8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0600" y="3072379"/>
                <a:ext cx="49213" cy="17463"/>
              </a:xfrm>
              <a:custGeom>
                <a:avLst/>
                <a:gdLst>
                  <a:gd name="T0" fmla="*/ 29 w 64"/>
                  <a:gd name="T1" fmla="*/ 3 h 23"/>
                  <a:gd name="T2" fmla="*/ 6 w 64"/>
                  <a:gd name="T3" fmla="*/ 10 h 23"/>
                  <a:gd name="T4" fmla="*/ 41 w 64"/>
                  <a:gd name="T5" fmla="*/ 18 h 23"/>
                  <a:gd name="T6" fmla="*/ 64 w 64"/>
                  <a:gd name="T7" fmla="*/ 14 h 23"/>
                  <a:gd name="T8" fmla="*/ 29 w 64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23">
                    <a:moveTo>
                      <a:pt x="29" y="3"/>
                    </a:moveTo>
                    <a:cubicBezTo>
                      <a:pt x="25" y="6"/>
                      <a:pt x="0" y="4"/>
                      <a:pt x="6" y="10"/>
                    </a:cubicBezTo>
                    <a:cubicBezTo>
                      <a:pt x="10" y="15"/>
                      <a:pt x="31" y="12"/>
                      <a:pt x="41" y="18"/>
                    </a:cubicBezTo>
                    <a:cubicBezTo>
                      <a:pt x="50" y="23"/>
                      <a:pt x="64" y="19"/>
                      <a:pt x="64" y="14"/>
                    </a:cubicBezTo>
                    <a:cubicBezTo>
                      <a:pt x="64" y="10"/>
                      <a:pt x="33" y="0"/>
                      <a:pt x="29" y="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1" name="Freeform 149">
                <a:extLst>
                  <a:ext uri="{FF2B5EF4-FFF2-40B4-BE49-F238E27FC236}">
                    <a16:creationId xmlns:a16="http://schemas.microsoft.com/office/drawing/2014/main" id="{6B49D4C6-BCC6-4FB5-BE62-463030FD37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43825" y="3442267"/>
                <a:ext cx="250825" cy="250825"/>
              </a:xfrm>
              <a:custGeom>
                <a:avLst/>
                <a:gdLst>
                  <a:gd name="T0" fmla="*/ 286 w 323"/>
                  <a:gd name="T1" fmla="*/ 40 h 324"/>
                  <a:gd name="T2" fmla="*/ 233 w 323"/>
                  <a:gd name="T3" fmla="*/ 15 h 324"/>
                  <a:gd name="T4" fmla="*/ 226 w 323"/>
                  <a:gd name="T5" fmla="*/ 52 h 324"/>
                  <a:gd name="T6" fmla="*/ 203 w 323"/>
                  <a:gd name="T7" fmla="*/ 70 h 324"/>
                  <a:gd name="T8" fmla="*/ 200 w 323"/>
                  <a:gd name="T9" fmla="*/ 95 h 324"/>
                  <a:gd name="T10" fmla="*/ 219 w 323"/>
                  <a:gd name="T11" fmla="*/ 89 h 324"/>
                  <a:gd name="T12" fmla="*/ 224 w 323"/>
                  <a:gd name="T13" fmla="*/ 73 h 324"/>
                  <a:gd name="T14" fmla="*/ 264 w 323"/>
                  <a:gd name="T15" fmla="*/ 76 h 324"/>
                  <a:gd name="T16" fmla="*/ 302 w 323"/>
                  <a:gd name="T17" fmla="*/ 54 h 324"/>
                  <a:gd name="T18" fmla="*/ 305 w 323"/>
                  <a:gd name="T19" fmla="*/ 35 h 324"/>
                  <a:gd name="T20" fmla="*/ 199 w 323"/>
                  <a:gd name="T21" fmla="*/ 137 h 324"/>
                  <a:gd name="T22" fmla="*/ 178 w 323"/>
                  <a:gd name="T23" fmla="*/ 181 h 324"/>
                  <a:gd name="T24" fmla="*/ 148 w 323"/>
                  <a:gd name="T25" fmla="*/ 188 h 324"/>
                  <a:gd name="T26" fmla="*/ 123 w 323"/>
                  <a:gd name="T27" fmla="*/ 222 h 324"/>
                  <a:gd name="T28" fmla="*/ 88 w 323"/>
                  <a:gd name="T29" fmla="*/ 229 h 324"/>
                  <a:gd name="T30" fmla="*/ 31 w 323"/>
                  <a:gd name="T31" fmla="*/ 252 h 324"/>
                  <a:gd name="T32" fmla="*/ 52 w 323"/>
                  <a:gd name="T33" fmla="*/ 258 h 324"/>
                  <a:gd name="T34" fmla="*/ 107 w 323"/>
                  <a:gd name="T35" fmla="*/ 263 h 324"/>
                  <a:gd name="T36" fmla="*/ 136 w 323"/>
                  <a:gd name="T37" fmla="*/ 249 h 324"/>
                  <a:gd name="T38" fmla="*/ 166 w 323"/>
                  <a:gd name="T39" fmla="*/ 245 h 324"/>
                  <a:gd name="T40" fmla="*/ 191 w 323"/>
                  <a:gd name="T41" fmla="*/ 235 h 324"/>
                  <a:gd name="T42" fmla="*/ 214 w 323"/>
                  <a:gd name="T43" fmla="*/ 205 h 324"/>
                  <a:gd name="T44" fmla="*/ 235 w 323"/>
                  <a:gd name="T45" fmla="*/ 155 h 324"/>
                  <a:gd name="T46" fmla="*/ 202 w 323"/>
                  <a:gd name="T47" fmla="*/ 112 h 324"/>
                  <a:gd name="T48" fmla="*/ 62 w 323"/>
                  <a:gd name="T49" fmla="*/ 262 h 324"/>
                  <a:gd name="T50" fmla="*/ 70 w 323"/>
                  <a:gd name="T51" fmla="*/ 282 h 324"/>
                  <a:gd name="T52" fmla="*/ 99 w 323"/>
                  <a:gd name="T53" fmla="*/ 259 h 324"/>
                  <a:gd name="T54" fmla="*/ 41 w 323"/>
                  <a:gd name="T55" fmla="*/ 279 h 324"/>
                  <a:gd name="T56" fmla="*/ 11 w 323"/>
                  <a:gd name="T57" fmla="*/ 273 h 324"/>
                  <a:gd name="T58" fmla="*/ 14 w 323"/>
                  <a:gd name="T59" fmla="*/ 281 h 324"/>
                  <a:gd name="T60" fmla="*/ 24 w 323"/>
                  <a:gd name="T61" fmla="*/ 323 h 324"/>
                  <a:gd name="T62" fmla="*/ 41 w 323"/>
                  <a:gd name="T63" fmla="*/ 279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3" h="324">
                    <a:moveTo>
                      <a:pt x="305" y="35"/>
                    </a:moveTo>
                    <a:cubicBezTo>
                      <a:pt x="301" y="30"/>
                      <a:pt x="295" y="38"/>
                      <a:pt x="286" y="40"/>
                    </a:cubicBezTo>
                    <a:cubicBezTo>
                      <a:pt x="278" y="42"/>
                      <a:pt x="252" y="20"/>
                      <a:pt x="245" y="10"/>
                    </a:cubicBezTo>
                    <a:cubicBezTo>
                      <a:pt x="238" y="0"/>
                      <a:pt x="227" y="8"/>
                      <a:pt x="233" y="15"/>
                    </a:cubicBezTo>
                    <a:cubicBezTo>
                      <a:pt x="238" y="23"/>
                      <a:pt x="231" y="25"/>
                      <a:pt x="231" y="35"/>
                    </a:cubicBezTo>
                    <a:cubicBezTo>
                      <a:pt x="231" y="45"/>
                      <a:pt x="225" y="45"/>
                      <a:pt x="226" y="52"/>
                    </a:cubicBezTo>
                    <a:cubicBezTo>
                      <a:pt x="227" y="58"/>
                      <a:pt x="217" y="57"/>
                      <a:pt x="210" y="58"/>
                    </a:cubicBezTo>
                    <a:cubicBezTo>
                      <a:pt x="204" y="59"/>
                      <a:pt x="211" y="66"/>
                      <a:pt x="203" y="70"/>
                    </a:cubicBezTo>
                    <a:cubicBezTo>
                      <a:pt x="195" y="73"/>
                      <a:pt x="196" y="78"/>
                      <a:pt x="200" y="81"/>
                    </a:cubicBezTo>
                    <a:cubicBezTo>
                      <a:pt x="204" y="83"/>
                      <a:pt x="201" y="90"/>
                      <a:pt x="200" y="95"/>
                    </a:cubicBezTo>
                    <a:cubicBezTo>
                      <a:pt x="199" y="100"/>
                      <a:pt x="205" y="96"/>
                      <a:pt x="209" y="91"/>
                    </a:cubicBezTo>
                    <a:cubicBezTo>
                      <a:pt x="214" y="86"/>
                      <a:pt x="218" y="94"/>
                      <a:pt x="219" y="89"/>
                    </a:cubicBezTo>
                    <a:cubicBezTo>
                      <a:pt x="220" y="83"/>
                      <a:pt x="207" y="81"/>
                      <a:pt x="208" y="75"/>
                    </a:cubicBezTo>
                    <a:cubicBezTo>
                      <a:pt x="209" y="70"/>
                      <a:pt x="217" y="77"/>
                      <a:pt x="224" y="73"/>
                    </a:cubicBezTo>
                    <a:cubicBezTo>
                      <a:pt x="230" y="70"/>
                      <a:pt x="244" y="73"/>
                      <a:pt x="252" y="80"/>
                    </a:cubicBezTo>
                    <a:cubicBezTo>
                      <a:pt x="261" y="87"/>
                      <a:pt x="263" y="85"/>
                      <a:pt x="264" y="76"/>
                    </a:cubicBezTo>
                    <a:cubicBezTo>
                      <a:pt x="266" y="67"/>
                      <a:pt x="279" y="63"/>
                      <a:pt x="292" y="63"/>
                    </a:cubicBezTo>
                    <a:cubicBezTo>
                      <a:pt x="305" y="63"/>
                      <a:pt x="306" y="57"/>
                      <a:pt x="302" y="54"/>
                    </a:cubicBezTo>
                    <a:cubicBezTo>
                      <a:pt x="298" y="51"/>
                      <a:pt x="323" y="35"/>
                      <a:pt x="322" y="30"/>
                    </a:cubicBezTo>
                    <a:cubicBezTo>
                      <a:pt x="322" y="26"/>
                      <a:pt x="309" y="40"/>
                      <a:pt x="305" y="35"/>
                    </a:cubicBezTo>
                    <a:close/>
                    <a:moveTo>
                      <a:pt x="202" y="112"/>
                    </a:moveTo>
                    <a:cubicBezTo>
                      <a:pt x="197" y="115"/>
                      <a:pt x="193" y="132"/>
                      <a:pt x="199" y="137"/>
                    </a:cubicBezTo>
                    <a:cubicBezTo>
                      <a:pt x="205" y="142"/>
                      <a:pt x="189" y="152"/>
                      <a:pt x="190" y="162"/>
                    </a:cubicBezTo>
                    <a:cubicBezTo>
                      <a:pt x="190" y="173"/>
                      <a:pt x="180" y="173"/>
                      <a:pt x="178" y="181"/>
                    </a:cubicBezTo>
                    <a:cubicBezTo>
                      <a:pt x="176" y="188"/>
                      <a:pt x="170" y="187"/>
                      <a:pt x="161" y="194"/>
                    </a:cubicBezTo>
                    <a:cubicBezTo>
                      <a:pt x="151" y="201"/>
                      <a:pt x="146" y="193"/>
                      <a:pt x="148" y="188"/>
                    </a:cubicBezTo>
                    <a:cubicBezTo>
                      <a:pt x="151" y="183"/>
                      <a:pt x="134" y="191"/>
                      <a:pt x="134" y="203"/>
                    </a:cubicBezTo>
                    <a:cubicBezTo>
                      <a:pt x="135" y="215"/>
                      <a:pt x="119" y="216"/>
                      <a:pt x="123" y="222"/>
                    </a:cubicBezTo>
                    <a:cubicBezTo>
                      <a:pt x="127" y="227"/>
                      <a:pt x="110" y="231"/>
                      <a:pt x="111" y="226"/>
                    </a:cubicBezTo>
                    <a:cubicBezTo>
                      <a:pt x="111" y="221"/>
                      <a:pt x="101" y="224"/>
                      <a:pt x="88" y="229"/>
                    </a:cubicBezTo>
                    <a:cubicBezTo>
                      <a:pt x="75" y="234"/>
                      <a:pt x="67" y="223"/>
                      <a:pt x="60" y="230"/>
                    </a:cubicBezTo>
                    <a:cubicBezTo>
                      <a:pt x="53" y="238"/>
                      <a:pt x="41" y="250"/>
                      <a:pt x="31" y="252"/>
                    </a:cubicBezTo>
                    <a:cubicBezTo>
                      <a:pt x="22" y="254"/>
                      <a:pt x="27" y="265"/>
                      <a:pt x="31" y="263"/>
                    </a:cubicBezTo>
                    <a:cubicBezTo>
                      <a:pt x="38" y="260"/>
                      <a:pt x="48" y="263"/>
                      <a:pt x="52" y="258"/>
                    </a:cubicBezTo>
                    <a:cubicBezTo>
                      <a:pt x="55" y="253"/>
                      <a:pt x="82" y="247"/>
                      <a:pt x="99" y="246"/>
                    </a:cubicBezTo>
                    <a:cubicBezTo>
                      <a:pt x="116" y="246"/>
                      <a:pt x="106" y="254"/>
                      <a:pt x="107" y="263"/>
                    </a:cubicBezTo>
                    <a:cubicBezTo>
                      <a:pt x="108" y="272"/>
                      <a:pt x="122" y="270"/>
                      <a:pt x="129" y="262"/>
                    </a:cubicBezTo>
                    <a:cubicBezTo>
                      <a:pt x="137" y="254"/>
                      <a:pt x="142" y="254"/>
                      <a:pt x="136" y="249"/>
                    </a:cubicBezTo>
                    <a:cubicBezTo>
                      <a:pt x="130" y="244"/>
                      <a:pt x="137" y="240"/>
                      <a:pt x="142" y="246"/>
                    </a:cubicBezTo>
                    <a:cubicBezTo>
                      <a:pt x="146" y="253"/>
                      <a:pt x="160" y="254"/>
                      <a:pt x="166" y="245"/>
                    </a:cubicBezTo>
                    <a:cubicBezTo>
                      <a:pt x="171" y="236"/>
                      <a:pt x="173" y="246"/>
                      <a:pt x="180" y="246"/>
                    </a:cubicBezTo>
                    <a:cubicBezTo>
                      <a:pt x="186" y="245"/>
                      <a:pt x="190" y="229"/>
                      <a:pt x="191" y="235"/>
                    </a:cubicBezTo>
                    <a:cubicBezTo>
                      <a:pt x="191" y="241"/>
                      <a:pt x="202" y="239"/>
                      <a:pt x="209" y="232"/>
                    </a:cubicBezTo>
                    <a:cubicBezTo>
                      <a:pt x="215" y="225"/>
                      <a:pt x="209" y="212"/>
                      <a:pt x="214" y="205"/>
                    </a:cubicBezTo>
                    <a:cubicBezTo>
                      <a:pt x="218" y="198"/>
                      <a:pt x="223" y="185"/>
                      <a:pt x="218" y="176"/>
                    </a:cubicBezTo>
                    <a:cubicBezTo>
                      <a:pt x="214" y="168"/>
                      <a:pt x="228" y="162"/>
                      <a:pt x="235" y="155"/>
                    </a:cubicBezTo>
                    <a:cubicBezTo>
                      <a:pt x="243" y="149"/>
                      <a:pt x="227" y="115"/>
                      <a:pt x="226" y="105"/>
                    </a:cubicBezTo>
                    <a:cubicBezTo>
                      <a:pt x="226" y="95"/>
                      <a:pt x="208" y="109"/>
                      <a:pt x="202" y="112"/>
                    </a:cubicBezTo>
                    <a:close/>
                    <a:moveTo>
                      <a:pt x="80" y="257"/>
                    </a:moveTo>
                    <a:cubicBezTo>
                      <a:pt x="77" y="263"/>
                      <a:pt x="71" y="260"/>
                      <a:pt x="62" y="262"/>
                    </a:cubicBezTo>
                    <a:cubicBezTo>
                      <a:pt x="53" y="264"/>
                      <a:pt x="53" y="285"/>
                      <a:pt x="59" y="287"/>
                    </a:cubicBezTo>
                    <a:cubicBezTo>
                      <a:pt x="64" y="289"/>
                      <a:pt x="68" y="289"/>
                      <a:pt x="70" y="282"/>
                    </a:cubicBezTo>
                    <a:cubicBezTo>
                      <a:pt x="71" y="276"/>
                      <a:pt x="80" y="273"/>
                      <a:pt x="86" y="276"/>
                    </a:cubicBezTo>
                    <a:cubicBezTo>
                      <a:pt x="91" y="279"/>
                      <a:pt x="99" y="268"/>
                      <a:pt x="99" y="259"/>
                    </a:cubicBezTo>
                    <a:cubicBezTo>
                      <a:pt x="99" y="251"/>
                      <a:pt x="82" y="251"/>
                      <a:pt x="80" y="257"/>
                    </a:cubicBezTo>
                    <a:close/>
                    <a:moveTo>
                      <a:pt x="41" y="279"/>
                    </a:moveTo>
                    <a:cubicBezTo>
                      <a:pt x="41" y="273"/>
                      <a:pt x="29" y="274"/>
                      <a:pt x="28" y="269"/>
                    </a:cubicBezTo>
                    <a:cubicBezTo>
                      <a:pt x="28" y="264"/>
                      <a:pt x="19" y="267"/>
                      <a:pt x="11" y="273"/>
                    </a:cubicBezTo>
                    <a:cubicBezTo>
                      <a:pt x="3" y="279"/>
                      <a:pt x="0" y="281"/>
                      <a:pt x="3" y="287"/>
                    </a:cubicBezTo>
                    <a:cubicBezTo>
                      <a:pt x="7" y="293"/>
                      <a:pt x="12" y="287"/>
                      <a:pt x="14" y="281"/>
                    </a:cubicBezTo>
                    <a:cubicBezTo>
                      <a:pt x="16" y="275"/>
                      <a:pt x="22" y="290"/>
                      <a:pt x="17" y="300"/>
                    </a:cubicBezTo>
                    <a:cubicBezTo>
                      <a:pt x="12" y="310"/>
                      <a:pt x="17" y="324"/>
                      <a:pt x="24" y="323"/>
                    </a:cubicBezTo>
                    <a:cubicBezTo>
                      <a:pt x="29" y="322"/>
                      <a:pt x="37" y="302"/>
                      <a:pt x="45" y="291"/>
                    </a:cubicBezTo>
                    <a:cubicBezTo>
                      <a:pt x="53" y="281"/>
                      <a:pt x="41" y="284"/>
                      <a:pt x="41" y="27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2" name="Freeform 150">
                <a:extLst>
                  <a:ext uri="{FF2B5EF4-FFF2-40B4-BE49-F238E27FC236}">
                    <a16:creationId xmlns:a16="http://schemas.microsoft.com/office/drawing/2014/main" id="{4A62A07B-CDF5-4D5C-B830-FC03037AC4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2138" y="3289867"/>
                <a:ext cx="879475" cy="609600"/>
              </a:xfrm>
              <a:custGeom>
                <a:avLst/>
                <a:gdLst>
                  <a:gd name="T0" fmla="*/ 1078 w 1134"/>
                  <a:gd name="T1" fmla="*/ 147 h 785"/>
                  <a:gd name="T2" fmla="*/ 1023 w 1134"/>
                  <a:gd name="T3" fmla="*/ 106 h 785"/>
                  <a:gd name="T4" fmla="*/ 977 w 1134"/>
                  <a:gd name="T5" fmla="*/ 43 h 785"/>
                  <a:gd name="T6" fmla="*/ 912 w 1134"/>
                  <a:gd name="T7" fmla="*/ 2 h 785"/>
                  <a:gd name="T8" fmla="*/ 867 w 1134"/>
                  <a:gd name="T9" fmla="*/ 35 h 785"/>
                  <a:gd name="T10" fmla="*/ 830 w 1134"/>
                  <a:gd name="T11" fmla="*/ 91 h 785"/>
                  <a:gd name="T12" fmla="*/ 774 w 1134"/>
                  <a:gd name="T13" fmla="*/ 122 h 785"/>
                  <a:gd name="T14" fmla="*/ 808 w 1134"/>
                  <a:gd name="T15" fmla="*/ 145 h 785"/>
                  <a:gd name="T16" fmla="*/ 807 w 1134"/>
                  <a:gd name="T17" fmla="*/ 176 h 785"/>
                  <a:gd name="T18" fmla="*/ 708 w 1134"/>
                  <a:gd name="T19" fmla="*/ 212 h 785"/>
                  <a:gd name="T20" fmla="*/ 638 w 1134"/>
                  <a:gd name="T21" fmla="*/ 272 h 785"/>
                  <a:gd name="T22" fmla="*/ 528 w 1134"/>
                  <a:gd name="T23" fmla="*/ 278 h 785"/>
                  <a:gd name="T24" fmla="*/ 404 w 1134"/>
                  <a:gd name="T25" fmla="*/ 262 h 785"/>
                  <a:gd name="T26" fmla="*/ 352 w 1134"/>
                  <a:gd name="T27" fmla="*/ 210 h 785"/>
                  <a:gd name="T28" fmla="*/ 305 w 1134"/>
                  <a:gd name="T29" fmla="*/ 151 h 785"/>
                  <a:gd name="T30" fmla="*/ 258 w 1134"/>
                  <a:gd name="T31" fmla="*/ 109 h 785"/>
                  <a:gd name="T32" fmla="*/ 231 w 1134"/>
                  <a:gd name="T33" fmla="*/ 127 h 785"/>
                  <a:gd name="T34" fmla="*/ 186 w 1134"/>
                  <a:gd name="T35" fmla="*/ 162 h 785"/>
                  <a:gd name="T36" fmla="*/ 148 w 1134"/>
                  <a:gd name="T37" fmla="*/ 203 h 785"/>
                  <a:gd name="T38" fmla="*/ 131 w 1134"/>
                  <a:gd name="T39" fmla="*/ 251 h 785"/>
                  <a:gd name="T40" fmla="*/ 89 w 1134"/>
                  <a:gd name="T41" fmla="*/ 294 h 785"/>
                  <a:gd name="T42" fmla="*/ 33 w 1134"/>
                  <a:gd name="T43" fmla="*/ 311 h 785"/>
                  <a:gd name="T44" fmla="*/ 0 w 1134"/>
                  <a:gd name="T45" fmla="*/ 336 h 785"/>
                  <a:gd name="T46" fmla="*/ 26 w 1134"/>
                  <a:gd name="T47" fmla="*/ 390 h 785"/>
                  <a:gd name="T48" fmla="*/ 67 w 1134"/>
                  <a:gd name="T49" fmla="*/ 426 h 785"/>
                  <a:gd name="T50" fmla="*/ 100 w 1134"/>
                  <a:gd name="T51" fmla="*/ 415 h 785"/>
                  <a:gd name="T52" fmla="*/ 94 w 1134"/>
                  <a:gd name="T53" fmla="*/ 463 h 785"/>
                  <a:gd name="T54" fmla="*/ 96 w 1134"/>
                  <a:gd name="T55" fmla="*/ 509 h 785"/>
                  <a:gd name="T56" fmla="*/ 130 w 1134"/>
                  <a:gd name="T57" fmla="*/ 539 h 785"/>
                  <a:gd name="T58" fmla="*/ 232 w 1134"/>
                  <a:gd name="T59" fmla="*/ 581 h 785"/>
                  <a:gd name="T60" fmla="*/ 273 w 1134"/>
                  <a:gd name="T61" fmla="*/ 591 h 785"/>
                  <a:gd name="T62" fmla="*/ 307 w 1134"/>
                  <a:gd name="T63" fmla="*/ 582 h 785"/>
                  <a:gd name="T64" fmla="*/ 352 w 1134"/>
                  <a:gd name="T65" fmla="*/ 570 h 785"/>
                  <a:gd name="T66" fmla="*/ 408 w 1134"/>
                  <a:gd name="T67" fmla="*/ 570 h 785"/>
                  <a:gd name="T68" fmla="*/ 439 w 1134"/>
                  <a:gd name="T69" fmla="*/ 590 h 785"/>
                  <a:gd name="T70" fmla="*/ 430 w 1134"/>
                  <a:gd name="T71" fmla="*/ 663 h 785"/>
                  <a:gd name="T72" fmla="*/ 460 w 1134"/>
                  <a:gd name="T73" fmla="*/ 702 h 785"/>
                  <a:gd name="T74" fmla="*/ 500 w 1134"/>
                  <a:gd name="T75" fmla="*/ 721 h 785"/>
                  <a:gd name="T76" fmla="*/ 530 w 1134"/>
                  <a:gd name="T77" fmla="*/ 690 h 785"/>
                  <a:gd name="T78" fmla="*/ 590 w 1134"/>
                  <a:gd name="T79" fmla="*/ 686 h 785"/>
                  <a:gd name="T80" fmla="*/ 629 w 1134"/>
                  <a:gd name="T81" fmla="*/ 712 h 785"/>
                  <a:gd name="T82" fmla="*/ 660 w 1134"/>
                  <a:gd name="T83" fmla="*/ 737 h 785"/>
                  <a:gd name="T84" fmla="*/ 746 w 1134"/>
                  <a:gd name="T85" fmla="*/ 692 h 785"/>
                  <a:gd name="T86" fmla="*/ 812 w 1134"/>
                  <a:gd name="T87" fmla="*/ 656 h 785"/>
                  <a:gd name="T88" fmla="*/ 845 w 1134"/>
                  <a:gd name="T89" fmla="*/ 617 h 785"/>
                  <a:gd name="T90" fmla="*/ 877 w 1134"/>
                  <a:gd name="T91" fmla="*/ 578 h 785"/>
                  <a:gd name="T92" fmla="*/ 884 w 1134"/>
                  <a:gd name="T93" fmla="*/ 541 h 785"/>
                  <a:gd name="T94" fmla="*/ 875 w 1134"/>
                  <a:gd name="T95" fmla="*/ 513 h 785"/>
                  <a:gd name="T96" fmla="*/ 870 w 1134"/>
                  <a:gd name="T97" fmla="*/ 486 h 785"/>
                  <a:gd name="T98" fmla="*/ 846 w 1134"/>
                  <a:gd name="T99" fmla="*/ 422 h 785"/>
                  <a:gd name="T100" fmla="*/ 899 w 1134"/>
                  <a:gd name="T101" fmla="*/ 393 h 785"/>
                  <a:gd name="T102" fmla="*/ 832 w 1134"/>
                  <a:gd name="T103" fmla="*/ 375 h 785"/>
                  <a:gd name="T104" fmla="*/ 858 w 1134"/>
                  <a:gd name="T105" fmla="*/ 322 h 785"/>
                  <a:gd name="T106" fmla="*/ 888 w 1134"/>
                  <a:gd name="T107" fmla="*/ 350 h 785"/>
                  <a:gd name="T108" fmla="*/ 972 w 1134"/>
                  <a:gd name="T109" fmla="*/ 301 h 785"/>
                  <a:gd name="T110" fmla="*/ 1016 w 1134"/>
                  <a:gd name="T111" fmla="*/ 282 h 785"/>
                  <a:gd name="T112" fmla="*/ 1061 w 1134"/>
                  <a:gd name="T113" fmla="*/ 264 h 785"/>
                  <a:gd name="T114" fmla="*/ 1066 w 1134"/>
                  <a:gd name="T115" fmla="*/ 214 h 785"/>
                  <a:gd name="T116" fmla="*/ 1119 w 1134"/>
                  <a:gd name="T117" fmla="*/ 180 h 785"/>
                  <a:gd name="T118" fmla="*/ 865 w 1134"/>
                  <a:gd name="T119" fmla="*/ 701 h 785"/>
                  <a:gd name="T120" fmla="*/ 637 w 1134"/>
                  <a:gd name="T121" fmla="*/ 770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4" h="785">
                    <a:moveTo>
                      <a:pt x="1128" y="140"/>
                    </a:moveTo>
                    <a:cubicBezTo>
                      <a:pt x="1129" y="130"/>
                      <a:pt x="1117" y="133"/>
                      <a:pt x="1113" y="136"/>
                    </a:cubicBezTo>
                    <a:cubicBezTo>
                      <a:pt x="1109" y="139"/>
                      <a:pt x="1098" y="136"/>
                      <a:pt x="1095" y="143"/>
                    </a:cubicBezTo>
                    <a:cubicBezTo>
                      <a:pt x="1091" y="149"/>
                      <a:pt x="1086" y="145"/>
                      <a:pt x="1078" y="147"/>
                    </a:cubicBezTo>
                    <a:cubicBezTo>
                      <a:pt x="1070" y="148"/>
                      <a:pt x="1059" y="144"/>
                      <a:pt x="1060" y="139"/>
                    </a:cubicBezTo>
                    <a:cubicBezTo>
                      <a:pt x="1060" y="134"/>
                      <a:pt x="1055" y="129"/>
                      <a:pt x="1056" y="123"/>
                    </a:cubicBezTo>
                    <a:cubicBezTo>
                      <a:pt x="1056" y="117"/>
                      <a:pt x="1048" y="120"/>
                      <a:pt x="1042" y="114"/>
                    </a:cubicBezTo>
                    <a:cubicBezTo>
                      <a:pt x="1037" y="109"/>
                      <a:pt x="1026" y="105"/>
                      <a:pt x="1023" y="106"/>
                    </a:cubicBezTo>
                    <a:cubicBezTo>
                      <a:pt x="1021" y="107"/>
                      <a:pt x="1014" y="100"/>
                      <a:pt x="1005" y="99"/>
                    </a:cubicBezTo>
                    <a:cubicBezTo>
                      <a:pt x="995" y="99"/>
                      <a:pt x="997" y="92"/>
                      <a:pt x="998" y="89"/>
                    </a:cubicBezTo>
                    <a:cubicBezTo>
                      <a:pt x="999" y="85"/>
                      <a:pt x="990" y="72"/>
                      <a:pt x="988" y="66"/>
                    </a:cubicBezTo>
                    <a:cubicBezTo>
                      <a:pt x="986" y="59"/>
                      <a:pt x="980" y="58"/>
                      <a:pt x="977" y="43"/>
                    </a:cubicBezTo>
                    <a:cubicBezTo>
                      <a:pt x="974" y="29"/>
                      <a:pt x="966" y="33"/>
                      <a:pt x="968" y="26"/>
                    </a:cubicBezTo>
                    <a:cubicBezTo>
                      <a:pt x="970" y="19"/>
                      <a:pt x="959" y="16"/>
                      <a:pt x="956" y="12"/>
                    </a:cubicBezTo>
                    <a:cubicBezTo>
                      <a:pt x="953" y="8"/>
                      <a:pt x="941" y="10"/>
                      <a:pt x="933" y="5"/>
                    </a:cubicBezTo>
                    <a:cubicBezTo>
                      <a:pt x="924" y="1"/>
                      <a:pt x="919" y="4"/>
                      <a:pt x="912" y="2"/>
                    </a:cubicBezTo>
                    <a:cubicBezTo>
                      <a:pt x="904" y="0"/>
                      <a:pt x="886" y="4"/>
                      <a:pt x="884" y="4"/>
                    </a:cubicBezTo>
                    <a:cubicBezTo>
                      <a:pt x="882" y="4"/>
                      <a:pt x="868" y="1"/>
                      <a:pt x="860" y="12"/>
                    </a:cubicBezTo>
                    <a:cubicBezTo>
                      <a:pt x="852" y="23"/>
                      <a:pt x="858" y="22"/>
                      <a:pt x="861" y="22"/>
                    </a:cubicBezTo>
                    <a:cubicBezTo>
                      <a:pt x="865" y="22"/>
                      <a:pt x="866" y="32"/>
                      <a:pt x="867" y="35"/>
                    </a:cubicBezTo>
                    <a:cubicBezTo>
                      <a:pt x="868" y="39"/>
                      <a:pt x="861" y="44"/>
                      <a:pt x="859" y="45"/>
                    </a:cubicBezTo>
                    <a:cubicBezTo>
                      <a:pt x="856" y="46"/>
                      <a:pt x="848" y="58"/>
                      <a:pt x="847" y="63"/>
                    </a:cubicBezTo>
                    <a:cubicBezTo>
                      <a:pt x="846" y="67"/>
                      <a:pt x="837" y="78"/>
                      <a:pt x="838" y="82"/>
                    </a:cubicBezTo>
                    <a:cubicBezTo>
                      <a:pt x="839" y="86"/>
                      <a:pt x="833" y="90"/>
                      <a:pt x="830" y="91"/>
                    </a:cubicBezTo>
                    <a:cubicBezTo>
                      <a:pt x="826" y="91"/>
                      <a:pt x="815" y="99"/>
                      <a:pt x="812" y="100"/>
                    </a:cubicBezTo>
                    <a:cubicBezTo>
                      <a:pt x="808" y="101"/>
                      <a:pt x="795" y="99"/>
                      <a:pt x="793" y="95"/>
                    </a:cubicBezTo>
                    <a:cubicBezTo>
                      <a:pt x="793" y="94"/>
                      <a:pt x="791" y="93"/>
                      <a:pt x="789" y="92"/>
                    </a:cubicBezTo>
                    <a:cubicBezTo>
                      <a:pt x="774" y="122"/>
                      <a:pt x="774" y="122"/>
                      <a:pt x="774" y="122"/>
                    </a:cubicBezTo>
                    <a:cubicBezTo>
                      <a:pt x="773" y="132"/>
                      <a:pt x="773" y="132"/>
                      <a:pt x="773" y="132"/>
                    </a:cubicBezTo>
                    <a:cubicBezTo>
                      <a:pt x="773" y="132"/>
                      <a:pt x="763" y="134"/>
                      <a:pt x="770" y="142"/>
                    </a:cubicBezTo>
                    <a:cubicBezTo>
                      <a:pt x="778" y="149"/>
                      <a:pt x="779" y="143"/>
                      <a:pt x="790" y="143"/>
                    </a:cubicBezTo>
                    <a:cubicBezTo>
                      <a:pt x="801" y="143"/>
                      <a:pt x="806" y="151"/>
                      <a:pt x="808" y="145"/>
                    </a:cubicBezTo>
                    <a:cubicBezTo>
                      <a:pt x="810" y="139"/>
                      <a:pt x="820" y="136"/>
                      <a:pt x="826" y="143"/>
                    </a:cubicBezTo>
                    <a:cubicBezTo>
                      <a:pt x="832" y="150"/>
                      <a:pt x="852" y="162"/>
                      <a:pt x="851" y="168"/>
                    </a:cubicBezTo>
                    <a:cubicBezTo>
                      <a:pt x="849" y="175"/>
                      <a:pt x="838" y="173"/>
                      <a:pt x="831" y="171"/>
                    </a:cubicBezTo>
                    <a:cubicBezTo>
                      <a:pt x="824" y="168"/>
                      <a:pt x="814" y="176"/>
                      <a:pt x="807" y="176"/>
                    </a:cubicBezTo>
                    <a:cubicBezTo>
                      <a:pt x="800" y="176"/>
                      <a:pt x="791" y="178"/>
                      <a:pt x="784" y="186"/>
                    </a:cubicBezTo>
                    <a:cubicBezTo>
                      <a:pt x="776" y="193"/>
                      <a:pt x="778" y="200"/>
                      <a:pt x="767" y="201"/>
                    </a:cubicBezTo>
                    <a:cubicBezTo>
                      <a:pt x="756" y="203"/>
                      <a:pt x="751" y="201"/>
                      <a:pt x="739" y="210"/>
                    </a:cubicBezTo>
                    <a:cubicBezTo>
                      <a:pt x="727" y="218"/>
                      <a:pt x="713" y="215"/>
                      <a:pt x="708" y="212"/>
                    </a:cubicBezTo>
                    <a:cubicBezTo>
                      <a:pt x="703" y="210"/>
                      <a:pt x="695" y="209"/>
                      <a:pt x="690" y="217"/>
                    </a:cubicBezTo>
                    <a:cubicBezTo>
                      <a:pt x="685" y="226"/>
                      <a:pt x="696" y="229"/>
                      <a:pt x="695" y="239"/>
                    </a:cubicBezTo>
                    <a:cubicBezTo>
                      <a:pt x="694" y="249"/>
                      <a:pt x="682" y="246"/>
                      <a:pt x="672" y="257"/>
                    </a:cubicBezTo>
                    <a:cubicBezTo>
                      <a:pt x="662" y="268"/>
                      <a:pt x="646" y="273"/>
                      <a:pt x="638" y="272"/>
                    </a:cubicBezTo>
                    <a:cubicBezTo>
                      <a:pt x="629" y="271"/>
                      <a:pt x="611" y="266"/>
                      <a:pt x="595" y="273"/>
                    </a:cubicBezTo>
                    <a:cubicBezTo>
                      <a:pt x="579" y="280"/>
                      <a:pt x="568" y="291"/>
                      <a:pt x="562" y="290"/>
                    </a:cubicBezTo>
                    <a:cubicBezTo>
                      <a:pt x="556" y="289"/>
                      <a:pt x="556" y="282"/>
                      <a:pt x="548" y="283"/>
                    </a:cubicBezTo>
                    <a:cubicBezTo>
                      <a:pt x="539" y="284"/>
                      <a:pt x="534" y="282"/>
                      <a:pt x="528" y="278"/>
                    </a:cubicBezTo>
                    <a:cubicBezTo>
                      <a:pt x="522" y="274"/>
                      <a:pt x="517" y="280"/>
                      <a:pt x="508" y="273"/>
                    </a:cubicBezTo>
                    <a:cubicBezTo>
                      <a:pt x="498" y="266"/>
                      <a:pt x="481" y="267"/>
                      <a:pt x="474" y="266"/>
                    </a:cubicBezTo>
                    <a:cubicBezTo>
                      <a:pt x="466" y="265"/>
                      <a:pt x="438" y="266"/>
                      <a:pt x="429" y="265"/>
                    </a:cubicBezTo>
                    <a:cubicBezTo>
                      <a:pt x="419" y="263"/>
                      <a:pt x="405" y="267"/>
                      <a:pt x="404" y="262"/>
                    </a:cubicBezTo>
                    <a:cubicBezTo>
                      <a:pt x="403" y="257"/>
                      <a:pt x="396" y="254"/>
                      <a:pt x="393" y="243"/>
                    </a:cubicBezTo>
                    <a:cubicBezTo>
                      <a:pt x="391" y="232"/>
                      <a:pt x="385" y="228"/>
                      <a:pt x="379" y="227"/>
                    </a:cubicBezTo>
                    <a:cubicBezTo>
                      <a:pt x="373" y="226"/>
                      <a:pt x="372" y="219"/>
                      <a:pt x="367" y="218"/>
                    </a:cubicBezTo>
                    <a:cubicBezTo>
                      <a:pt x="364" y="218"/>
                      <a:pt x="361" y="210"/>
                      <a:pt x="352" y="210"/>
                    </a:cubicBezTo>
                    <a:cubicBezTo>
                      <a:pt x="344" y="210"/>
                      <a:pt x="314" y="206"/>
                      <a:pt x="310" y="199"/>
                    </a:cubicBezTo>
                    <a:cubicBezTo>
                      <a:pt x="306" y="192"/>
                      <a:pt x="314" y="191"/>
                      <a:pt x="314" y="184"/>
                    </a:cubicBezTo>
                    <a:cubicBezTo>
                      <a:pt x="314" y="177"/>
                      <a:pt x="319" y="168"/>
                      <a:pt x="315" y="165"/>
                    </a:cubicBezTo>
                    <a:cubicBezTo>
                      <a:pt x="312" y="162"/>
                      <a:pt x="306" y="156"/>
                      <a:pt x="305" y="151"/>
                    </a:cubicBezTo>
                    <a:cubicBezTo>
                      <a:pt x="304" y="145"/>
                      <a:pt x="295" y="138"/>
                      <a:pt x="289" y="138"/>
                    </a:cubicBezTo>
                    <a:cubicBezTo>
                      <a:pt x="283" y="137"/>
                      <a:pt x="278" y="133"/>
                      <a:pt x="272" y="128"/>
                    </a:cubicBezTo>
                    <a:cubicBezTo>
                      <a:pt x="266" y="123"/>
                      <a:pt x="261" y="124"/>
                      <a:pt x="258" y="111"/>
                    </a:cubicBezTo>
                    <a:cubicBezTo>
                      <a:pt x="258" y="110"/>
                      <a:pt x="258" y="109"/>
                      <a:pt x="258" y="109"/>
                    </a:cubicBezTo>
                    <a:cubicBezTo>
                      <a:pt x="256" y="108"/>
                      <a:pt x="253" y="108"/>
                      <a:pt x="251" y="108"/>
                    </a:cubicBezTo>
                    <a:cubicBezTo>
                      <a:pt x="249" y="108"/>
                      <a:pt x="247" y="106"/>
                      <a:pt x="246" y="105"/>
                    </a:cubicBezTo>
                    <a:cubicBezTo>
                      <a:pt x="244" y="110"/>
                      <a:pt x="239" y="113"/>
                      <a:pt x="239" y="117"/>
                    </a:cubicBezTo>
                    <a:cubicBezTo>
                      <a:pt x="239" y="121"/>
                      <a:pt x="237" y="127"/>
                      <a:pt x="231" y="127"/>
                    </a:cubicBezTo>
                    <a:cubicBezTo>
                      <a:pt x="225" y="127"/>
                      <a:pt x="219" y="132"/>
                      <a:pt x="219" y="141"/>
                    </a:cubicBezTo>
                    <a:cubicBezTo>
                      <a:pt x="218" y="151"/>
                      <a:pt x="224" y="152"/>
                      <a:pt x="221" y="157"/>
                    </a:cubicBezTo>
                    <a:cubicBezTo>
                      <a:pt x="219" y="161"/>
                      <a:pt x="207" y="165"/>
                      <a:pt x="204" y="163"/>
                    </a:cubicBezTo>
                    <a:cubicBezTo>
                      <a:pt x="200" y="161"/>
                      <a:pt x="192" y="162"/>
                      <a:pt x="186" y="162"/>
                    </a:cubicBezTo>
                    <a:cubicBezTo>
                      <a:pt x="180" y="161"/>
                      <a:pt x="175" y="153"/>
                      <a:pt x="173" y="162"/>
                    </a:cubicBezTo>
                    <a:cubicBezTo>
                      <a:pt x="172" y="170"/>
                      <a:pt x="159" y="195"/>
                      <a:pt x="162" y="198"/>
                    </a:cubicBezTo>
                    <a:cubicBezTo>
                      <a:pt x="165" y="201"/>
                      <a:pt x="167" y="207"/>
                      <a:pt x="162" y="207"/>
                    </a:cubicBezTo>
                    <a:cubicBezTo>
                      <a:pt x="156" y="207"/>
                      <a:pt x="151" y="206"/>
                      <a:pt x="148" y="203"/>
                    </a:cubicBezTo>
                    <a:cubicBezTo>
                      <a:pt x="146" y="201"/>
                      <a:pt x="137" y="207"/>
                      <a:pt x="131" y="207"/>
                    </a:cubicBezTo>
                    <a:cubicBezTo>
                      <a:pt x="128" y="207"/>
                      <a:pt x="116" y="212"/>
                      <a:pt x="120" y="214"/>
                    </a:cubicBezTo>
                    <a:cubicBezTo>
                      <a:pt x="124" y="216"/>
                      <a:pt x="124" y="226"/>
                      <a:pt x="124" y="230"/>
                    </a:cubicBezTo>
                    <a:cubicBezTo>
                      <a:pt x="124" y="235"/>
                      <a:pt x="133" y="247"/>
                      <a:pt x="131" y="251"/>
                    </a:cubicBezTo>
                    <a:cubicBezTo>
                      <a:pt x="130" y="256"/>
                      <a:pt x="121" y="260"/>
                      <a:pt x="121" y="266"/>
                    </a:cubicBezTo>
                    <a:cubicBezTo>
                      <a:pt x="121" y="271"/>
                      <a:pt x="123" y="276"/>
                      <a:pt x="120" y="277"/>
                    </a:cubicBezTo>
                    <a:cubicBezTo>
                      <a:pt x="117" y="279"/>
                      <a:pt x="108" y="282"/>
                      <a:pt x="103" y="286"/>
                    </a:cubicBezTo>
                    <a:cubicBezTo>
                      <a:pt x="99" y="289"/>
                      <a:pt x="91" y="289"/>
                      <a:pt x="89" y="294"/>
                    </a:cubicBezTo>
                    <a:cubicBezTo>
                      <a:pt x="86" y="299"/>
                      <a:pt x="82" y="303"/>
                      <a:pt x="74" y="302"/>
                    </a:cubicBezTo>
                    <a:cubicBezTo>
                      <a:pt x="66" y="302"/>
                      <a:pt x="62" y="300"/>
                      <a:pt x="57" y="308"/>
                    </a:cubicBezTo>
                    <a:cubicBezTo>
                      <a:pt x="51" y="315"/>
                      <a:pt x="49" y="312"/>
                      <a:pt x="45" y="315"/>
                    </a:cubicBezTo>
                    <a:cubicBezTo>
                      <a:pt x="41" y="318"/>
                      <a:pt x="37" y="313"/>
                      <a:pt x="33" y="311"/>
                    </a:cubicBezTo>
                    <a:cubicBezTo>
                      <a:pt x="30" y="310"/>
                      <a:pt x="26" y="315"/>
                      <a:pt x="22" y="315"/>
                    </a:cubicBezTo>
                    <a:cubicBezTo>
                      <a:pt x="19" y="315"/>
                      <a:pt x="16" y="320"/>
                      <a:pt x="12" y="322"/>
                    </a:cubicBezTo>
                    <a:cubicBezTo>
                      <a:pt x="8" y="323"/>
                      <a:pt x="3" y="322"/>
                      <a:pt x="3" y="327"/>
                    </a:cubicBezTo>
                    <a:cubicBezTo>
                      <a:pt x="3" y="330"/>
                      <a:pt x="3" y="333"/>
                      <a:pt x="0" y="336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3" y="353"/>
                      <a:pt x="3" y="353"/>
                      <a:pt x="3" y="353"/>
                    </a:cubicBezTo>
                    <a:cubicBezTo>
                      <a:pt x="3" y="353"/>
                      <a:pt x="21" y="358"/>
                      <a:pt x="22" y="364"/>
                    </a:cubicBezTo>
                    <a:cubicBezTo>
                      <a:pt x="23" y="370"/>
                      <a:pt x="26" y="390"/>
                      <a:pt x="26" y="390"/>
                    </a:cubicBezTo>
                    <a:cubicBezTo>
                      <a:pt x="26" y="390"/>
                      <a:pt x="25" y="390"/>
                      <a:pt x="25" y="390"/>
                    </a:cubicBezTo>
                    <a:cubicBezTo>
                      <a:pt x="32" y="396"/>
                      <a:pt x="42" y="402"/>
                      <a:pt x="42" y="404"/>
                    </a:cubicBezTo>
                    <a:cubicBezTo>
                      <a:pt x="42" y="406"/>
                      <a:pt x="43" y="414"/>
                      <a:pt x="52" y="418"/>
                    </a:cubicBezTo>
                    <a:cubicBezTo>
                      <a:pt x="57" y="421"/>
                      <a:pt x="63" y="424"/>
                      <a:pt x="67" y="426"/>
                    </a:cubicBezTo>
                    <a:cubicBezTo>
                      <a:pt x="67" y="425"/>
                      <a:pt x="67" y="424"/>
                      <a:pt x="67" y="424"/>
                    </a:cubicBezTo>
                    <a:cubicBezTo>
                      <a:pt x="75" y="423"/>
                      <a:pt x="75" y="423"/>
                      <a:pt x="75" y="423"/>
                    </a:cubicBezTo>
                    <a:cubicBezTo>
                      <a:pt x="75" y="423"/>
                      <a:pt x="77" y="425"/>
                      <a:pt x="79" y="427"/>
                    </a:cubicBezTo>
                    <a:cubicBezTo>
                      <a:pt x="81" y="421"/>
                      <a:pt x="94" y="414"/>
                      <a:pt x="100" y="415"/>
                    </a:cubicBezTo>
                    <a:cubicBezTo>
                      <a:pt x="108" y="415"/>
                      <a:pt x="124" y="428"/>
                      <a:pt x="122" y="433"/>
                    </a:cubicBezTo>
                    <a:cubicBezTo>
                      <a:pt x="121" y="437"/>
                      <a:pt x="109" y="454"/>
                      <a:pt x="103" y="455"/>
                    </a:cubicBezTo>
                    <a:cubicBezTo>
                      <a:pt x="101" y="456"/>
                      <a:pt x="98" y="456"/>
                      <a:pt x="95" y="456"/>
                    </a:cubicBezTo>
                    <a:cubicBezTo>
                      <a:pt x="95" y="459"/>
                      <a:pt x="94" y="461"/>
                      <a:pt x="94" y="463"/>
                    </a:cubicBezTo>
                    <a:cubicBezTo>
                      <a:pt x="94" y="467"/>
                      <a:pt x="101" y="473"/>
                      <a:pt x="105" y="479"/>
                    </a:cubicBezTo>
                    <a:cubicBezTo>
                      <a:pt x="108" y="486"/>
                      <a:pt x="99" y="490"/>
                      <a:pt x="93" y="486"/>
                    </a:cubicBezTo>
                    <a:cubicBezTo>
                      <a:pt x="88" y="481"/>
                      <a:pt x="86" y="490"/>
                      <a:pt x="89" y="494"/>
                    </a:cubicBezTo>
                    <a:cubicBezTo>
                      <a:pt x="92" y="498"/>
                      <a:pt x="90" y="508"/>
                      <a:pt x="96" y="509"/>
                    </a:cubicBezTo>
                    <a:cubicBezTo>
                      <a:pt x="101" y="510"/>
                      <a:pt x="105" y="520"/>
                      <a:pt x="111" y="520"/>
                    </a:cubicBezTo>
                    <a:cubicBezTo>
                      <a:pt x="117" y="520"/>
                      <a:pt x="123" y="530"/>
                      <a:pt x="123" y="530"/>
                    </a:cubicBezTo>
                    <a:cubicBezTo>
                      <a:pt x="123" y="530"/>
                      <a:pt x="131" y="535"/>
                      <a:pt x="131" y="538"/>
                    </a:cubicBezTo>
                    <a:cubicBezTo>
                      <a:pt x="131" y="539"/>
                      <a:pt x="131" y="539"/>
                      <a:pt x="130" y="539"/>
                    </a:cubicBezTo>
                    <a:cubicBezTo>
                      <a:pt x="137" y="539"/>
                      <a:pt x="141" y="538"/>
                      <a:pt x="142" y="536"/>
                    </a:cubicBezTo>
                    <a:cubicBezTo>
                      <a:pt x="143" y="533"/>
                      <a:pt x="151" y="533"/>
                      <a:pt x="157" y="539"/>
                    </a:cubicBezTo>
                    <a:cubicBezTo>
                      <a:pt x="163" y="544"/>
                      <a:pt x="187" y="560"/>
                      <a:pt x="196" y="567"/>
                    </a:cubicBezTo>
                    <a:cubicBezTo>
                      <a:pt x="204" y="574"/>
                      <a:pt x="225" y="582"/>
                      <a:pt x="232" y="581"/>
                    </a:cubicBezTo>
                    <a:cubicBezTo>
                      <a:pt x="239" y="581"/>
                      <a:pt x="246" y="586"/>
                      <a:pt x="257" y="586"/>
                    </a:cubicBezTo>
                    <a:cubicBezTo>
                      <a:pt x="258" y="586"/>
                      <a:pt x="260" y="586"/>
                      <a:pt x="261" y="586"/>
                    </a:cubicBezTo>
                    <a:cubicBezTo>
                      <a:pt x="263" y="584"/>
                      <a:pt x="265" y="584"/>
                      <a:pt x="267" y="581"/>
                    </a:cubicBezTo>
                    <a:cubicBezTo>
                      <a:pt x="270" y="577"/>
                      <a:pt x="275" y="585"/>
                      <a:pt x="273" y="591"/>
                    </a:cubicBezTo>
                    <a:cubicBezTo>
                      <a:pt x="272" y="594"/>
                      <a:pt x="273" y="597"/>
                      <a:pt x="274" y="599"/>
                    </a:cubicBezTo>
                    <a:cubicBezTo>
                      <a:pt x="276" y="597"/>
                      <a:pt x="277" y="594"/>
                      <a:pt x="278" y="591"/>
                    </a:cubicBezTo>
                    <a:cubicBezTo>
                      <a:pt x="282" y="582"/>
                      <a:pt x="288" y="583"/>
                      <a:pt x="292" y="580"/>
                    </a:cubicBezTo>
                    <a:cubicBezTo>
                      <a:pt x="296" y="577"/>
                      <a:pt x="299" y="578"/>
                      <a:pt x="307" y="582"/>
                    </a:cubicBezTo>
                    <a:cubicBezTo>
                      <a:pt x="315" y="586"/>
                      <a:pt x="318" y="578"/>
                      <a:pt x="329" y="588"/>
                    </a:cubicBezTo>
                    <a:cubicBezTo>
                      <a:pt x="331" y="587"/>
                      <a:pt x="334" y="586"/>
                      <a:pt x="336" y="586"/>
                    </a:cubicBezTo>
                    <a:cubicBezTo>
                      <a:pt x="338" y="586"/>
                      <a:pt x="341" y="581"/>
                      <a:pt x="345" y="578"/>
                    </a:cubicBezTo>
                    <a:cubicBezTo>
                      <a:pt x="348" y="574"/>
                      <a:pt x="348" y="569"/>
                      <a:pt x="352" y="570"/>
                    </a:cubicBezTo>
                    <a:cubicBezTo>
                      <a:pt x="357" y="571"/>
                      <a:pt x="359" y="565"/>
                      <a:pt x="369" y="560"/>
                    </a:cubicBezTo>
                    <a:cubicBezTo>
                      <a:pt x="378" y="555"/>
                      <a:pt x="386" y="563"/>
                      <a:pt x="391" y="559"/>
                    </a:cubicBezTo>
                    <a:cubicBezTo>
                      <a:pt x="395" y="555"/>
                      <a:pt x="401" y="554"/>
                      <a:pt x="401" y="558"/>
                    </a:cubicBezTo>
                    <a:cubicBezTo>
                      <a:pt x="401" y="561"/>
                      <a:pt x="407" y="566"/>
                      <a:pt x="408" y="570"/>
                    </a:cubicBezTo>
                    <a:cubicBezTo>
                      <a:pt x="409" y="574"/>
                      <a:pt x="417" y="576"/>
                      <a:pt x="419" y="576"/>
                    </a:cubicBezTo>
                    <a:cubicBezTo>
                      <a:pt x="420" y="575"/>
                      <a:pt x="421" y="575"/>
                      <a:pt x="422" y="574"/>
                    </a:cubicBezTo>
                    <a:cubicBezTo>
                      <a:pt x="427" y="571"/>
                      <a:pt x="435" y="575"/>
                      <a:pt x="435" y="580"/>
                    </a:cubicBezTo>
                    <a:cubicBezTo>
                      <a:pt x="435" y="585"/>
                      <a:pt x="435" y="590"/>
                      <a:pt x="439" y="590"/>
                    </a:cubicBezTo>
                    <a:cubicBezTo>
                      <a:pt x="443" y="590"/>
                      <a:pt x="446" y="590"/>
                      <a:pt x="446" y="599"/>
                    </a:cubicBezTo>
                    <a:cubicBezTo>
                      <a:pt x="446" y="609"/>
                      <a:pt x="450" y="619"/>
                      <a:pt x="442" y="627"/>
                    </a:cubicBezTo>
                    <a:cubicBezTo>
                      <a:pt x="434" y="635"/>
                      <a:pt x="425" y="649"/>
                      <a:pt x="426" y="653"/>
                    </a:cubicBezTo>
                    <a:cubicBezTo>
                      <a:pt x="428" y="658"/>
                      <a:pt x="424" y="666"/>
                      <a:pt x="430" y="663"/>
                    </a:cubicBezTo>
                    <a:cubicBezTo>
                      <a:pt x="435" y="660"/>
                      <a:pt x="449" y="663"/>
                      <a:pt x="447" y="666"/>
                    </a:cubicBezTo>
                    <a:cubicBezTo>
                      <a:pt x="445" y="669"/>
                      <a:pt x="447" y="681"/>
                      <a:pt x="453" y="681"/>
                    </a:cubicBezTo>
                    <a:cubicBezTo>
                      <a:pt x="458" y="682"/>
                      <a:pt x="461" y="685"/>
                      <a:pt x="460" y="690"/>
                    </a:cubicBezTo>
                    <a:cubicBezTo>
                      <a:pt x="458" y="695"/>
                      <a:pt x="455" y="702"/>
                      <a:pt x="460" y="702"/>
                    </a:cubicBezTo>
                    <a:cubicBezTo>
                      <a:pt x="464" y="702"/>
                      <a:pt x="471" y="702"/>
                      <a:pt x="470" y="707"/>
                    </a:cubicBezTo>
                    <a:cubicBezTo>
                      <a:pt x="469" y="712"/>
                      <a:pt x="474" y="717"/>
                      <a:pt x="482" y="714"/>
                    </a:cubicBezTo>
                    <a:cubicBezTo>
                      <a:pt x="487" y="712"/>
                      <a:pt x="489" y="710"/>
                      <a:pt x="490" y="712"/>
                    </a:cubicBezTo>
                    <a:cubicBezTo>
                      <a:pt x="494" y="712"/>
                      <a:pt x="494" y="719"/>
                      <a:pt x="500" y="721"/>
                    </a:cubicBezTo>
                    <a:cubicBezTo>
                      <a:pt x="506" y="722"/>
                      <a:pt x="503" y="708"/>
                      <a:pt x="500" y="706"/>
                    </a:cubicBezTo>
                    <a:cubicBezTo>
                      <a:pt x="498" y="704"/>
                      <a:pt x="501" y="694"/>
                      <a:pt x="503" y="696"/>
                    </a:cubicBezTo>
                    <a:cubicBezTo>
                      <a:pt x="506" y="698"/>
                      <a:pt x="512" y="696"/>
                      <a:pt x="516" y="692"/>
                    </a:cubicBezTo>
                    <a:cubicBezTo>
                      <a:pt x="520" y="687"/>
                      <a:pt x="527" y="695"/>
                      <a:pt x="530" y="690"/>
                    </a:cubicBezTo>
                    <a:cubicBezTo>
                      <a:pt x="533" y="685"/>
                      <a:pt x="540" y="694"/>
                      <a:pt x="547" y="690"/>
                    </a:cubicBezTo>
                    <a:cubicBezTo>
                      <a:pt x="553" y="686"/>
                      <a:pt x="556" y="693"/>
                      <a:pt x="559" y="688"/>
                    </a:cubicBezTo>
                    <a:cubicBezTo>
                      <a:pt x="562" y="683"/>
                      <a:pt x="572" y="676"/>
                      <a:pt x="574" y="678"/>
                    </a:cubicBezTo>
                    <a:cubicBezTo>
                      <a:pt x="576" y="681"/>
                      <a:pt x="578" y="685"/>
                      <a:pt x="590" y="686"/>
                    </a:cubicBezTo>
                    <a:cubicBezTo>
                      <a:pt x="602" y="688"/>
                      <a:pt x="595" y="694"/>
                      <a:pt x="595" y="698"/>
                    </a:cubicBezTo>
                    <a:cubicBezTo>
                      <a:pt x="595" y="701"/>
                      <a:pt x="609" y="711"/>
                      <a:pt x="614" y="712"/>
                    </a:cubicBezTo>
                    <a:cubicBezTo>
                      <a:pt x="615" y="712"/>
                      <a:pt x="616" y="713"/>
                      <a:pt x="618" y="715"/>
                    </a:cubicBezTo>
                    <a:cubicBezTo>
                      <a:pt x="621" y="713"/>
                      <a:pt x="628" y="716"/>
                      <a:pt x="629" y="712"/>
                    </a:cubicBezTo>
                    <a:cubicBezTo>
                      <a:pt x="631" y="707"/>
                      <a:pt x="637" y="708"/>
                      <a:pt x="639" y="712"/>
                    </a:cubicBezTo>
                    <a:cubicBezTo>
                      <a:pt x="642" y="717"/>
                      <a:pt x="645" y="717"/>
                      <a:pt x="650" y="712"/>
                    </a:cubicBezTo>
                    <a:cubicBezTo>
                      <a:pt x="656" y="707"/>
                      <a:pt x="659" y="717"/>
                      <a:pt x="655" y="720"/>
                    </a:cubicBezTo>
                    <a:cubicBezTo>
                      <a:pt x="652" y="723"/>
                      <a:pt x="654" y="732"/>
                      <a:pt x="660" y="737"/>
                    </a:cubicBezTo>
                    <a:cubicBezTo>
                      <a:pt x="665" y="742"/>
                      <a:pt x="666" y="734"/>
                      <a:pt x="665" y="729"/>
                    </a:cubicBezTo>
                    <a:cubicBezTo>
                      <a:pt x="664" y="724"/>
                      <a:pt x="674" y="719"/>
                      <a:pt x="691" y="713"/>
                    </a:cubicBezTo>
                    <a:cubicBezTo>
                      <a:pt x="709" y="707"/>
                      <a:pt x="728" y="694"/>
                      <a:pt x="728" y="691"/>
                    </a:cubicBezTo>
                    <a:cubicBezTo>
                      <a:pt x="728" y="688"/>
                      <a:pt x="741" y="696"/>
                      <a:pt x="746" y="692"/>
                    </a:cubicBezTo>
                    <a:cubicBezTo>
                      <a:pt x="752" y="687"/>
                      <a:pt x="773" y="687"/>
                      <a:pt x="779" y="686"/>
                    </a:cubicBezTo>
                    <a:cubicBezTo>
                      <a:pt x="785" y="686"/>
                      <a:pt x="784" y="681"/>
                      <a:pt x="790" y="677"/>
                    </a:cubicBezTo>
                    <a:cubicBezTo>
                      <a:pt x="796" y="672"/>
                      <a:pt x="795" y="670"/>
                      <a:pt x="801" y="668"/>
                    </a:cubicBezTo>
                    <a:cubicBezTo>
                      <a:pt x="808" y="666"/>
                      <a:pt x="812" y="660"/>
                      <a:pt x="812" y="656"/>
                    </a:cubicBezTo>
                    <a:cubicBezTo>
                      <a:pt x="812" y="653"/>
                      <a:pt x="825" y="652"/>
                      <a:pt x="825" y="648"/>
                    </a:cubicBezTo>
                    <a:cubicBezTo>
                      <a:pt x="825" y="645"/>
                      <a:pt x="835" y="643"/>
                      <a:pt x="835" y="639"/>
                    </a:cubicBezTo>
                    <a:cubicBezTo>
                      <a:pt x="835" y="635"/>
                      <a:pt x="840" y="635"/>
                      <a:pt x="843" y="632"/>
                    </a:cubicBezTo>
                    <a:cubicBezTo>
                      <a:pt x="845" y="629"/>
                      <a:pt x="841" y="619"/>
                      <a:pt x="845" y="617"/>
                    </a:cubicBezTo>
                    <a:cubicBezTo>
                      <a:pt x="850" y="616"/>
                      <a:pt x="844" y="611"/>
                      <a:pt x="843" y="608"/>
                    </a:cubicBezTo>
                    <a:cubicBezTo>
                      <a:pt x="842" y="606"/>
                      <a:pt x="851" y="605"/>
                      <a:pt x="856" y="602"/>
                    </a:cubicBezTo>
                    <a:cubicBezTo>
                      <a:pt x="861" y="599"/>
                      <a:pt x="864" y="594"/>
                      <a:pt x="864" y="589"/>
                    </a:cubicBezTo>
                    <a:cubicBezTo>
                      <a:pt x="865" y="584"/>
                      <a:pt x="873" y="579"/>
                      <a:pt x="877" y="578"/>
                    </a:cubicBezTo>
                    <a:cubicBezTo>
                      <a:pt x="880" y="576"/>
                      <a:pt x="882" y="569"/>
                      <a:pt x="881" y="562"/>
                    </a:cubicBezTo>
                    <a:cubicBezTo>
                      <a:pt x="880" y="556"/>
                      <a:pt x="887" y="557"/>
                      <a:pt x="884" y="555"/>
                    </a:cubicBezTo>
                    <a:cubicBezTo>
                      <a:pt x="880" y="552"/>
                      <a:pt x="885" y="545"/>
                      <a:pt x="892" y="544"/>
                    </a:cubicBezTo>
                    <a:cubicBezTo>
                      <a:pt x="899" y="542"/>
                      <a:pt x="888" y="539"/>
                      <a:pt x="884" y="541"/>
                    </a:cubicBezTo>
                    <a:cubicBezTo>
                      <a:pt x="880" y="544"/>
                      <a:pt x="876" y="533"/>
                      <a:pt x="873" y="537"/>
                    </a:cubicBezTo>
                    <a:cubicBezTo>
                      <a:pt x="870" y="542"/>
                      <a:pt x="860" y="535"/>
                      <a:pt x="866" y="533"/>
                    </a:cubicBezTo>
                    <a:cubicBezTo>
                      <a:pt x="873" y="532"/>
                      <a:pt x="882" y="525"/>
                      <a:pt x="886" y="524"/>
                    </a:cubicBezTo>
                    <a:cubicBezTo>
                      <a:pt x="890" y="522"/>
                      <a:pt x="880" y="513"/>
                      <a:pt x="875" y="513"/>
                    </a:cubicBezTo>
                    <a:cubicBezTo>
                      <a:pt x="870" y="514"/>
                      <a:pt x="864" y="501"/>
                      <a:pt x="858" y="501"/>
                    </a:cubicBezTo>
                    <a:cubicBezTo>
                      <a:pt x="852" y="501"/>
                      <a:pt x="862" y="497"/>
                      <a:pt x="869" y="501"/>
                    </a:cubicBezTo>
                    <a:cubicBezTo>
                      <a:pt x="875" y="504"/>
                      <a:pt x="883" y="507"/>
                      <a:pt x="885" y="504"/>
                    </a:cubicBezTo>
                    <a:cubicBezTo>
                      <a:pt x="888" y="501"/>
                      <a:pt x="875" y="490"/>
                      <a:pt x="870" y="486"/>
                    </a:cubicBezTo>
                    <a:cubicBezTo>
                      <a:pt x="864" y="482"/>
                      <a:pt x="869" y="477"/>
                      <a:pt x="866" y="475"/>
                    </a:cubicBezTo>
                    <a:cubicBezTo>
                      <a:pt x="863" y="472"/>
                      <a:pt x="856" y="458"/>
                      <a:pt x="854" y="452"/>
                    </a:cubicBezTo>
                    <a:cubicBezTo>
                      <a:pt x="852" y="445"/>
                      <a:pt x="840" y="444"/>
                      <a:pt x="837" y="440"/>
                    </a:cubicBezTo>
                    <a:cubicBezTo>
                      <a:pt x="835" y="436"/>
                      <a:pt x="838" y="426"/>
                      <a:pt x="846" y="422"/>
                    </a:cubicBezTo>
                    <a:cubicBezTo>
                      <a:pt x="855" y="419"/>
                      <a:pt x="851" y="411"/>
                      <a:pt x="855" y="412"/>
                    </a:cubicBezTo>
                    <a:cubicBezTo>
                      <a:pt x="859" y="413"/>
                      <a:pt x="863" y="411"/>
                      <a:pt x="866" y="405"/>
                    </a:cubicBezTo>
                    <a:cubicBezTo>
                      <a:pt x="869" y="399"/>
                      <a:pt x="874" y="403"/>
                      <a:pt x="877" y="399"/>
                    </a:cubicBezTo>
                    <a:cubicBezTo>
                      <a:pt x="880" y="396"/>
                      <a:pt x="894" y="396"/>
                      <a:pt x="899" y="393"/>
                    </a:cubicBezTo>
                    <a:cubicBezTo>
                      <a:pt x="903" y="389"/>
                      <a:pt x="894" y="379"/>
                      <a:pt x="888" y="381"/>
                    </a:cubicBezTo>
                    <a:cubicBezTo>
                      <a:pt x="881" y="382"/>
                      <a:pt x="874" y="380"/>
                      <a:pt x="869" y="373"/>
                    </a:cubicBezTo>
                    <a:cubicBezTo>
                      <a:pt x="865" y="367"/>
                      <a:pt x="853" y="386"/>
                      <a:pt x="844" y="390"/>
                    </a:cubicBezTo>
                    <a:cubicBezTo>
                      <a:pt x="835" y="394"/>
                      <a:pt x="829" y="382"/>
                      <a:pt x="832" y="375"/>
                    </a:cubicBezTo>
                    <a:cubicBezTo>
                      <a:pt x="835" y="367"/>
                      <a:pt x="825" y="367"/>
                      <a:pt x="813" y="368"/>
                    </a:cubicBezTo>
                    <a:cubicBezTo>
                      <a:pt x="800" y="369"/>
                      <a:pt x="805" y="346"/>
                      <a:pt x="813" y="344"/>
                    </a:cubicBezTo>
                    <a:cubicBezTo>
                      <a:pt x="820" y="343"/>
                      <a:pt x="831" y="351"/>
                      <a:pt x="836" y="338"/>
                    </a:cubicBezTo>
                    <a:cubicBezTo>
                      <a:pt x="841" y="324"/>
                      <a:pt x="847" y="334"/>
                      <a:pt x="858" y="322"/>
                    </a:cubicBezTo>
                    <a:cubicBezTo>
                      <a:pt x="869" y="310"/>
                      <a:pt x="881" y="302"/>
                      <a:pt x="890" y="310"/>
                    </a:cubicBezTo>
                    <a:cubicBezTo>
                      <a:pt x="899" y="317"/>
                      <a:pt x="880" y="328"/>
                      <a:pt x="877" y="335"/>
                    </a:cubicBezTo>
                    <a:cubicBezTo>
                      <a:pt x="874" y="342"/>
                      <a:pt x="880" y="344"/>
                      <a:pt x="875" y="350"/>
                    </a:cubicBezTo>
                    <a:cubicBezTo>
                      <a:pt x="869" y="355"/>
                      <a:pt x="877" y="356"/>
                      <a:pt x="888" y="350"/>
                    </a:cubicBezTo>
                    <a:cubicBezTo>
                      <a:pt x="899" y="343"/>
                      <a:pt x="912" y="334"/>
                      <a:pt x="923" y="330"/>
                    </a:cubicBezTo>
                    <a:cubicBezTo>
                      <a:pt x="925" y="329"/>
                      <a:pt x="928" y="329"/>
                      <a:pt x="932" y="329"/>
                    </a:cubicBezTo>
                    <a:cubicBezTo>
                      <a:pt x="933" y="325"/>
                      <a:pt x="935" y="322"/>
                      <a:pt x="937" y="321"/>
                    </a:cubicBezTo>
                    <a:cubicBezTo>
                      <a:pt x="944" y="317"/>
                      <a:pt x="969" y="306"/>
                      <a:pt x="972" y="301"/>
                    </a:cubicBezTo>
                    <a:cubicBezTo>
                      <a:pt x="976" y="296"/>
                      <a:pt x="980" y="288"/>
                      <a:pt x="984" y="288"/>
                    </a:cubicBezTo>
                    <a:cubicBezTo>
                      <a:pt x="989" y="288"/>
                      <a:pt x="989" y="293"/>
                      <a:pt x="997" y="293"/>
                    </a:cubicBezTo>
                    <a:cubicBezTo>
                      <a:pt x="1004" y="293"/>
                      <a:pt x="1012" y="295"/>
                      <a:pt x="1009" y="289"/>
                    </a:cubicBezTo>
                    <a:cubicBezTo>
                      <a:pt x="1005" y="283"/>
                      <a:pt x="1008" y="283"/>
                      <a:pt x="1016" y="282"/>
                    </a:cubicBezTo>
                    <a:cubicBezTo>
                      <a:pt x="1025" y="280"/>
                      <a:pt x="1023" y="272"/>
                      <a:pt x="1029" y="272"/>
                    </a:cubicBezTo>
                    <a:cubicBezTo>
                      <a:pt x="1035" y="272"/>
                      <a:pt x="1034" y="257"/>
                      <a:pt x="1040" y="257"/>
                    </a:cubicBezTo>
                    <a:cubicBezTo>
                      <a:pt x="1046" y="257"/>
                      <a:pt x="1049" y="266"/>
                      <a:pt x="1056" y="263"/>
                    </a:cubicBezTo>
                    <a:cubicBezTo>
                      <a:pt x="1058" y="263"/>
                      <a:pt x="1059" y="263"/>
                      <a:pt x="1061" y="264"/>
                    </a:cubicBezTo>
                    <a:cubicBezTo>
                      <a:pt x="1063" y="263"/>
                      <a:pt x="1064" y="262"/>
                      <a:pt x="1066" y="261"/>
                    </a:cubicBezTo>
                    <a:cubicBezTo>
                      <a:pt x="1065" y="253"/>
                      <a:pt x="1066" y="246"/>
                      <a:pt x="1065" y="243"/>
                    </a:cubicBezTo>
                    <a:cubicBezTo>
                      <a:pt x="1062" y="236"/>
                      <a:pt x="1065" y="231"/>
                      <a:pt x="1064" y="227"/>
                    </a:cubicBezTo>
                    <a:cubicBezTo>
                      <a:pt x="1062" y="223"/>
                      <a:pt x="1062" y="214"/>
                      <a:pt x="1066" y="214"/>
                    </a:cubicBezTo>
                    <a:cubicBezTo>
                      <a:pt x="1071" y="214"/>
                      <a:pt x="1076" y="202"/>
                      <a:pt x="1082" y="206"/>
                    </a:cubicBezTo>
                    <a:cubicBezTo>
                      <a:pt x="1088" y="210"/>
                      <a:pt x="1099" y="211"/>
                      <a:pt x="1099" y="206"/>
                    </a:cubicBezTo>
                    <a:cubicBezTo>
                      <a:pt x="1099" y="201"/>
                      <a:pt x="1106" y="201"/>
                      <a:pt x="1108" y="194"/>
                    </a:cubicBezTo>
                    <a:cubicBezTo>
                      <a:pt x="1109" y="187"/>
                      <a:pt x="1117" y="186"/>
                      <a:pt x="1119" y="180"/>
                    </a:cubicBezTo>
                    <a:cubicBezTo>
                      <a:pt x="1120" y="173"/>
                      <a:pt x="1123" y="159"/>
                      <a:pt x="1129" y="156"/>
                    </a:cubicBezTo>
                    <a:cubicBezTo>
                      <a:pt x="1134" y="152"/>
                      <a:pt x="1128" y="150"/>
                      <a:pt x="1128" y="140"/>
                    </a:cubicBezTo>
                    <a:close/>
                    <a:moveTo>
                      <a:pt x="855" y="669"/>
                    </a:moveTo>
                    <a:cubicBezTo>
                      <a:pt x="849" y="691"/>
                      <a:pt x="863" y="702"/>
                      <a:pt x="865" y="701"/>
                    </a:cubicBezTo>
                    <a:cubicBezTo>
                      <a:pt x="870" y="697"/>
                      <a:pt x="893" y="649"/>
                      <a:pt x="888" y="642"/>
                    </a:cubicBezTo>
                    <a:cubicBezTo>
                      <a:pt x="883" y="636"/>
                      <a:pt x="861" y="646"/>
                      <a:pt x="855" y="669"/>
                    </a:cubicBezTo>
                    <a:close/>
                    <a:moveTo>
                      <a:pt x="655" y="745"/>
                    </a:moveTo>
                    <a:cubicBezTo>
                      <a:pt x="648" y="745"/>
                      <a:pt x="630" y="755"/>
                      <a:pt x="637" y="770"/>
                    </a:cubicBezTo>
                    <a:cubicBezTo>
                      <a:pt x="644" y="785"/>
                      <a:pt x="668" y="775"/>
                      <a:pt x="669" y="769"/>
                    </a:cubicBezTo>
                    <a:cubicBezTo>
                      <a:pt x="669" y="762"/>
                      <a:pt x="680" y="751"/>
                      <a:pt x="679" y="746"/>
                    </a:cubicBezTo>
                    <a:cubicBezTo>
                      <a:pt x="678" y="742"/>
                      <a:pt x="663" y="745"/>
                      <a:pt x="655" y="74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3" name="Freeform 151">
                <a:extLst>
                  <a:ext uri="{FF2B5EF4-FFF2-40B4-BE49-F238E27FC236}">
                    <a16:creationId xmlns:a16="http://schemas.microsoft.com/office/drawing/2014/main" id="{127B5245-2D22-4589-A4C6-6BB4C23FCC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59675" y="3888354"/>
                <a:ext cx="142875" cy="198438"/>
              </a:xfrm>
              <a:custGeom>
                <a:avLst/>
                <a:gdLst>
                  <a:gd name="T0" fmla="*/ 97 w 183"/>
                  <a:gd name="T1" fmla="*/ 99 h 255"/>
                  <a:gd name="T2" fmla="*/ 120 w 183"/>
                  <a:gd name="T3" fmla="*/ 115 h 255"/>
                  <a:gd name="T4" fmla="*/ 125 w 183"/>
                  <a:gd name="T5" fmla="*/ 132 h 255"/>
                  <a:gd name="T6" fmla="*/ 133 w 183"/>
                  <a:gd name="T7" fmla="*/ 140 h 255"/>
                  <a:gd name="T8" fmla="*/ 143 w 183"/>
                  <a:gd name="T9" fmla="*/ 164 h 255"/>
                  <a:gd name="T10" fmla="*/ 149 w 183"/>
                  <a:gd name="T11" fmla="*/ 159 h 255"/>
                  <a:gd name="T12" fmla="*/ 157 w 183"/>
                  <a:gd name="T13" fmla="*/ 148 h 255"/>
                  <a:gd name="T14" fmla="*/ 152 w 183"/>
                  <a:gd name="T15" fmla="*/ 125 h 255"/>
                  <a:gd name="T16" fmla="*/ 131 w 183"/>
                  <a:gd name="T17" fmla="*/ 110 h 255"/>
                  <a:gd name="T18" fmla="*/ 118 w 183"/>
                  <a:gd name="T19" fmla="*/ 93 h 255"/>
                  <a:gd name="T20" fmla="*/ 92 w 183"/>
                  <a:gd name="T21" fmla="*/ 89 h 255"/>
                  <a:gd name="T22" fmla="*/ 82 w 183"/>
                  <a:gd name="T23" fmla="*/ 71 h 255"/>
                  <a:gd name="T24" fmla="*/ 95 w 183"/>
                  <a:gd name="T25" fmla="*/ 44 h 255"/>
                  <a:gd name="T26" fmla="*/ 94 w 183"/>
                  <a:gd name="T27" fmla="*/ 14 h 255"/>
                  <a:gd name="T28" fmla="*/ 91 w 183"/>
                  <a:gd name="T29" fmla="*/ 7 h 255"/>
                  <a:gd name="T30" fmla="*/ 63 w 183"/>
                  <a:gd name="T31" fmla="*/ 5 h 255"/>
                  <a:gd name="T32" fmla="*/ 59 w 183"/>
                  <a:gd name="T33" fmla="*/ 49 h 255"/>
                  <a:gd name="T34" fmla="*/ 50 w 183"/>
                  <a:gd name="T35" fmla="*/ 47 h 255"/>
                  <a:gd name="T36" fmla="*/ 55 w 183"/>
                  <a:gd name="T37" fmla="*/ 72 h 255"/>
                  <a:gd name="T38" fmla="*/ 61 w 183"/>
                  <a:gd name="T39" fmla="*/ 87 h 255"/>
                  <a:gd name="T40" fmla="*/ 79 w 183"/>
                  <a:gd name="T41" fmla="*/ 93 h 255"/>
                  <a:gd name="T42" fmla="*/ 97 w 183"/>
                  <a:gd name="T43" fmla="*/ 99 h 255"/>
                  <a:gd name="T44" fmla="*/ 61 w 183"/>
                  <a:gd name="T45" fmla="*/ 104 h 255"/>
                  <a:gd name="T46" fmla="*/ 79 w 183"/>
                  <a:gd name="T47" fmla="*/ 124 h 255"/>
                  <a:gd name="T48" fmla="*/ 61 w 183"/>
                  <a:gd name="T49" fmla="*/ 104 h 255"/>
                  <a:gd name="T50" fmla="*/ 92 w 183"/>
                  <a:gd name="T51" fmla="*/ 158 h 255"/>
                  <a:gd name="T52" fmla="*/ 102 w 183"/>
                  <a:gd name="T53" fmla="*/ 152 h 255"/>
                  <a:gd name="T54" fmla="*/ 104 w 183"/>
                  <a:gd name="T55" fmla="*/ 167 h 255"/>
                  <a:gd name="T56" fmla="*/ 107 w 183"/>
                  <a:gd name="T57" fmla="*/ 188 h 255"/>
                  <a:gd name="T58" fmla="*/ 127 w 183"/>
                  <a:gd name="T59" fmla="*/ 158 h 255"/>
                  <a:gd name="T60" fmla="*/ 120 w 183"/>
                  <a:gd name="T61" fmla="*/ 154 h 255"/>
                  <a:gd name="T62" fmla="*/ 91 w 183"/>
                  <a:gd name="T63" fmla="*/ 132 h 255"/>
                  <a:gd name="T64" fmla="*/ 92 w 183"/>
                  <a:gd name="T65" fmla="*/ 158 h 255"/>
                  <a:gd name="T66" fmla="*/ 26 w 183"/>
                  <a:gd name="T67" fmla="*/ 168 h 255"/>
                  <a:gd name="T68" fmla="*/ 2 w 183"/>
                  <a:gd name="T69" fmla="*/ 200 h 255"/>
                  <a:gd name="T70" fmla="*/ 36 w 183"/>
                  <a:gd name="T71" fmla="*/ 168 h 255"/>
                  <a:gd name="T72" fmla="*/ 42 w 183"/>
                  <a:gd name="T73" fmla="*/ 148 h 255"/>
                  <a:gd name="T74" fmla="*/ 26 w 183"/>
                  <a:gd name="T75" fmla="*/ 168 h 255"/>
                  <a:gd name="T76" fmla="*/ 126 w 183"/>
                  <a:gd name="T77" fmla="*/ 180 h 255"/>
                  <a:gd name="T78" fmla="*/ 140 w 183"/>
                  <a:gd name="T79" fmla="*/ 171 h 255"/>
                  <a:gd name="T80" fmla="*/ 126 w 183"/>
                  <a:gd name="T81" fmla="*/ 180 h 255"/>
                  <a:gd name="T82" fmla="*/ 176 w 183"/>
                  <a:gd name="T83" fmla="*/ 223 h 255"/>
                  <a:gd name="T84" fmla="*/ 172 w 183"/>
                  <a:gd name="T85" fmla="*/ 181 h 255"/>
                  <a:gd name="T86" fmla="*/ 158 w 183"/>
                  <a:gd name="T87" fmla="*/ 180 h 255"/>
                  <a:gd name="T88" fmla="*/ 148 w 183"/>
                  <a:gd name="T89" fmla="*/ 190 h 255"/>
                  <a:gd name="T90" fmla="*/ 136 w 183"/>
                  <a:gd name="T91" fmla="*/ 198 h 255"/>
                  <a:gd name="T92" fmla="*/ 120 w 183"/>
                  <a:gd name="T93" fmla="*/ 195 h 255"/>
                  <a:gd name="T94" fmla="*/ 98 w 183"/>
                  <a:gd name="T95" fmla="*/ 207 h 255"/>
                  <a:gd name="T96" fmla="*/ 91 w 183"/>
                  <a:gd name="T97" fmla="*/ 227 h 255"/>
                  <a:gd name="T98" fmla="*/ 107 w 183"/>
                  <a:gd name="T99" fmla="*/ 218 h 255"/>
                  <a:gd name="T100" fmla="*/ 121 w 183"/>
                  <a:gd name="T101" fmla="*/ 213 h 255"/>
                  <a:gd name="T102" fmla="*/ 137 w 183"/>
                  <a:gd name="T103" fmla="*/ 245 h 255"/>
                  <a:gd name="T104" fmla="*/ 157 w 183"/>
                  <a:gd name="T105" fmla="*/ 255 h 255"/>
                  <a:gd name="T106" fmla="*/ 156 w 183"/>
                  <a:gd name="T107" fmla="*/ 231 h 255"/>
                  <a:gd name="T108" fmla="*/ 176 w 183"/>
                  <a:gd name="T109" fmla="*/ 223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3" h="255">
                    <a:moveTo>
                      <a:pt x="97" y="99"/>
                    </a:moveTo>
                    <a:cubicBezTo>
                      <a:pt x="107" y="97"/>
                      <a:pt x="122" y="110"/>
                      <a:pt x="120" y="115"/>
                    </a:cubicBezTo>
                    <a:cubicBezTo>
                      <a:pt x="117" y="120"/>
                      <a:pt x="120" y="137"/>
                      <a:pt x="125" y="132"/>
                    </a:cubicBezTo>
                    <a:cubicBezTo>
                      <a:pt x="130" y="128"/>
                      <a:pt x="138" y="133"/>
                      <a:pt x="133" y="140"/>
                    </a:cubicBezTo>
                    <a:cubicBezTo>
                      <a:pt x="128" y="148"/>
                      <a:pt x="141" y="155"/>
                      <a:pt x="143" y="164"/>
                    </a:cubicBezTo>
                    <a:cubicBezTo>
                      <a:pt x="144" y="173"/>
                      <a:pt x="150" y="166"/>
                      <a:pt x="149" y="159"/>
                    </a:cubicBezTo>
                    <a:cubicBezTo>
                      <a:pt x="148" y="152"/>
                      <a:pt x="150" y="153"/>
                      <a:pt x="157" y="148"/>
                    </a:cubicBezTo>
                    <a:cubicBezTo>
                      <a:pt x="164" y="143"/>
                      <a:pt x="157" y="134"/>
                      <a:pt x="152" y="125"/>
                    </a:cubicBezTo>
                    <a:cubicBezTo>
                      <a:pt x="148" y="115"/>
                      <a:pt x="131" y="119"/>
                      <a:pt x="131" y="110"/>
                    </a:cubicBezTo>
                    <a:cubicBezTo>
                      <a:pt x="131" y="101"/>
                      <a:pt x="119" y="98"/>
                      <a:pt x="118" y="93"/>
                    </a:cubicBezTo>
                    <a:cubicBezTo>
                      <a:pt x="117" y="88"/>
                      <a:pt x="101" y="83"/>
                      <a:pt x="92" y="89"/>
                    </a:cubicBezTo>
                    <a:cubicBezTo>
                      <a:pt x="82" y="94"/>
                      <a:pt x="89" y="78"/>
                      <a:pt x="82" y="71"/>
                    </a:cubicBezTo>
                    <a:cubicBezTo>
                      <a:pt x="76" y="64"/>
                      <a:pt x="87" y="53"/>
                      <a:pt x="95" y="44"/>
                    </a:cubicBezTo>
                    <a:cubicBezTo>
                      <a:pt x="103" y="35"/>
                      <a:pt x="93" y="20"/>
                      <a:pt x="94" y="14"/>
                    </a:cubicBezTo>
                    <a:cubicBezTo>
                      <a:pt x="95" y="7"/>
                      <a:pt x="95" y="5"/>
                      <a:pt x="91" y="7"/>
                    </a:cubicBezTo>
                    <a:cubicBezTo>
                      <a:pt x="87" y="9"/>
                      <a:pt x="71" y="0"/>
                      <a:pt x="63" y="5"/>
                    </a:cubicBezTo>
                    <a:cubicBezTo>
                      <a:pt x="56" y="9"/>
                      <a:pt x="63" y="46"/>
                      <a:pt x="59" y="49"/>
                    </a:cubicBezTo>
                    <a:cubicBezTo>
                      <a:pt x="56" y="52"/>
                      <a:pt x="52" y="43"/>
                      <a:pt x="50" y="47"/>
                    </a:cubicBezTo>
                    <a:cubicBezTo>
                      <a:pt x="49" y="52"/>
                      <a:pt x="51" y="72"/>
                      <a:pt x="55" y="72"/>
                    </a:cubicBezTo>
                    <a:cubicBezTo>
                      <a:pt x="60" y="72"/>
                      <a:pt x="63" y="78"/>
                      <a:pt x="61" y="87"/>
                    </a:cubicBezTo>
                    <a:cubicBezTo>
                      <a:pt x="58" y="96"/>
                      <a:pt x="69" y="97"/>
                      <a:pt x="79" y="93"/>
                    </a:cubicBezTo>
                    <a:cubicBezTo>
                      <a:pt x="90" y="89"/>
                      <a:pt x="86" y="100"/>
                      <a:pt x="97" y="99"/>
                    </a:cubicBezTo>
                    <a:close/>
                    <a:moveTo>
                      <a:pt x="61" y="104"/>
                    </a:moveTo>
                    <a:cubicBezTo>
                      <a:pt x="63" y="111"/>
                      <a:pt x="67" y="128"/>
                      <a:pt x="79" y="124"/>
                    </a:cubicBezTo>
                    <a:cubicBezTo>
                      <a:pt x="91" y="120"/>
                      <a:pt x="60" y="98"/>
                      <a:pt x="61" y="104"/>
                    </a:cubicBezTo>
                    <a:close/>
                    <a:moveTo>
                      <a:pt x="92" y="158"/>
                    </a:moveTo>
                    <a:cubicBezTo>
                      <a:pt x="95" y="157"/>
                      <a:pt x="102" y="158"/>
                      <a:pt x="102" y="152"/>
                    </a:cubicBezTo>
                    <a:cubicBezTo>
                      <a:pt x="103" y="147"/>
                      <a:pt x="109" y="162"/>
                      <a:pt x="104" y="167"/>
                    </a:cubicBezTo>
                    <a:cubicBezTo>
                      <a:pt x="99" y="172"/>
                      <a:pt x="99" y="186"/>
                      <a:pt x="107" y="188"/>
                    </a:cubicBezTo>
                    <a:cubicBezTo>
                      <a:pt x="115" y="190"/>
                      <a:pt x="129" y="163"/>
                      <a:pt x="127" y="158"/>
                    </a:cubicBezTo>
                    <a:cubicBezTo>
                      <a:pt x="125" y="153"/>
                      <a:pt x="118" y="161"/>
                      <a:pt x="120" y="154"/>
                    </a:cubicBezTo>
                    <a:cubicBezTo>
                      <a:pt x="121" y="148"/>
                      <a:pt x="100" y="130"/>
                      <a:pt x="91" y="132"/>
                    </a:cubicBezTo>
                    <a:cubicBezTo>
                      <a:pt x="83" y="134"/>
                      <a:pt x="86" y="159"/>
                      <a:pt x="92" y="158"/>
                    </a:cubicBezTo>
                    <a:close/>
                    <a:moveTo>
                      <a:pt x="26" y="168"/>
                    </a:moveTo>
                    <a:cubicBezTo>
                      <a:pt x="19" y="178"/>
                      <a:pt x="0" y="195"/>
                      <a:pt x="2" y="200"/>
                    </a:cubicBezTo>
                    <a:cubicBezTo>
                      <a:pt x="6" y="206"/>
                      <a:pt x="26" y="175"/>
                      <a:pt x="36" y="168"/>
                    </a:cubicBezTo>
                    <a:cubicBezTo>
                      <a:pt x="47" y="161"/>
                      <a:pt x="45" y="154"/>
                      <a:pt x="42" y="148"/>
                    </a:cubicBezTo>
                    <a:cubicBezTo>
                      <a:pt x="38" y="141"/>
                      <a:pt x="34" y="158"/>
                      <a:pt x="26" y="168"/>
                    </a:cubicBezTo>
                    <a:close/>
                    <a:moveTo>
                      <a:pt x="126" y="180"/>
                    </a:moveTo>
                    <a:cubicBezTo>
                      <a:pt x="128" y="185"/>
                      <a:pt x="144" y="176"/>
                      <a:pt x="140" y="171"/>
                    </a:cubicBezTo>
                    <a:cubicBezTo>
                      <a:pt x="135" y="165"/>
                      <a:pt x="124" y="175"/>
                      <a:pt x="126" y="180"/>
                    </a:cubicBezTo>
                    <a:close/>
                    <a:moveTo>
                      <a:pt x="176" y="223"/>
                    </a:moveTo>
                    <a:cubicBezTo>
                      <a:pt x="183" y="215"/>
                      <a:pt x="172" y="195"/>
                      <a:pt x="172" y="181"/>
                    </a:cubicBezTo>
                    <a:cubicBezTo>
                      <a:pt x="172" y="168"/>
                      <a:pt x="153" y="172"/>
                      <a:pt x="158" y="180"/>
                    </a:cubicBezTo>
                    <a:cubicBezTo>
                      <a:pt x="163" y="188"/>
                      <a:pt x="149" y="182"/>
                      <a:pt x="148" y="190"/>
                    </a:cubicBezTo>
                    <a:cubicBezTo>
                      <a:pt x="146" y="198"/>
                      <a:pt x="136" y="192"/>
                      <a:pt x="136" y="198"/>
                    </a:cubicBezTo>
                    <a:cubicBezTo>
                      <a:pt x="137" y="205"/>
                      <a:pt x="125" y="198"/>
                      <a:pt x="120" y="195"/>
                    </a:cubicBezTo>
                    <a:cubicBezTo>
                      <a:pt x="114" y="191"/>
                      <a:pt x="106" y="205"/>
                      <a:pt x="98" y="207"/>
                    </a:cubicBezTo>
                    <a:cubicBezTo>
                      <a:pt x="90" y="210"/>
                      <a:pt x="85" y="227"/>
                      <a:pt x="91" y="227"/>
                    </a:cubicBezTo>
                    <a:cubicBezTo>
                      <a:pt x="97" y="226"/>
                      <a:pt x="101" y="217"/>
                      <a:pt x="107" y="218"/>
                    </a:cubicBezTo>
                    <a:cubicBezTo>
                      <a:pt x="114" y="219"/>
                      <a:pt x="112" y="211"/>
                      <a:pt x="121" y="213"/>
                    </a:cubicBezTo>
                    <a:cubicBezTo>
                      <a:pt x="131" y="215"/>
                      <a:pt x="124" y="243"/>
                      <a:pt x="137" y="245"/>
                    </a:cubicBezTo>
                    <a:cubicBezTo>
                      <a:pt x="150" y="248"/>
                      <a:pt x="150" y="255"/>
                      <a:pt x="157" y="255"/>
                    </a:cubicBezTo>
                    <a:cubicBezTo>
                      <a:pt x="163" y="255"/>
                      <a:pt x="155" y="238"/>
                      <a:pt x="156" y="231"/>
                    </a:cubicBezTo>
                    <a:cubicBezTo>
                      <a:pt x="157" y="225"/>
                      <a:pt x="169" y="231"/>
                      <a:pt x="176" y="22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4" name="Freeform 152">
                <a:extLst>
                  <a:ext uri="{FF2B5EF4-FFF2-40B4-BE49-F238E27FC236}">
                    <a16:creationId xmlns:a16="http://schemas.microsoft.com/office/drawing/2014/main" id="{A8B6553D-DC66-4175-890A-94ECF4B94D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0513" y="4207442"/>
                <a:ext cx="185738" cy="119063"/>
              </a:xfrm>
              <a:custGeom>
                <a:avLst/>
                <a:gdLst>
                  <a:gd name="T0" fmla="*/ 172 w 240"/>
                  <a:gd name="T1" fmla="*/ 140 h 153"/>
                  <a:gd name="T2" fmla="*/ 159 w 240"/>
                  <a:gd name="T3" fmla="*/ 128 h 153"/>
                  <a:gd name="T4" fmla="*/ 140 w 240"/>
                  <a:gd name="T5" fmla="*/ 119 h 153"/>
                  <a:gd name="T6" fmla="*/ 126 w 240"/>
                  <a:gd name="T7" fmla="*/ 94 h 153"/>
                  <a:gd name="T8" fmla="*/ 122 w 240"/>
                  <a:gd name="T9" fmla="*/ 78 h 153"/>
                  <a:gd name="T10" fmla="*/ 126 w 240"/>
                  <a:gd name="T11" fmla="*/ 66 h 153"/>
                  <a:gd name="T12" fmla="*/ 89 w 240"/>
                  <a:gd name="T13" fmla="*/ 45 h 153"/>
                  <a:gd name="T14" fmla="*/ 14 w 240"/>
                  <a:gd name="T15" fmla="*/ 4 h 153"/>
                  <a:gd name="T16" fmla="*/ 0 w 240"/>
                  <a:gd name="T17" fmla="*/ 0 h 153"/>
                  <a:gd name="T18" fmla="*/ 0 w 240"/>
                  <a:gd name="T19" fmla="*/ 119 h 153"/>
                  <a:gd name="T20" fmla="*/ 20 w 240"/>
                  <a:gd name="T21" fmla="*/ 126 h 153"/>
                  <a:gd name="T22" fmla="*/ 43 w 240"/>
                  <a:gd name="T23" fmla="*/ 113 h 153"/>
                  <a:gd name="T24" fmla="*/ 54 w 240"/>
                  <a:gd name="T25" fmla="*/ 99 h 153"/>
                  <a:gd name="T26" fmla="*/ 94 w 240"/>
                  <a:gd name="T27" fmla="*/ 108 h 153"/>
                  <a:gd name="T28" fmla="*/ 135 w 240"/>
                  <a:gd name="T29" fmla="*/ 145 h 153"/>
                  <a:gd name="T30" fmla="*/ 175 w 240"/>
                  <a:gd name="T31" fmla="*/ 152 h 153"/>
                  <a:gd name="T32" fmla="*/ 172 w 240"/>
                  <a:gd name="T33" fmla="*/ 140 h 153"/>
                  <a:gd name="T34" fmla="*/ 204 w 240"/>
                  <a:gd name="T35" fmla="*/ 41 h 153"/>
                  <a:gd name="T36" fmla="*/ 181 w 240"/>
                  <a:gd name="T37" fmla="*/ 54 h 153"/>
                  <a:gd name="T38" fmla="*/ 141 w 240"/>
                  <a:gd name="T39" fmla="*/ 56 h 153"/>
                  <a:gd name="T40" fmla="*/ 172 w 240"/>
                  <a:gd name="T41" fmla="*/ 70 h 153"/>
                  <a:gd name="T42" fmla="*/ 211 w 240"/>
                  <a:gd name="T43" fmla="*/ 51 h 153"/>
                  <a:gd name="T44" fmla="*/ 216 w 240"/>
                  <a:gd name="T45" fmla="*/ 34 h 153"/>
                  <a:gd name="T46" fmla="*/ 204 w 240"/>
                  <a:gd name="T47" fmla="*/ 41 h 153"/>
                  <a:gd name="T48" fmla="*/ 223 w 240"/>
                  <a:gd name="T49" fmla="*/ 20 h 153"/>
                  <a:gd name="T50" fmla="*/ 217 w 240"/>
                  <a:gd name="T51" fmla="*/ 21 h 153"/>
                  <a:gd name="T52" fmla="*/ 229 w 240"/>
                  <a:gd name="T53" fmla="*/ 39 h 153"/>
                  <a:gd name="T54" fmla="*/ 223 w 240"/>
                  <a:gd name="T55" fmla="*/ 2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40" h="153">
                    <a:moveTo>
                      <a:pt x="172" y="140"/>
                    </a:moveTo>
                    <a:cubicBezTo>
                      <a:pt x="168" y="139"/>
                      <a:pt x="158" y="132"/>
                      <a:pt x="159" y="128"/>
                    </a:cubicBezTo>
                    <a:cubicBezTo>
                      <a:pt x="159" y="123"/>
                      <a:pt x="148" y="124"/>
                      <a:pt x="140" y="119"/>
                    </a:cubicBezTo>
                    <a:cubicBezTo>
                      <a:pt x="132" y="114"/>
                      <a:pt x="135" y="97"/>
                      <a:pt x="126" y="94"/>
                    </a:cubicBezTo>
                    <a:cubicBezTo>
                      <a:pt x="118" y="90"/>
                      <a:pt x="112" y="77"/>
                      <a:pt x="122" y="78"/>
                    </a:cubicBezTo>
                    <a:cubicBezTo>
                      <a:pt x="132" y="78"/>
                      <a:pt x="134" y="73"/>
                      <a:pt x="126" y="66"/>
                    </a:cubicBezTo>
                    <a:cubicBezTo>
                      <a:pt x="118" y="58"/>
                      <a:pt x="90" y="56"/>
                      <a:pt x="89" y="45"/>
                    </a:cubicBezTo>
                    <a:cubicBezTo>
                      <a:pt x="87" y="34"/>
                      <a:pt x="37" y="9"/>
                      <a:pt x="14" y="4"/>
                    </a:cubicBezTo>
                    <a:cubicBezTo>
                      <a:pt x="10" y="3"/>
                      <a:pt x="6" y="2"/>
                      <a:pt x="0" y="0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5" y="123"/>
                      <a:pt x="12" y="126"/>
                      <a:pt x="20" y="126"/>
                    </a:cubicBezTo>
                    <a:cubicBezTo>
                      <a:pt x="45" y="127"/>
                      <a:pt x="39" y="113"/>
                      <a:pt x="43" y="113"/>
                    </a:cubicBezTo>
                    <a:cubicBezTo>
                      <a:pt x="48" y="113"/>
                      <a:pt x="49" y="105"/>
                      <a:pt x="54" y="99"/>
                    </a:cubicBezTo>
                    <a:cubicBezTo>
                      <a:pt x="59" y="93"/>
                      <a:pt x="81" y="98"/>
                      <a:pt x="94" y="108"/>
                    </a:cubicBezTo>
                    <a:cubicBezTo>
                      <a:pt x="107" y="118"/>
                      <a:pt x="122" y="148"/>
                      <a:pt x="135" y="145"/>
                    </a:cubicBezTo>
                    <a:cubicBezTo>
                      <a:pt x="149" y="142"/>
                      <a:pt x="163" y="153"/>
                      <a:pt x="175" y="152"/>
                    </a:cubicBezTo>
                    <a:cubicBezTo>
                      <a:pt x="187" y="152"/>
                      <a:pt x="176" y="142"/>
                      <a:pt x="172" y="140"/>
                    </a:cubicBezTo>
                    <a:close/>
                    <a:moveTo>
                      <a:pt x="204" y="41"/>
                    </a:moveTo>
                    <a:cubicBezTo>
                      <a:pt x="204" y="46"/>
                      <a:pt x="195" y="49"/>
                      <a:pt x="181" y="54"/>
                    </a:cubicBezTo>
                    <a:cubicBezTo>
                      <a:pt x="167" y="60"/>
                      <a:pt x="142" y="48"/>
                      <a:pt x="141" y="56"/>
                    </a:cubicBezTo>
                    <a:cubicBezTo>
                      <a:pt x="140" y="61"/>
                      <a:pt x="157" y="70"/>
                      <a:pt x="172" y="70"/>
                    </a:cubicBezTo>
                    <a:cubicBezTo>
                      <a:pt x="187" y="70"/>
                      <a:pt x="211" y="55"/>
                      <a:pt x="211" y="51"/>
                    </a:cubicBezTo>
                    <a:cubicBezTo>
                      <a:pt x="211" y="46"/>
                      <a:pt x="220" y="38"/>
                      <a:pt x="216" y="34"/>
                    </a:cubicBezTo>
                    <a:cubicBezTo>
                      <a:pt x="212" y="29"/>
                      <a:pt x="204" y="36"/>
                      <a:pt x="204" y="41"/>
                    </a:cubicBezTo>
                    <a:close/>
                    <a:moveTo>
                      <a:pt x="223" y="20"/>
                    </a:moveTo>
                    <a:cubicBezTo>
                      <a:pt x="214" y="14"/>
                      <a:pt x="206" y="10"/>
                      <a:pt x="217" y="21"/>
                    </a:cubicBezTo>
                    <a:cubicBezTo>
                      <a:pt x="229" y="32"/>
                      <a:pt x="223" y="41"/>
                      <a:pt x="229" y="39"/>
                    </a:cubicBezTo>
                    <a:cubicBezTo>
                      <a:pt x="240" y="36"/>
                      <a:pt x="232" y="25"/>
                      <a:pt x="223" y="2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5" name="Freeform 153">
                <a:extLst>
                  <a:ext uri="{FF2B5EF4-FFF2-40B4-BE49-F238E27FC236}">
                    <a16:creationId xmlns:a16="http://schemas.microsoft.com/office/drawing/2014/main" id="{B489F30A-BDB4-4F77-8E98-05F6DAA01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6275" y="4023292"/>
                <a:ext cx="30163" cy="60325"/>
              </a:xfrm>
              <a:custGeom>
                <a:avLst/>
                <a:gdLst>
                  <a:gd name="T0" fmla="*/ 9 w 40"/>
                  <a:gd name="T1" fmla="*/ 0 h 78"/>
                  <a:gd name="T2" fmla="*/ 3 w 40"/>
                  <a:gd name="T3" fmla="*/ 18 h 78"/>
                  <a:gd name="T4" fmla="*/ 1 w 40"/>
                  <a:gd name="T5" fmla="*/ 43 h 78"/>
                  <a:gd name="T6" fmla="*/ 11 w 40"/>
                  <a:gd name="T7" fmla="*/ 71 h 78"/>
                  <a:gd name="T8" fmla="*/ 40 w 40"/>
                  <a:gd name="T9" fmla="*/ 45 h 78"/>
                  <a:gd name="T10" fmla="*/ 9 w 40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78">
                    <a:moveTo>
                      <a:pt x="9" y="0"/>
                    </a:moveTo>
                    <a:cubicBezTo>
                      <a:pt x="4" y="1"/>
                      <a:pt x="5" y="11"/>
                      <a:pt x="3" y="18"/>
                    </a:cubicBezTo>
                    <a:cubicBezTo>
                      <a:pt x="0" y="26"/>
                      <a:pt x="0" y="33"/>
                      <a:pt x="1" y="43"/>
                    </a:cubicBezTo>
                    <a:cubicBezTo>
                      <a:pt x="3" y="54"/>
                      <a:pt x="1" y="65"/>
                      <a:pt x="11" y="71"/>
                    </a:cubicBezTo>
                    <a:cubicBezTo>
                      <a:pt x="22" y="78"/>
                      <a:pt x="39" y="60"/>
                      <a:pt x="40" y="45"/>
                    </a:cubicBezTo>
                    <a:cubicBezTo>
                      <a:pt x="40" y="29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6" name="Freeform 154">
                <a:extLst>
                  <a:ext uri="{FF2B5EF4-FFF2-40B4-BE49-F238E27FC236}">
                    <a16:creationId xmlns:a16="http://schemas.microsoft.com/office/drawing/2014/main" id="{D7AD72EE-9000-477A-BD9A-15C142760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175" y="4336029"/>
                <a:ext cx="109538" cy="215900"/>
              </a:xfrm>
              <a:custGeom>
                <a:avLst/>
                <a:gdLst>
                  <a:gd name="T0" fmla="*/ 119 w 141"/>
                  <a:gd name="T1" fmla="*/ 9 h 278"/>
                  <a:gd name="T2" fmla="*/ 112 w 141"/>
                  <a:gd name="T3" fmla="*/ 15 h 278"/>
                  <a:gd name="T4" fmla="*/ 109 w 141"/>
                  <a:gd name="T5" fmla="*/ 28 h 278"/>
                  <a:gd name="T6" fmla="*/ 98 w 141"/>
                  <a:gd name="T7" fmla="*/ 37 h 278"/>
                  <a:gd name="T8" fmla="*/ 89 w 141"/>
                  <a:gd name="T9" fmla="*/ 45 h 278"/>
                  <a:gd name="T10" fmla="*/ 88 w 141"/>
                  <a:gd name="T11" fmla="*/ 55 h 278"/>
                  <a:gd name="T12" fmla="*/ 74 w 141"/>
                  <a:gd name="T13" fmla="*/ 67 h 278"/>
                  <a:gd name="T14" fmla="*/ 48 w 141"/>
                  <a:gd name="T15" fmla="*/ 80 h 278"/>
                  <a:gd name="T16" fmla="*/ 24 w 141"/>
                  <a:gd name="T17" fmla="*/ 85 h 278"/>
                  <a:gd name="T18" fmla="*/ 16 w 141"/>
                  <a:gd name="T19" fmla="*/ 110 h 278"/>
                  <a:gd name="T20" fmla="*/ 18 w 141"/>
                  <a:gd name="T21" fmla="*/ 144 h 278"/>
                  <a:gd name="T22" fmla="*/ 14 w 141"/>
                  <a:gd name="T23" fmla="*/ 183 h 278"/>
                  <a:gd name="T24" fmla="*/ 7 w 141"/>
                  <a:gd name="T25" fmla="*/ 228 h 278"/>
                  <a:gd name="T26" fmla="*/ 19 w 141"/>
                  <a:gd name="T27" fmla="*/ 264 h 278"/>
                  <a:gd name="T28" fmla="*/ 52 w 141"/>
                  <a:gd name="T29" fmla="*/ 272 h 278"/>
                  <a:gd name="T30" fmla="*/ 72 w 141"/>
                  <a:gd name="T31" fmla="*/ 265 h 278"/>
                  <a:gd name="T32" fmla="*/ 99 w 141"/>
                  <a:gd name="T33" fmla="*/ 185 h 278"/>
                  <a:gd name="T34" fmla="*/ 120 w 141"/>
                  <a:gd name="T35" fmla="*/ 112 h 278"/>
                  <a:gd name="T36" fmla="*/ 123 w 141"/>
                  <a:gd name="T37" fmla="*/ 90 h 278"/>
                  <a:gd name="T38" fmla="*/ 128 w 141"/>
                  <a:gd name="T39" fmla="*/ 79 h 278"/>
                  <a:gd name="T40" fmla="*/ 139 w 141"/>
                  <a:gd name="T41" fmla="*/ 76 h 278"/>
                  <a:gd name="T42" fmla="*/ 132 w 141"/>
                  <a:gd name="T43" fmla="*/ 41 h 278"/>
                  <a:gd name="T44" fmla="*/ 119 w 141"/>
                  <a:gd name="T45" fmla="*/ 9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1" h="278">
                    <a:moveTo>
                      <a:pt x="119" y="9"/>
                    </a:moveTo>
                    <a:cubicBezTo>
                      <a:pt x="116" y="0"/>
                      <a:pt x="114" y="13"/>
                      <a:pt x="112" y="15"/>
                    </a:cubicBezTo>
                    <a:cubicBezTo>
                      <a:pt x="110" y="17"/>
                      <a:pt x="109" y="24"/>
                      <a:pt x="109" y="28"/>
                    </a:cubicBezTo>
                    <a:cubicBezTo>
                      <a:pt x="110" y="33"/>
                      <a:pt x="103" y="37"/>
                      <a:pt x="98" y="37"/>
                    </a:cubicBezTo>
                    <a:cubicBezTo>
                      <a:pt x="94" y="36"/>
                      <a:pt x="86" y="39"/>
                      <a:pt x="89" y="45"/>
                    </a:cubicBezTo>
                    <a:cubicBezTo>
                      <a:pt x="91" y="51"/>
                      <a:pt x="85" y="50"/>
                      <a:pt x="88" y="55"/>
                    </a:cubicBezTo>
                    <a:cubicBezTo>
                      <a:pt x="91" y="60"/>
                      <a:pt x="82" y="66"/>
                      <a:pt x="74" y="67"/>
                    </a:cubicBezTo>
                    <a:cubicBezTo>
                      <a:pt x="66" y="68"/>
                      <a:pt x="56" y="82"/>
                      <a:pt x="48" y="80"/>
                    </a:cubicBezTo>
                    <a:cubicBezTo>
                      <a:pt x="40" y="79"/>
                      <a:pt x="31" y="86"/>
                      <a:pt x="24" y="85"/>
                    </a:cubicBezTo>
                    <a:cubicBezTo>
                      <a:pt x="17" y="84"/>
                      <a:pt x="22" y="100"/>
                      <a:pt x="16" y="110"/>
                    </a:cubicBezTo>
                    <a:cubicBezTo>
                      <a:pt x="10" y="120"/>
                      <a:pt x="13" y="132"/>
                      <a:pt x="18" y="144"/>
                    </a:cubicBezTo>
                    <a:cubicBezTo>
                      <a:pt x="23" y="156"/>
                      <a:pt x="27" y="166"/>
                      <a:pt x="14" y="183"/>
                    </a:cubicBezTo>
                    <a:cubicBezTo>
                      <a:pt x="0" y="199"/>
                      <a:pt x="2" y="217"/>
                      <a:pt x="7" y="228"/>
                    </a:cubicBezTo>
                    <a:cubicBezTo>
                      <a:pt x="12" y="239"/>
                      <a:pt x="12" y="256"/>
                      <a:pt x="19" y="264"/>
                    </a:cubicBezTo>
                    <a:cubicBezTo>
                      <a:pt x="26" y="271"/>
                      <a:pt x="46" y="278"/>
                      <a:pt x="52" y="272"/>
                    </a:cubicBezTo>
                    <a:cubicBezTo>
                      <a:pt x="58" y="266"/>
                      <a:pt x="65" y="273"/>
                      <a:pt x="72" y="265"/>
                    </a:cubicBezTo>
                    <a:cubicBezTo>
                      <a:pt x="79" y="257"/>
                      <a:pt x="90" y="214"/>
                      <a:pt x="99" y="185"/>
                    </a:cubicBezTo>
                    <a:cubicBezTo>
                      <a:pt x="109" y="157"/>
                      <a:pt x="121" y="119"/>
                      <a:pt x="120" y="112"/>
                    </a:cubicBezTo>
                    <a:cubicBezTo>
                      <a:pt x="119" y="104"/>
                      <a:pt x="127" y="99"/>
                      <a:pt x="123" y="90"/>
                    </a:cubicBezTo>
                    <a:cubicBezTo>
                      <a:pt x="120" y="82"/>
                      <a:pt x="124" y="72"/>
                      <a:pt x="128" y="79"/>
                    </a:cubicBezTo>
                    <a:cubicBezTo>
                      <a:pt x="132" y="85"/>
                      <a:pt x="138" y="85"/>
                      <a:pt x="139" y="76"/>
                    </a:cubicBezTo>
                    <a:cubicBezTo>
                      <a:pt x="141" y="68"/>
                      <a:pt x="133" y="54"/>
                      <a:pt x="132" y="41"/>
                    </a:cubicBezTo>
                    <a:cubicBezTo>
                      <a:pt x="132" y="28"/>
                      <a:pt x="120" y="16"/>
                      <a:pt x="119" y="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7" name="Freeform 155">
                <a:extLst>
                  <a:ext uri="{FF2B5EF4-FFF2-40B4-BE49-F238E27FC236}">
                    <a16:creationId xmlns:a16="http://schemas.microsoft.com/office/drawing/2014/main" id="{0CF0EAF9-F068-4406-A411-6380CBCE7B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77000" y="3880417"/>
                <a:ext cx="174625" cy="106363"/>
              </a:xfrm>
              <a:custGeom>
                <a:avLst/>
                <a:gdLst>
                  <a:gd name="T0" fmla="*/ 160 w 226"/>
                  <a:gd name="T1" fmla="*/ 5 h 137"/>
                  <a:gd name="T2" fmla="*/ 122 w 226"/>
                  <a:gd name="T3" fmla="*/ 7 h 137"/>
                  <a:gd name="T4" fmla="*/ 93 w 226"/>
                  <a:gd name="T5" fmla="*/ 33 h 137"/>
                  <a:gd name="T6" fmla="*/ 80 w 226"/>
                  <a:gd name="T7" fmla="*/ 37 h 137"/>
                  <a:gd name="T8" fmla="*/ 54 w 226"/>
                  <a:gd name="T9" fmla="*/ 33 h 137"/>
                  <a:gd name="T10" fmla="*/ 31 w 226"/>
                  <a:gd name="T11" fmla="*/ 31 h 137"/>
                  <a:gd name="T12" fmla="*/ 17 w 226"/>
                  <a:gd name="T13" fmla="*/ 29 h 137"/>
                  <a:gd name="T14" fmla="*/ 9 w 226"/>
                  <a:gd name="T15" fmla="*/ 36 h 137"/>
                  <a:gd name="T16" fmla="*/ 9 w 226"/>
                  <a:gd name="T17" fmla="*/ 46 h 137"/>
                  <a:gd name="T18" fmla="*/ 0 w 226"/>
                  <a:gd name="T19" fmla="*/ 51 h 137"/>
                  <a:gd name="T20" fmla="*/ 2 w 226"/>
                  <a:gd name="T21" fmla="*/ 63 h 137"/>
                  <a:gd name="T22" fmla="*/ 8 w 226"/>
                  <a:gd name="T23" fmla="*/ 93 h 137"/>
                  <a:gd name="T24" fmla="*/ 14 w 226"/>
                  <a:gd name="T25" fmla="*/ 120 h 137"/>
                  <a:gd name="T26" fmla="*/ 48 w 226"/>
                  <a:gd name="T27" fmla="*/ 116 h 137"/>
                  <a:gd name="T28" fmla="*/ 73 w 226"/>
                  <a:gd name="T29" fmla="*/ 109 h 137"/>
                  <a:gd name="T30" fmla="*/ 93 w 226"/>
                  <a:gd name="T31" fmla="*/ 99 h 137"/>
                  <a:gd name="T32" fmla="*/ 112 w 226"/>
                  <a:gd name="T33" fmla="*/ 96 h 137"/>
                  <a:gd name="T34" fmla="*/ 127 w 226"/>
                  <a:gd name="T35" fmla="*/ 86 h 137"/>
                  <a:gd name="T36" fmla="*/ 167 w 226"/>
                  <a:gd name="T37" fmla="*/ 73 h 137"/>
                  <a:gd name="T38" fmla="*/ 185 w 226"/>
                  <a:gd name="T39" fmla="*/ 54 h 137"/>
                  <a:gd name="T40" fmla="*/ 201 w 226"/>
                  <a:gd name="T41" fmla="*/ 47 h 137"/>
                  <a:gd name="T42" fmla="*/ 178 w 226"/>
                  <a:gd name="T43" fmla="*/ 0 h 137"/>
                  <a:gd name="T44" fmla="*/ 160 w 226"/>
                  <a:gd name="T45" fmla="*/ 5 h 137"/>
                  <a:gd name="T46" fmla="*/ 206 w 226"/>
                  <a:gd name="T47" fmla="*/ 130 h 137"/>
                  <a:gd name="T48" fmla="*/ 225 w 226"/>
                  <a:gd name="T49" fmla="*/ 126 h 137"/>
                  <a:gd name="T50" fmla="*/ 206 w 226"/>
                  <a:gd name="T51" fmla="*/ 13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6" h="137">
                    <a:moveTo>
                      <a:pt x="160" y="5"/>
                    </a:moveTo>
                    <a:cubicBezTo>
                      <a:pt x="150" y="7"/>
                      <a:pt x="126" y="6"/>
                      <a:pt x="122" y="7"/>
                    </a:cubicBezTo>
                    <a:cubicBezTo>
                      <a:pt x="119" y="9"/>
                      <a:pt x="97" y="25"/>
                      <a:pt x="93" y="33"/>
                    </a:cubicBezTo>
                    <a:cubicBezTo>
                      <a:pt x="90" y="40"/>
                      <a:pt x="85" y="41"/>
                      <a:pt x="80" y="37"/>
                    </a:cubicBezTo>
                    <a:cubicBezTo>
                      <a:pt x="76" y="34"/>
                      <a:pt x="56" y="35"/>
                      <a:pt x="54" y="33"/>
                    </a:cubicBezTo>
                    <a:cubicBezTo>
                      <a:pt x="52" y="32"/>
                      <a:pt x="38" y="30"/>
                      <a:pt x="31" y="31"/>
                    </a:cubicBezTo>
                    <a:cubicBezTo>
                      <a:pt x="24" y="32"/>
                      <a:pt x="20" y="28"/>
                      <a:pt x="17" y="29"/>
                    </a:cubicBezTo>
                    <a:cubicBezTo>
                      <a:pt x="13" y="30"/>
                      <a:pt x="10" y="34"/>
                      <a:pt x="9" y="36"/>
                    </a:cubicBezTo>
                    <a:cubicBezTo>
                      <a:pt x="7" y="38"/>
                      <a:pt x="10" y="44"/>
                      <a:pt x="9" y="46"/>
                    </a:cubicBezTo>
                    <a:cubicBezTo>
                      <a:pt x="9" y="47"/>
                      <a:pt x="5" y="48"/>
                      <a:pt x="0" y="51"/>
                    </a:cubicBezTo>
                    <a:cubicBezTo>
                      <a:pt x="2" y="55"/>
                      <a:pt x="3" y="59"/>
                      <a:pt x="2" y="63"/>
                    </a:cubicBezTo>
                    <a:cubicBezTo>
                      <a:pt x="0" y="69"/>
                      <a:pt x="2" y="84"/>
                      <a:pt x="8" y="93"/>
                    </a:cubicBezTo>
                    <a:cubicBezTo>
                      <a:pt x="14" y="101"/>
                      <a:pt x="11" y="117"/>
                      <a:pt x="14" y="120"/>
                    </a:cubicBezTo>
                    <a:cubicBezTo>
                      <a:pt x="17" y="123"/>
                      <a:pt x="39" y="123"/>
                      <a:pt x="48" y="116"/>
                    </a:cubicBezTo>
                    <a:cubicBezTo>
                      <a:pt x="58" y="110"/>
                      <a:pt x="65" y="109"/>
                      <a:pt x="73" y="109"/>
                    </a:cubicBezTo>
                    <a:cubicBezTo>
                      <a:pt x="81" y="109"/>
                      <a:pt x="91" y="102"/>
                      <a:pt x="93" y="99"/>
                    </a:cubicBezTo>
                    <a:cubicBezTo>
                      <a:pt x="96" y="95"/>
                      <a:pt x="107" y="95"/>
                      <a:pt x="112" y="96"/>
                    </a:cubicBezTo>
                    <a:cubicBezTo>
                      <a:pt x="117" y="96"/>
                      <a:pt x="122" y="91"/>
                      <a:pt x="127" y="86"/>
                    </a:cubicBezTo>
                    <a:cubicBezTo>
                      <a:pt x="132" y="80"/>
                      <a:pt x="149" y="78"/>
                      <a:pt x="167" y="73"/>
                    </a:cubicBezTo>
                    <a:cubicBezTo>
                      <a:pt x="185" y="67"/>
                      <a:pt x="181" y="59"/>
                      <a:pt x="185" y="54"/>
                    </a:cubicBezTo>
                    <a:cubicBezTo>
                      <a:pt x="188" y="49"/>
                      <a:pt x="193" y="51"/>
                      <a:pt x="201" y="47"/>
                    </a:cubicBezTo>
                    <a:cubicBezTo>
                      <a:pt x="192" y="30"/>
                      <a:pt x="183" y="10"/>
                      <a:pt x="178" y="0"/>
                    </a:cubicBezTo>
                    <a:cubicBezTo>
                      <a:pt x="169" y="2"/>
                      <a:pt x="162" y="4"/>
                      <a:pt x="160" y="5"/>
                    </a:cubicBezTo>
                    <a:close/>
                    <a:moveTo>
                      <a:pt x="206" y="130"/>
                    </a:moveTo>
                    <a:cubicBezTo>
                      <a:pt x="212" y="137"/>
                      <a:pt x="224" y="129"/>
                      <a:pt x="225" y="126"/>
                    </a:cubicBezTo>
                    <a:cubicBezTo>
                      <a:pt x="226" y="124"/>
                      <a:pt x="199" y="123"/>
                      <a:pt x="206" y="13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8" name="Freeform 156">
                <a:extLst>
                  <a:ext uri="{FF2B5EF4-FFF2-40B4-BE49-F238E27FC236}">
                    <a16:creationId xmlns:a16="http://schemas.microsoft.com/office/drawing/2014/main" id="{30EA5E4B-F8AD-4C5A-8958-A0501A9CCC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12125" y="4245542"/>
                <a:ext cx="119063" cy="87313"/>
              </a:xfrm>
              <a:custGeom>
                <a:avLst/>
                <a:gdLst>
                  <a:gd name="T0" fmla="*/ 1 w 153"/>
                  <a:gd name="T1" fmla="*/ 5 h 111"/>
                  <a:gd name="T2" fmla="*/ 25 w 153"/>
                  <a:gd name="T3" fmla="*/ 33 h 111"/>
                  <a:gd name="T4" fmla="*/ 1 w 153"/>
                  <a:gd name="T5" fmla="*/ 5 h 111"/>
                  <a:gd name="T6" fmla="*/ 37 w 153"/>
                  <a:gd name="T7" fmla="*/ 29 h 111"/>
                  <a:gd name="T8" fmla="*/ 53 w 153"/>
                  <a:gd name="T9" fmla="*/ 42 h 111"/>
                  <a:gd name="T10" fmla="*/ 37 w 153"/>
                  <a:gd name="T11" fmla="*/ 29 h 111"/>
                  <a:gd name="T12" fmla="*/ 100 w 153"/>
                  <a:gd name="T13" fmla="*/ 62 h 111"/>
                  <a:gd name="T14" fmla="*/ 73 w 153"/>
                  <a:gd name="T15" fmla="*/ 48 h 111"/>
                  <a:gd name="T16" fmla="*/ 100 w 153"/>
                  <a:gd name="T17" fmla="*/ 62 h 111"/>
                  <a:gd name="T18" fmla="*/ 96 w 153"/>
                  <a:gd name="T19" fmla="*/ 80 h 111"/>
                  <a:gd name="T20" fmla="*/ 116 w 153"/>
                  <a:gd name="T21" fmla="*/ 91 h 111"/>
                  <a:gd name="T22" fmla="*/ 96 w 153"/>
                  <a:gd name="T23" fmla="*/ 80 h 111"/>
                  <a:gd name="T24" fmla="*/ 131 w 153"/>
                  <a:gd name="T25" fmla="*/ 99 h 111"/>
                  <a:gd name="T26" fmla="*/ 148 w 153"/>
                  <a:gd name="T27" fmla="*/ 107 h 111"/>
                  <a:gd name="T28" fmla="*/ 131 w 153"/>
                  <a:gd name="T29" fmla="*/ 99 h 111"/>
                  <a:gd name="T30" fmla="*/ 116 w 153"/>
                  <a:gd name="T31" fmla="*/ 62 h 111"/>
                  <a:gd name="T32" fmla="*/ 131 w 153"/>
                  <a:gd name="T33" fmla="*/ 87 h 111"/>
                  <a:gd name="T34" fmla="*/ 116 w 153"/>
                  <a:gd name="T35" fmla="*/ 6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3" h="111">
                    <a:moveTo>
                      <a:pt x="1" y="5"/>
                    </a:moveTo>
                    <a:cubicBezTo>
                      <a:pt x="0" y="10"/>
                      <a:pt x="18" y="37"/>
                      <a:pt x="25" y="33"/>
                    </a:cubicBezTo>
                    <a:cubicBezTo>
                      <a:pt x="37" y="25"/>
                      <a:pt x="2" y="0"/>
                      <a:pt x="1" y="5"/>
                    </a:cubicBezTo>
                    <a:close/>
                    <a:moveTo>
                      <a:pt x="37" y="29"/>
                    </a:moveTo>
                    <a:cubicBezTo>
                      <a:pt x="36" y="31"/>
                      <a:pt x="50" y="44"/>
                      <a:pt x="53" y="42"/>
                    </a:cubicBezTo>
                    <a:cubicBezTo>
                      <a:pt x="56" y="40"/>
                      <a:pt x="38" y="25"/>
                      <a:pt x="37" y="29"/>
                    </a:cubicBezTo>
                    <a:close/>
                    <a:moveTo>
                      <a:pt x="100" y="62"/>
                    </a:moveTo>
                    <a:cubicBezTo>
                      <a:pt x="104" y="59"/>
                      <a:pt x="74" y="43"/>
                      <a:pt x="73" y="48"/>
                    </a:cubicBezTo>
                    <a:cubicBezTo>
                      <a:pt x="73" y="53"/>
                      <a:pt x="95" y="65"/>
                      <a:pt x="100" y="62"/>
                    </a:cubicBezTo>
                    <a:close/>
                    <a:moveTo>
                      <a:pt x="96" y="80"/>
                    </a:moveTo>
                    <a:cubicBezTo>
                      <a:pt x="98" y="89"/>
                      <a:pt x="111" y="94"/>
                      <a:pt x="116" y="91"/>
                    </a:cubicBezTo>
                    <a:cubicBezTo>
                      <a:pt x="121" y="88"/>
                      <a:pt x="95" y="72"/>
                      <a:pt x="96" y="80"/>
                    </a:cubicBezTo>
                    <a:close/>
                    <a:moveTo>
                      <a:pt x="131" y="99"/>
                    </a:moveTo>
                    <a:cubicBezTo>
                      <a:pt x="131" y="101"/>
                      <a:pt x="142" y="111"/>
                      <a:pt x="148" y="107"/>
                    </a:cubicBezTo>
                    <a:cubicBezTo>
                      <a:pt x="153" y="103"/>
                      <a:pt x="129" y="95"/>
                      <a:pt x="131" y="99"/>
                    </a:cubicBezTo>
                    <a:close/>
                    <a:moveTo>
                      <a:pt x="116" y="62"/>
                    </a:moveTo>
                    <a:cubicBezTo>
                      <a:pt x="112" y="71"/>
                      <a:pt x="129" y="87"/>
                      <a:pt x="131" y="87"/>
                    </a:cubicBezTo>
                    <a:cubicBezTo>
                      <a:pt x="134" y="88"/>
                      <a:pt x="119" y="54"/>
                      <a:pt x="116" y="62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9" name="Freeform 157">
                <a:extLst>
                  <a:ext uri="{FF2B5EF4-FFF2-40B4-BE49-F238E27FC236}">
                    <a16:creationId xmlns:a16="http://schemas.microsoft.com/office/drawing/2014/main" id="{F3E59FF4-A6CC-4DE9-BFA4-FC57465ED5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96175" y="4324917"/>
                <a:ext cx="603250" cy="534988"/>
              </a:xfrm>
              <a:custGeom>
                <a:avLst/>
                <a:gdLst>
                  <a:gd name="T0" fmla="*/ 766 w 777"/>
                  <a:gd name="T1" fmla="*/ 300 h 689"/>
                  <a:gd name="T2" fmla="*/ 734 w 777"/>
                  <a:gd name="T3" fmla="*/ 268 h 689"/>
                  <a:gd name="T4" fmla="*/ 710 w 777"/>
                  <a:gd name="T5" fmla="*/ 233 h 689"/>
                  <a:gd name="T6" fmla="*/ 688 w 777"/>
                  <a:gd name="T7" fmla="*/ 207 h 689"/>
                  <a:gd name="T8" fmla="*/ 633 w 777"/>
                  <a:gd name="T9" fmla="*/ 155 h 689"/>
                  <a:gd name="T10" fmla="*/ 615 w 777"/>
                  <a:gd name="T11" fmla="*/ 89 h 689"/>
                  <a:gd name="T12" fmla="*/ 582 w 777"/>
                  <a:gd name="T13" fmla="*/ 55 h 689"/>
                  <a:gd name="T14" fmla="*/ 552 w 777"/>
                  <a:gd name="T15" fmla="*/ 16 h 689"/>
                  <a:gd name="T16" fmla="*/ 543 w 777"/>
                  <a:gd name="T17" fmla="*/ 86 h 689"/>
                  <a:gd name="T18" fmla="*/ 498 w 777"/>
                  <a:gd name="T19" fmla="*/ 127 h 689"/>
                  <a:gd name="T20" fmla="*/ 444 w 777"/>
                  <a:gd name="T21" fmla="*/ 98 h 689"/>
                  <a:gd name="T22" fmla="*/ 435 w 777"/>
                  <a:gd name="T23" fmla="*/ 58 h 689"/>
                  <a:gd name="T24" fmla="*/ 449 w 777"/>
                  <a:gd name="T25" fmla="*/ 28 h 689"/>
                  <a:gd name="T26" fmla="*/ 420 w 777"/>
                  <a:gd name="T27" fmla="*/ 31 h 689"/>
                  <a:gd name="T28" fmla="*/ 373 w 777"/>
                  <a:gd name="T29" fmla="*/ 22 h 689"/>
                  <a:gd name="T30" fmla="*/ 325 w 777"/>
                  <a:gd name="T31" fmla="*/ 53 h 689"/>
                  <a:gd name="T32" fmla="*/ 309 w 777"/>
                  <a:gd name="T33" fmla="*/ 85 h 689"/>
                  <a:gd name="T34" fmla="*/ 280 w 777"/>
                  <a:gd name="T35" fmla="*/ 73 h 689"/>
                  <a:gd name="T36" fmla="*/ 247 w 777"/>
                  <a:gd name="T37" fmla="*/ 76 h 689"/>
                  <a:gd name="T38" fmla="*/ 221 w 777"/>
                  <a:gd name="T39" fmla="*/ 91 h 689"/>
                  <a:gd name="T40" fmla="*/ 206 w 777"/>
                  <a:gd name="T41" fmla="*/ 122 h 689"/>
                  <a:gd name="T42" fmla="*/ 178 w 777"/>
                  <a:gd name="T43" fmla="*/ 125 h 689"/>
                  <a:gd name="T44" fmla="*/ 116 w 777"/>
                  <a:gd name="T45" fmla="*/ 184 h 689"/>
                  <a:gd name="T46" fmla="*/ 58 w 777"/>
                  <a:gd name="T47" fmla="*/ 203 h 689"/>
                  <a:gd name="T48" fmla="*/ 22 w 777"/>
                  <a:gd name="T49" fmla="*/ 218 h 689"/>
                  <a:gd name="T50" fmla="*/ 10 w 777"/>
                  <a:gd name="T51" fmla="*/ 283 h 689"/>
                  <a:gd name="T52" fmla="*/ 15 w 777"/>
                  <a:gd name="T53" fmla="*/ 312 h 689"/>
                  <a:gd name="T54" fmla="*/ 37 w 777"/>
                  <a:gd name="T55" fmla="*/ 380 h 689"/>
                  <a:gd name="T56" fmla="*/ 38 w 777"/>
                  <a:gd name="T57" fmla="*/ 464 h 689"/>
                  <a:gd name="T58" fmla="*/ 94 w 777"/>
                  <a:gd name="T59" fmla="*/ 493 h 689"/>
                  <a:gd name="T60" fmla="*/ 175 w 777"/>
                  <a:gd name="T61" fmla="*/ 469 h 689"/>
                  <a:gd name="T62" fmla="*/ 263 w 777"/>
                  <a:gd name="T63" fmla="*/ 435 h 689"/>
                  <a:gd name="T64" fmla="*/ 368 w 777"/>
                  <a:gd name="T65" fmla="*/ 429 h 689"/>
                  <a:gd name="T66" fmla="*/ 402 w 777"/>
                  <a:gd name="T67" fmla="*/ 449 h 689"/>
                  <a:gd name="T68" fmla="*/ 439 w 777"/>
                  <a:gd name="T69" fmla="*/ 480 h 689"/>
                  <a:gd name="T70" fmla="*/ 466 w 777"/>
                  <a:gd name="T71" fmla="*/ 476 h 689"/>
                  <a:gd name="T72" fmla="*/ 482 w 777"/>
                  <a:gd name="T73" fmla="*/ 484 h 689"/>
                  <a:gd name="T74" fmla="*/ 509 w 777"/>
                  <a:gd name="T75" fmla="*/ 530 h 689"/>
                  <a:gd name="T76" fmla="*/ 577 w 777"/>
                  <a:gd name="T77" fmla="*/ 576 h 689"/>
                  <a:gd name="T78" fmla="*/ 612 w 777"/>
                  <a:gd name="T79" fmla="*/ 571 h 689"/>
                  <a:gd name="T80" fmla="*/ 636 w 777"/>
                  <a:gd name="T81" fmla="*/ 583 h 689"/>
                  <a:gd name="T82" fmla="*/ 702 w 777"/>
                  <a:gd name="T83" fmla="*/ 552 h 689"/>
                  <a:gd name="T84" fmla="*/ 742 w 777"/>
                  <a:gd name="T85" fmla="*/ 445 h 689"/>
                  <a:gd name="T86" fmla="*/ 768 w 777"/>
                  <a:gd name="T87" fmla="*/ 382 h 689"/>
                  <a:gd name="T88" fmla="*/ 352 w 777"/>
                  <a:gd name="T89" fmla="*/ 18 h 689"/>
                  <a:gd name="T90" fmla="*/ 446 w 777"/>
                  <a:gd name="T91" fmla="*/ 514 h 689"/>
                  <a:gd name="T92" fmla="*/ 635 w 777"/>
                  <a:gd name="T93" fmla="*/ 630 h 689"/>
                  <a:gd name="T94" fmla="*/ 637 w 777"/>
                  <a:gd name="T95" fmla="*/ 688 h 689"/>
                  <a:gd name="T96" fmla="*/ 662 w 777"/>
                  <a:gd name="T97" fmla="*/ 673 h 689"/>
                  <a:gd name="T98" fmla="*/ 635 w 777"/>
                  <a:gd name="T99" fmla="*/ 630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77" h="689">
                    <a:moveTo>
                      <a:pt x="771" y="346"/>
                    </a:moveTo>
                    <a:cubicBezTo>
                      <a:pt x="774" y="343"/>
                      <a:pt x="769" y="330"/>
                      <a:pt x="767" y="332"/>
                    </a:cubicBezTo>
                    <a:cubicBezTo>
                      <a:pt x="764" y="334"/>
                      <a:pt x="764" y="311"/>
                      <a:pt x="766" y="300"/>
                    </a:cubicBezTo>
                    <a:cubicBezTo>
                      <a:pt x="768" y="290"/>
                      <a:pt x="767" y="291"/>
                      <a:pt x="761" y="297"/>
                    </a:cubicBezTo>
                    <a:cubicBezTo>
                      <a:pt x="756" y="302"/>
                      <a:pt x="750" y="286"/>
                      <a:pt x="749" y="282"/>
                    </a:cubicBezTo>
                    <a:cubicBezTo>
                      <a:pt x="747" y="278"/>
                      <a:pt x="741" y="266"/>
                      <a:pt x="734" y="268"/>
                    </a:cubicBezTo>
                    <a:cubicBezTo>
                      <a:pt x="727" y="269"/>
                      <a:pt x="731" y="258"/>
                      <a:pt x="725" y="259"/>
                    </a:cubicBezTo>
                    <a:cubicBezTo>
                      <a:pt x="718" y="260"/>
                      <a:pt x="717" y="249"/>
                      <a:pt x="718" y="239"/>
                    </a:cubicBezTo>
                    <a:cubicBezTo>
                      <a:pt x="719" y="229"/>
                      <a:pt x="713" y="237"/>
                      <a:pt x="710" y="233"/>
                    </a:cubicBezTo>
                    <a:cubicBezTo>
                      <a:pt x="707" y="229"/>
                      <a:pt x="704" y="232"/>
                      <a:pt x="700" y="234"/>
                    </a:cubicBezTo>
                    <a:cubicBezTo>
                      <a:pt x="695" y="235"/>
                      <a:pt x="694" y="225"/>
                      <a:pt x="695" y="221"/>
                    </a:cubicBezTo>
                    <a:cubicBezTo>
                      <a:pt x="696" y="217"/>
                      <a:pt x="694" y="212"/>
                      <a:pt x="688" y="207"/>
                    </a:cubicBezTo>
                    <a:cubicBezTo>
                      <a:pt x="682" y="202"/>
                      <a:pt x="681" y="199"/>
                      <a:pt x="682" y="193"/>
                    </a:cubicBezTo>
                    <a:cubicBezTo>
                      <a:pt x="682" y="188"/>
                      <a:pt x="646" y="169"/>
                      <a:pt x="638" y="168"/>
                    </a:cubicBezTo>
                    <a:cubicBezTo>
                      <a:pt x="630" y="166"/>
                      <a:pt x="637" y="158"/>
                      <a:pt x="633" y="155"/>
                    </a:cubicBezTo>
                    <a:cubicBezTo>
                      <a:pt x="630" y="152"/>
                      <a:pt x="629" y="141"/>
                      <a:pt x="629" y="132"/>
                    </a:cubicBezTo>
                    <a:cubicBezTo>
                      <a:pt x="629" y="122"/>
                      <a:pt x="617" y="120"/>
                      <a:pt x="617" y="112"/>
                    </a:cubicBezTo>
                    <a:cubicBezTo>
                      <a:pt x="618" y="104"/>
                      <a:pt x="614" y="97"/>
                      <a:pt x="615" y="89"/>
                    </a:cubicBezTo>
                    <a:cubicBezTo>
                      <a:pt x="616" y="81"/>
                      <a:pt x="603" y="78"/>
                      <a:pt x="602" y="74"/>
                    </a:cubicBezTo>
                    <a:cubicBezTo>
                      <a:pt x="602" y="69"/>
                      <a:pt x="595" y="73"/>
                      <a:pt x="588" y="74"/>
                    </a:cubicBezTo>
                    <a:cubicBezTo>
                      <a:pt x="581" y="75"/>
                      <a:pt x="581" y="65"/>
                      <a:pt x="582" y="55"/>
                    </a:cubicBezTo>
                    <a:cubicBezTo>
                      <a:pt x="583" y="46"/>
                      <a:pt x="579" y="30"/>
                      <a:pt x="573" y="25"/>
                    </a:cubicBezTo>
                    <a:cubicBezTo>
                      <a:pt x="567" y="21"/>
                      <a:pt x="567" y="5"/>
                      <a:pt x="564" y="2"/>
                    </a:cubicBezTo>
                    <a:cubicBezTo>
                      <a:pt x="561" y="0"/>
                      <a:pt x="551" y="11"/>
                      <a:pt x="552" y="16"/>
                    </a:cubicBezTo>
                    <a:cubicBezTo>
                      <a:pt x="552" y="22"/>
                      <a:pt x="551" y="28"/>
                      <a:pt x="547" y="31"/>
                    </a:cubicBezTo>
                    <a:cubicBezTo>
                      <a:pt x="543" y="35"/>
                      <a:pt x="550" y="47"/>
                      <a:pt x="545" y="52"/>
                    </a:cubicBezTo>
                    <a:cubicBezTo>
                      <a:pt x="540" y="57"/>
                      <a:pt x="544" y="75"/>
                      <a:pt x="543" y="86"/>
                    </a:cubicBezTo>
                    <a:cubicBezTo>
                      <a:pt x="542" y="96"/>
                      <a:pt x="542" y="107"/>
                      <a:pt x="537" y="114"/>
                    </a:cubicBezTo>
                    <a:cubicBezTo>
                      <a:pt x="532" y="122"/>
                      <a:pt x="531" y="133"/>
                      <a:pt x="521" y="137"/>
                    </a:cubicBezTo>
                    <a:cubicBezTo>
                      <a:pt x="511" y="140"/>
                      <a:pt x="498" y="132"/>
                      <a:pt x="498" y="127"/>
                    </a:cubicBezTo>
                    <a:cubicBezTo>
                      <a:pt x="499" y="122"/>
                      <a:pt x="487" y="118"/>
                      <a:pt x="481" y="119"/>
                    </a:cubicBezTo>
                    <a:cubicBezTo>
                      <a:pt x="476" y="120"/>
                      <a:pt x="472" y="112"/>
                      <a:pt x="463" y="104"/>
                    </a:cubicBezTo>
                    <a:cubicBezTo>
                      <a:pt x="454" y="97"/>
                      <a:pt x="447" y="106"/>
                      <a:pt x="444" y="98"/>
                    </a:cubicBezTo>
                    <a:cubicBezTo>
                      <a:pt x="441" y="89"/>
                      <a:pt x="438" y="88"/>
                      <a:pt x="431" y="84"/>
                    </a:cubicBezTo>
                    <a:cubicBezTo>
                      <a:pt x="424" y="79"/>
                      <a:pt x="427" y="79"/>
                      <a:pt x="433" y="74"/>
                    </a:cubicBezTo>
                    <a:cubicBezTo>
                      <a:pt x="439" y="70"/>
                      <a:pt x="438" y="64"/>
                      <a:pt x="435" y="58"/>
                    </a:cubicBezTo>
                    <a:cubicBezTo>
                      <a:pt x="431" y="53"/>
                      <a:pt x="438" y="54"/>
                      <a:pt x="447" y="50"/>
                    </a:cubicBezTo>
                    <a:cubicBezTo>
                      <a:pt x="455" y="45"/>
                      <a:pt x="447" y="40"/>
                      <a:pt x="453" y="37"/>
                    </a:cubicBezTo>
                    <a:cubicBezTo>
                      <a:pt x="459" y="35"/>
                      <a:pt x="455" y="29"/>
                      <a:pt x="449" y="28"/>
                    </a:cubicBezTo>
                    <a:cubicBezTo>
                      <a:pt x="442" y="27"/>
                      <a:pt x="444" y="35"/>
                      <a:pt x="442" y="35"/>
                    </a:cubicBezTo>
                    <a:cubicBezTo>
                      <a:pt x="439" y="36"/>
                      <a:pt x="437" y="25"/>
                      <a:pt x="435" y="25"/>
                    </a:cubicBezTo>
                    <a:cubicBezTo>
                      <a:pt x="432" y="26"/>
                      <a:pt x="424" y="37"/>
                      <a:pt x="420" y="31"/>
                    </a:cubicBezTo>
                    <a:cubicBezTo>
                      <a:pt x="416" y="26"/>
                      <a:pt x="393" y="21"/>
                      <a:pt x="383" y="20"/>
                    </a:cubicBezTo>
                    <a:cubicBezTo>
                      <a:pt x="374" y="19"/>
                      <a:pt x="371" y="7"/>
                      <a:pt x="366" y="9"/>
                    </a:cubicBezTo>
                    <a:cubicBezTo>
                      <a:pt x="360" y="11"/>
                      <a:pt x="367" y="15"/>
                      <a:pt x="373" y="22"/>
                    </a:cubicBezTo>
                    <a:cubicBezTo>
                      <a:pt x="379" y="28"/>
                      <a:pt x="352" y="33"/>
                      <a:pt x="344" y="30"/>
                    </a:cubicBezTo>
                    <a:cubicBezTo>
                      <a:pt x="336" y="28"/>
                      <a:pt x="345" y="36"/>
                      <a:pt x="339" y="36"/>
                    </a:cubicBezTo>
                    <a:cubicBezTo>
                      <a:pt x="332" y="35"/>
                      <a:pt x="331" y="47"/>
                      <a:pt x="325" y="53"/>
                    </a:cubicBezTo>
                    <a:cubicBezTo>
                      <a:pt x="320" y="59"/>
                      <a:pt x="324" y="63"/>
                      <a:pt x="318" y="67"/>
                    </a:cubicBezTo>
                    <a:cubicBezTo>
                      <a:pt x="312" y="71"/>
                      <a:pt x="311" y="75"/>
                      <a:pt x="319" y="83"/>
                    </a:cubicBezTo>
                    <a:cubicBezTo>
                      <a:pt x="326" y="91"/>
                      <a:pt x="315" y="91"/>
                      <a:pt x="309" y="85"/>
                    </a:cubicBezTo>
                    <a:cubicBezTo>
                      <a:pt x="303" y="78"/>
                      <a:pt x="296" y="78"/>
                      <a:pt x="297" y="86"/>
                    </a:cubicBezTo>
                    <a:cubicBezTo>
                      <a:pt x="297" y="93"/>
                      <a:pt x="289" y="89"/>
                      <a:pt x="290" y="81"/>
                    </a:cubicBezTo>
                    <a:cubicBezTo>
                      <a:pt x="292" y="73"/>
                      <a:pt x="282" y="77"/>
                      <a:pt x="280" y="73"/>
                    </a:cubicBezTo>
                    <a:cubicBezTo>
                      <a:pt x="278" y="68"/>
                      <a:pt x="270" y="60"/>
                      <a:pt x="264" y="61"/>
                    </a:cubicBezTo>
                    <a:cubicBezTo>
                      <a:pt x="259" y="61"/>
                      <a:pt x="259" y="67"/>
                      <a:pt x="253" y="67"/>
                    </a:cubicBezTo>
                    <a:cubicBezTo>
                      <a:pt x="248" y="67"/>
                      <a:pt x="247" y="70"/>
                      <a:pt x="247" y="76"/>
                    </a:cubicBezTo>
                    <a:cubicBezTo>
                      <a:pt x="248" y="82"/>
                      <a:pt x="239" y="76"/>
                      <a:pt x="233" y="76"/>
                    </a:cubicBezTo>
                    <a:cubicBezTo>
                      <a:pt x="226" y="77"/>
                      <a:pt x="233" y="84"/>
                      <a:pt x="229" y="85"/>
                    </a:cubicBezTo>
                    <a:cubicBezTo>
                      <a:pt x="226" y="85"/>
                      <a:pt x="226" y="91"/>
                      <a:pt x="221" y="91"/>
                    </a:cubicBezTo>
                    <a:cubicBezTo>
                      <a:pt x="215" y="91"/>
                      <a:pt x="216" y="103"/>
                      <a:pt x="217" y="109"/>
                    </a:cubicBezTo>
                    <a:cubicBezTo>
                      <a:pt x="218" y="116"/>
                      <a:pt x="208" y="107"/>
                      <a:pt x="203" y="108"/>
                    </a:cubicBezTo>
                    <a:cubicBezTo>
                      <a:pt x="198" y="110"/>
                      <a:pt x="204" y="115"/>
                      <a:pt x="206" y="122"/>
                    </a:cubicBezTo>
                    <a:cubicBezTo>
                      <a:pt x="208" y="130"/>
                      <a:pt x="203" y="129"/>
                      <a:pt x="200" y="132"/>
                    </a:cubicBezTo>
                    <a:cubicBezTo>
                      <a:pt x="197" y="135"/>
                      <a:pt x="192" y="124"/>
                      <a:pt x="192" y="118"/>
                    </a:cubicBezTo>
                    <a:cubicBezTo>
                      <a:pt x="192" y="112"/>
                      <a:pt x="185" y="117"/>
                      <a:pt x="178" y="125"/>
                    </a:cubicBezTo>
                    <a:cubicBezTo>
                      <a:pt x="170" y="133"/>
                      <a:pt x="180" y="145"/>
                      <a:pt x="177" y="148"/>
                    </a:cubicBezTo>
                    <a:cubicBezTo>
                      <a:pt x="174" y="150"/>
                      <a:pt x="159" y="164"/>
                      <a:pt x="150" y="174"/>
                    </a:cubicBezTo>
                    <a:cubicBezTo>
                      <a:pt x="141" y="185"/>
                      <a:pt x="122" y="179"/>
                      <a:pt x="116" y="184"/>
                    </a:cubicBezTo>
                    <a:cubicBezTo>
                      <a:pt x="110" y="189"/>
                      <a:pt x="104" y="185"/>
                      <a:pt x="98" y="189"/>
                    </a:cubicBezTo>
                    <a:cubicBezTo>
                      <a:pt x="92" y="194"/>
                      <a:pt x="82" y="203"/>
                      <a:pt x="80" y="197"/>
                    </a:cubicBezTo>
                    <a:cubicBezTo>
                      <a:pt x="79" y="192"/>
                      <a:pt x="64" y="196"/>
                      <a:pt x="58" y="203"/>
                    </a:cubicBezTo>
                    <a:cubicBezTo>
                      <a:pt x="51" y="210"/>
                      <a:pt x="41" y="215"/>
                      <a:pt x="34" y="216"/>
                    </a:cubicBezTo>
                    <a:cubicBezTo>
                      <a:pt x="27" y="216"/>
                      <a:pt x="27" y="227"/>
                      <a:pt x="24" y="230"/>
                    </a:cubicBezTo>
                    <a:cubicBezTo>
                      <a:pt x="21" y="232"/>
                      <a:pt x="22" y="221"/>
                      <a:pt x="22" y="218"/>
                    </a:cubicBezTo>
                    <a:cubicBezTo>
                      <a:pt x="22" y="215"/>
                      <a:pt x="15" y="223"/>
                      <a:pt x="12" y="232"/>
                    </a:cubicBezTo>
                    <a:cubicBezTo>
                      <a:pt x="10" y="241"/>
                      <a:pt x="20" y="244"/>
                      <a:pt x="13" y="253"/>
                    </a:cubicBezTo>
                    <a:cubicBezTo>
                      <a:pt x="7" y="262"/>
                      <a:pt x="1" y="272"/>
                      <a:pt x="10" y="283"/>
                    </a:cubicBezTo>
                    <a:cubicBezTo>
                      <a:pt x="19" y="295"/>
                      <a:pt x="24" y="302"/>
                      <a:pt x="21" y="308"/>
                    </a:cubicBezTo>
                    <a:cubicBezTo>
                      <a:pt x="18" y="314"/>
                      <a:pt x="12" y="297"/>
                      <a:pt x="10" y="299"/>
                    </a:cubicBezTo>
                    <a:cubicBezTo>
                      <a:pt x="7" y="301"/>
                      <a:pt x="17" y="308"/>
                      <a:pt x="15" y="312"/>
                    </a:cubicBezTo>
                    <a:cubicBezTo>
                      <a:pt x="12" y="316"/>
                      <a:pt x="3" y="298"/>
                      <a:pt x="2" y="302"/>
                    </a:cubicBezTo>
                    <a:cubicBezTo>
                      <a:pt x="0" y="306"/>
                      <a:pt x="20" y="334"/>
                      <a:pt x="21" y="345"/>
                    </a:cubicBezTo>
                    <a:cubicBezTo>
                      <a:pt x="21" y="355"/>
                      <a:pt x="38" y="365"/>
                      <a:pt x="37" y="380"/>
                    </a:cubicBezTo>
                    <a:cubicBezTo>
                      <a:pt x="36" y="395"/>
                      <a:pt x="51" y="420"/>
                      <a:pt x="53" y="423"/>
                    </a:cubicBezTo>
                    <a:cubicBezTo>
                      <a:pt x="56" y="427"/>
                      <a:pt x="48" y="437"/>
                      <a:pt x="49" y="449"/>
                    </a:cubicBezTo>
                    <a:cubicBezTo>
                      <a:pt x="51" y="460"/>
                      <a:pt x="46" y="464"/>
                      <a:pt x="38" y="464"/>
                    </a:cubicBezTo>
                    <a:cubicBezTo>
                      <a:pt x="31" y="464"/>
                      <a:pt x="35" y="476"/>
                      <a:pt x="43" y="477"/>
                    </a:cubicBezTo>
                    <a:cubicBezTo>
                      <a:pt x="51" y="478"/>
                      <a:pt x="48" y="483"/>
                      <a:pt x="57" y="489"/>
                    </a:cubicBezTo>
                    <a:cubicBezTo>
                      <a:pt x="66" y="495"/>
                      <a:pt x="87" y="493"/>
                      <a:pt x="94" y="493"/>
                    </a:cubicBezTo>
                    <a:cubicBezTo>
                      <a:pt x="101" y="493"/>
                      <a:pt x="103" y="482"/>
                      <a:pt x="113" y="481"/>
                    </a:cubicBezTo>
                    <a:cubicBezTo>
                      <a:pt x="123" y="481"/>
                      <a:pt x="122" y="478"/>
                      <a:pt x="126" y="472"/>
                    </a:cubicBezTo>
                    <a:cubicBezTo>
                      <a:pt x="131" y="466"/>
                      <a:pt x="153" y="468"/>
                      <a:pt x="175" y="469"/>
                    </a:cubicBezTo>
                    <a:cubicBezTo>
                      <a:pt x="197" y="470"/>
                      <a:pt x="207" y="464"/>
                      <a:pt x="210" y="454"/>
                    </a:cubicBezTo>
                    <a:cubicBezTo>
                      <a:pt x="213" y="447"/>
                      <a:pt x="229" y="446"/>
                      <a:pt x="235" y="440"/>
                    </a:cubicBezTo>
                    <a:cubicBezTo>
                      <a:pt x="241" y="434"/>
                      <a:pt x="247" y="434"/>
                      <a:pt x="263" y="435"/>
                    </a:cubicBezTo>
                    <a:cubicBezTo>
                      <a:pt x="280" y="436"/>
                      <a:pt x="295" y="427"/>
                      <a:pt x="305" y="423"/>
                    </a:cubicBezTo>
                    <a:cubicBezTo>
                      <a:pt x="316" y="418"/>
                      <a:pt x="335" y="420"/>
                      <a:pt x="345" y="418"/>
                    </a:cubicBezTo>
                    <a:cubicBezTo>
                      <a:pt x="355" y="415"/>
                      <a:pt x="357" y="430"/>
                      <a:pt x="368" y="429"/>
                    </a:cubicBezTo>
                    <a:cubicBezTo>
                      <a:pt x="379" y="428"/>
                      <a:pt x="384" y="432"/>
                      <a:pt x="390" y="432"/>
                    </a:cubicBezTo>
                    <a:cubicBezTo>
                      <a:pt x="396" y="431"/>
                      <a:pt x="395" y="436"/>
                      <a:pt x="401" y="437"/>
                    </a:cubicBezTo>
                    <a:cubicBezTo>
                      <a:pt x="407" y="439"/>
                      <a:pt x="406" y="444"/>
                      <a:pt x="402" y="449"/>
                    </a:cubicBezTo>
                    <a:cubicBezTo>
                      <a:pt x="398" y="454"/>
                      <a:pt x="411" y="454"/>
                      <a:pt x="419" y="465"/>
                    </a:cubicBezTo>
                    <a:cubicBezTo>
                      <a:pt x="427" y="476"/>
                      <a:pt x="419" y="478"/>
                      <a:pt x="424" y="486"/>
                    </a:cubicBezTo>
                    <a:cubicBezTo>
                      <a:pt x="428" y="494"/>
                      <a:pt x="431" y="492"/>
                      <a:pt x="439" y="480"/>
                    </a:cubicBezTo>
                    <a:cubicBezTo>
                      <a:pt x="447" y="469"/>
                      <a:pt x="457" y="476"/>
                      <a:pt x="458" y="466"/>
                    </a:cubicBezTo>
                    <a:cubicBezTo>
                      <a:pt x="459" y="456"/>
                      <a:pt x="468" y="444"/>
                      <a:pt x="474" y="449"/>
                    </a:cubicBezTo>
                    <a:cubicBezTo>
                      <a:pt x="480" y="454"/>
                      <a:pt x="470" y="457"/>
                      <a:pt x="466" y="476"/>
                    </a:cubicBezTo>
                    <a:cubicBezTo>
                      <a:pt x="462" y="496"/>
                      <a:pt x="455" y="485"/>
                      <a:pt x="454" y="491"/>
                    </a:cubicBezTo>
                    <a:cubicBezTo>
                      <a:pt x="453" y="496"/>
                      <a:pt x="472" y="499"/>
                      <a:pt x="472" y="489"/>
                    </a:cubicBezTo>
                    <a:cubicBezTo>
                      <a:pt x="472" y="479"/>
                      <a:pt x="475" y="475"/>
                      <a:pt x="482" y="484"/>
                    </a:cubicBezTo>
                    <a:cubicBezTo>
                      <a:pt x="489" y="493"/>
                      <a:pt x="478" y="501"/>
                      <a:pt x="480" y="505"/>
                    </a:cubicBezTo>
                    <a:cubicBezTo>
                      <a:pt x="481" y="509"/>
                      <a:pt x="489" y="503"/>
                      <a:pt x="494" y="504"/>
                    </a:cubicBezTo>
                    <a:cubicBezTo>
                      <a:pt x="501" y="505"/>
                      <a:pt x="511" y="521"/>
                      <a:pt x="509" y="530"/>
                    </a:cubicBezTo>
                    <a:cubicBezTo>
                      <a:pt x="508" y="539"/>
                      <a:pt x="505" y="547"/>
                      <a:pt x="520" y="554"/>
                    </a:cubicBezTo>
                    <a:cubicBezTo>
                      <a:pt x="534" y="561"/>
                      <a:pt x="528" y="563"/>
                      <a:pt x="539" y="563"/>
                    </a:cubicBezTo>
                    <a:cubicBezTo>
                      <a:pt x="549" y="563"/>
                      <a:pt x="571" y="571"/>
                      <a:pt x="577" y="576"/>
                    </a:cubicBezTo>
                    <a:cubicBezTo>
                      <a:pt x="583" y="581"/>
                      <a:pt x="598" y="572"/>
                      <a:pt x="601" y="562"/>
                    </a:cubicBezTo>
                    <a:cubicBezTo>
                      <a:pt x="604" y="552"/>
                      <a:pt x="615" y="562"/>
                      <a:pt x="609" y="565"/>
                    </a:cubicBezTo>
                    <a:cubicBezTo>
                      <a:pt x="603" y="568"/>
                      <a:pt x="612" y="576"/>
                      <a:pt x="612" y="571"/>
                    </a:cubicBezTo>
                    <a:cubicBezTo>
                      <a:pt x="612" y="565"/>
                      <a:pt x="615" y="561"/>
                      <a:pt x="617" y="567"/>
                    </a:cubicBezTo>
                    <a:cubicBezTo>
                      <a:pt x="619" y="573"/>
                      <a:pt x="627" y="573"/>
                      <a:pt x="630" y="578"/>
                    </a:cubicBezTo>
                    <a:cubicBezTo>
                      <a:pt x="633" y="583"/>
                      <a:pt x="636" y="587"/>
                      <a:pt x="636" y="583"/>
                    </a:cubicBezTo>
                    <a:cubicBezTo>
                      <a:pt x="636" y="579"/>
                      <a:pt x="638" y="575"/>
                      <a:pt x="644" y="573"/>
                    </a:cubicBezTo>
                    <a:cubicBezTo>
                      <a:pt x="651" y="570"/>
                      <a:pt x="655" y="565"/>
                      <a:pt x="662" y="560"/>
                    </a:cubicBezTo>
                    <a:cubicBezTo>
                      <a:pt x="669" y="554"/>
                      <a:pt x="699" y="552"/>
                      <a:pt x="702" y="552"/>
                    </a:cubicBezTo>
                    <a:cubicBezTo>
                      <a:pt x="705" y="552"/>
                      <a:pt x="706" y="527"/>
                      <a:pt x="708" y="514"/>
                    </a:cubicBezTo>
                    <a:cubicBezTo>
                      <a:pt x="710" y="501"/>
                      <a:pt x="720" y="499"/>
                      <a:pt x="722" y="485"/>
                    </a:cubicBezTo>
                    <a:cubicBezTo>
                      <a:pt x="724" y="472"/>
                      <a:pt x="738" y="446"/>
                      <a:pt x="742" y="445"/>
                    </a:cubicBezTo>
                    <a:cubicBezTo>
                      <a:pt x="746" y="444"/>
                      <a:pt x="753" y="440"/>
                      <a:pt x="754" y="432"/>
                    </a:cubicBezTo>
                    <a:cubicBezTo>
                      <a:pt x="754" y="424"/>
                      <a:pt x="764" y="415"/>
                      <a:pt x="764" y="405"/>
                    </a:cubicBezTo>
                    <a:cubicBezTo>
                      <a:pt x="764" y="396"/>
                      <a:pt x="769" y="385"/>
                      <a:pt x="768" y="382"/>
                    </a:cubicBezTo>
                    <a:cubicBezTo>
                      <a:pt x="767" y="379"/>
                      <a:pt x="764" y="369"/>
                      <a:pt x="770" y="363"/>
                    </a:cubicBezTo>
                    <a:cubicBezTo>
                      <a:pt x="777" y="356"/>
                      <a:pt x="768" y="348"/>
                      <a:pt x="771" y="346"/>
                    </a:cubicBezTo>
                    <a:close/>
                    <a:moveTo>
                      <a:pt x="352" y="18"/>
                    </a:moveTo>
                    <a:cubicBezTo>
                      <a:pt x="351" y="13"/>
                      <a:pt x="321" y="19"/>
                      <a:pt x="327" y="24"/>
                    </a:cubicBezTo>
                    <a:cubicBezTo>
                      <a:pt x="331" y="27"/>
                      <a:pt x="352" y="23"/>
                      <a:pt x="352" y="18"/>
                    </a:cubicBezTo>
                    <a:close/>
                    <a:moveTo>
                      <a:pt x="446" y="514"/>
                    </a:moveTo>
                    <a:cubicBezTo>
                      <a:pt x="450" y="518"/>
                      <a:pt x="466" y="516"/>
                      <a:pt x="468" y="511"/>
                    </a:cubicBezTo>
                    <a:cubicBezTo>
                      <a:pt x="471" y="505"/>
                      <a:pt x="442" y="510"/>
                      <a:pt x="446" y="514"/>
                    </a:cubicBezTo>
                    <a:close/>
                    <a:moveTo>
                      <a:pt x="635" y="630"/>
                    </a:moveTo>
                    <a:cubicBezTo>
                      <a:pt x="624" y="631"/>
                      <a:pt x="607" y="620"/>
                      <a:pt x="603" y="621"/>
                    </a:cubicBezTo>
                    <a:cubicBezTo>
                      <a:pt x="598" y="622"/>
                      <a:pt x="617" y="651"/>
                      <a:pt x="612" y="658"/>
                    </a:cubicBezTo>
                    <a:cubicBezTo>
                      <a:pt x="606" y="666"/>
                      <a:pt x="629" y="686"/>
                      <a:pt x="637" y="688"/>
                    </a:cubicBezTo>
                    <a:cubicBezTo>
                      <a:pt x="645" y="689"/>
                      <a:pt x="642" y="680"/>
                      <a:pt x="647" y="680"/>
                    </a:cubicBezTo>
                    <a:cubicBezTo>
                      <a:pt x="653" y="681"/>
                      <a:pt x="651" y="675"/>
                      <a:pt x="651" y="671"/>
                    </a:cubicBezTo>
                    <a:cubicBezTo>
                      <a:pt x="652" y="666"/>
                      <a:pt x="658" y="675"/>
                      <a:pt x="662" y="673"/>
                    </a:cubicBezTo>
                    <a:cubicBezTo>
                      <a:pt x="667" y="670"/>
                      <a:pt x="661" y="652"/>
                      <a:pt x="668" y="652"/>
                    </a:cubicBezTo>
                    <a:cubicBezTo>
                      <a:pt x="674" y="652"/>
                      <a:pt x="669" y="630"/>
                      <a:pt x="667" y="623"/>
                    </a:cubicBezTo>
                    <a:cubicBezTo>
                      <a:pt x="665" y="616"/>
                      <a:pt x="646" y="629"/>
                      <a:pt x="635" y="63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0" name="Freeform 158">
                <a:extLst>
                  <a:ext uri="{FF2B5EF4-FFF2-40B4-BE49-F238E27FC236}">
                    <a16:creationId xmlns:a16="http://schemas.microsoft.com/office/drawing/2014/main" id="{FA2243EB-216A-40B0-B610-46554590B8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3575" y="4705917"/>
                <a:ext cx="182563" cy="217488"/>
              </a:xfrm>
              <a:custGeom>
                <a:avLst/>
                <a:gdLst>
                  <a:gd name="T0" fmla="*/ 145 w 235"/>
                  <a:gd name="T1" fmla="*/ 136 h 281"/>
                  <a:gd name="T2" fmla="*/ 130 w 235"/>
                  <a:gd name="T3" fmla="*/ 141 h 281"/>
                  <a:gd name="T4" fmla="*/ 112 w 235"/>
                  <a:gd name="T5" fmla="*/ 133 h 281"/>
                  <a:gd name="T6" fmla="*/ 102 w 235"/>
                  <a:gd name="T7" fmla="*/ 150 h 281"/>
                  <a:gd name="T8" fmla="*/ 87 w 235"/>
                  <a:gd name="T9" fmla="*/ 176 h 281"/>
                  <a:gd name="T10" fmla="*/ 35 w 235"/>
                  <a:gd name="T11" fmla="*/ 210 h 281"/>
                  <a:gd name="T12" fmla="*/ 11 w 235"/>
                  <a:gd name="T13" fmla="*/ 233 h 281"/>
                  <a:gd name="T14" fmla="*/ 6 w 235"/>
                  <a:gd name="T15" fmla="*/ 253 h 281"/>
                  <a:gd name="T16" fmla="*/ 23 w 235"/>
                  <a:gd name="T17" fmla="*/ 261 h 281"/>
                  <a:gd name="T18" fmla="*/ 37 w 235"/>
                  <a:gd name="T19" fmla="*/ 266 h 281"/>
                  <a:gd name="T20" fmla="*/ 71 w 235"/>
                  <a:gd name="T21" fmla="*/ 258 h 281"/>
                  <a:gd name="T22" fmla="*/ 84 w 235"/>
                  <a:gd name="T23" fmla="*/ 237 h 281"/>
                  <a:gd name="T24" fmla="*/ 93 w 235"/>
                  <a:gd name="T25" fmla="*/ 217 h 281"/>
                  <a:gd name="T26" fmla="*/ 114 w 235"/>
                  <a:gd name="T27" fmla="*/ 204 h 281"/>
                  <a:gd name="T28" fmla="*/ 121 w 235"/>
                  <a:gd name="T29" fmla="*/ 194 h 281"/>
                  <a:gd name="T30" fmla="*/ 133 w 235"/>
                  <a:gd name="T31" fmla="*/ 176 h 281"/>
                  <a:gd name="T32" fmla="*/ 148 w 235"/>
                  <a:gd name="T33" fmla="*/ 152 h 281"/>
                  <a:gd name="T34" fmla="*/ 145 w 235"/>
                  <a:gd name="T35" fmla="*/ 136 h 281"/>
                  <a:gd name="T36" fmla="*/ 24 w 235"/>
                  <a:gd name="T37" fmla="*/ 281 h 281"/>
                  <a:gd name="T38" fmla="*/ 31 w 235"/>
                  <a:gd name="T39" fmla="*/ 272 h 281"/>
                  <a:gd name="T40" fmla="*/ 24 w 235"/>
                  <a:gd name="T41" fmla="*/ 281 h 281"/>
                  <a:gd name="T42" fmla="*/ 214 w 235"/>
                  <a:gd name="T43" fmla="*/ 69 h 281"/>
                  <a:gd name="T44" fmla="*/ 195 w 235"/>
                  <a:gd name="T45" fmla="*/ 67 h 281"/>
                  <a:gd name="T46" fmla="*/ 184 w 235"/>
                  <a:gd name="T47" fmla="*/ 56 h 281"/>
                  <a:gd name="T48" fmla="*/ 176 w 235"/>
                  <a:gd name="T49" fmla="*/ 41 h 281"/>
                  <a:gd name="T50" fmla="*/ 175 w 235"/>
                  <a:gd name="T51" fmla="*/ 51 h 281"/>
                  <a:gd name="T52" fmla="*/ 168 w 235"/>
                  <a:gd name="T53" fmla="*/ 47 h 281"/>
                  <a:gd name="T54" fmla="*/ 160 w 235"/>
                  <a:gd name="T55" fmla="*/ 34 h 281"/>
                  <a:gd name="T56" fmla="*/ 153 w 235"/>
                  <a:gd name="T57" fmla="*/ 17 h 281"/>
                  <a:gd name="T58" fmla="*/ 130 w 235"/>
                  <a:gd name="T59" fmla="*/ 0 h 281"/>
                  <a:gd name="T60" fmla="*/ 136 w 235"/>
                  <a:gd name="T61" fmla="*/ 20 h 281"/>
                  <a:gd name="T62" fmla="*/ 149 w 235"/>
                  <a:gd name="T63" fmla="*/ 34 h 281"/>
                  <a:gd name="T64" fmla="*/ 160 w 235"/>
                  <a:gd name="T65" fmla="*/ 49 h 281"/>
                  <a:gd name="T66" fmla="*/ 157 w 235"/>
                  <a:gd name="T67" fmla="*/ 77 h 281"/>
                  <a:gd name="T68" fmla="*/ 142 w 235"/>
                  <a:gd name="T69" fmla="*/ 94 h 281"/>
                  <a:gd name="T70" fmla="*/ 167 w 235"/>
                  <a:gd name="T71" fmla="*/ 116 h 281"/>
                  <a:gd name="T72" fmla="*/ 161 w 235"/>
                  <a:gd name="T73" fmla="*/ 147 h 281"/>
                  <a:gd name="T74" fmla="*/ 178 w 235"/>
                  <a:gd name="T75" fmla="*/ 149 h 281"/>
                  <a:gd name="T76" fmla="*/ 199 w 235"/>
                  <a:gd name="T77" fmla="*/ 120 h 281"/>
                  <a:gd name="T78" fmla="*/ 205 w 235"/>
                  <a:gd name="T79" fmla="*/ 100 h 281"/>
                  <a:gd name="T80" fmla="*/ 218 w 235"/>
                  <a:gd name="T81" fmla="*/ 96 h 281"/>
                  <a:gd name="T82" fmla="*/ 226 w 235"/>
                  <a:gd name="T83" fmla="*/ 85 h 281"/>
                  <a:gd name="T84" fmla="*/ 232 w 235"/>
                  <a:gd name="T85" fmla="*/ 68 h 281"/>
                  <a:gd name="T86" fmla="*/ 214 w 235"/>
                  <a:gd name="T87" fmla="*/ 69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5" h="281">
                    <a:moveTo>
                      <a:pt x="145" y="136"/>
                    </a:moveTo>
                    <a:cubicBezTo>
                      <a:pt x="140" y="132"/>
                      <a:pt x="137" y="138"/>
                      <a:pt x="130" y="141"/>
                    </a:cubicBezTo>
                    <a:cubicBezTo>
                      <a:pt x="124" y="144"/>
                      <a:pt x="120" y="127"/>
                      <a:pt x="112" y="133"/>
                    </a:cubicBezTo>
                    <a:cubicBezTo>
                      <a:pt x="104" y="139"/>
                      <a:pt x="111" y="142"/>
                      <a:pt x="102" y="150"/>
                    </a:cubicBezTo>
                    <a:cubicBezTo>
                      <a:pt x="93" y="157"/>
                      <a:pt x="97" y="160"/>
                      <a:pt x="87" y="176"/>
                    </a:cubicBezTo>
                    <a:cubicBezTo>
                      <a:pt x="76" y="192"/>
                      <a:pt x="40" y="201"/>
                      <a:pt x="35" y="210"/>
                    </a:cubicBezTo>
                    <a:cubicBezTo>
                      <a:pt x="29" y="219"/>
                      <a:pt x="11" y="226"/>
                      <a:pt x="11" y="233"/>
                    </a:cubicBezTo>
                    <a:cubicBezTo>
                      <a:pt x="11" y="240"/>
                      <a:pt x="0" y="244"/>
                      <a:pt x="6" y="253"/>
                    </a:cubicBezTo>
                    <a:cubicBezTo>
                      <a:pt x="11" y="261"/>
                      <a:pt x="18" y="255"/>
                      <a:pt x="23" y="261"/>
                    </a:cubicBezTo>
                    <a:cubicBezTo>
                      <a:pt x="29" y="266"/>
                      <a:pt x="34" y="262"/>
                      <a:pt x="37" y="266"/>
                    </a:cubicBezTo>
                    <a:cubicBezTo>
                      <a:pt x="39" y="271"/>
                      <a:pt x="57" y="271"/>
                      <a:pt x="71" y="258"/>
                    </a:cubicBezTo>
                    <a:cubicBezTo>
                      <a:pt x="85" y="246"/>
                      <a:pt x="78" y="240"/>
                      <a:pt x="84" y="237"/>
                    </a:cubicBezTo>
                    <a:cubicBezTo>
                      <a:pt x="89" y="233"/>
                      <a:pt x="90" y="223"/>
                      <a:pt x="93" y="217"/>
                    </a:cubicBezTo>
                    <a:cubicBezTo>
                      <a:pt x="97" y="211"/>
                      <a:pt x="99" y="204"/>
                      <a:pt x="114" y="204"/>
                    </a:cubicBezTo>
                    <a:cubicBezTo>
                      <a:pt x="129" y="204"/>
                      <a:pt x="122" y="201"/>
                      <a:pt x="121" y="194"/>
                    </a:cubicBezTo>
                    <a:cubicBezTo>
                      <a:pt x="120" y="187"/>
                      <a:pt x="133" y="186"/>
                      <a:pt x="133" y="176"/>
                    </a:cubicBezTo>
                    <a:cubicBezTo>
                      <a:pt x="133" y="167"/>
                      <a:pt x="152" y="159"/>
                      <a:pt x="148" y="152"/>
                    </a:cubicBezTo>
                    <a:cubicBezTo>
                      <a:pt x="144" y="145"/>
                      <a:pt x="151" y="140"/>
                      <a:pt x="145" y="136"/>
                    </a:cubicBezTo>
                    <a:close/>
                    <a:moveTo>
                      <a:pt x="24" y="281"/>
                    </a:moveTo>
                    <a:cubicBezTo>
                      <a:pt x="27" y="281"/>
                      <a:pt x="37" y="279"/>
                      <a:pt x="31" y="272"/>
                    </a:cubicBezTo>
                    <a:cubicBezTo>
                      <a:pt x="26" y="266"/>
                      <a:pt x="17" y="279"/>
                      <a:pt x="24" y="281"/>
                    </a:cubicBezTo>
                    <a:close/>
                    <a:moveTo>
                      <a:pt x="214" y="69"/>
                    </a:moveTo>
                    <a:cubicBezTo>
                      <a:pt x="210" y="75"/>
                      <a:pt x="202" y="67"/>
                      <a:pt x="195" y="67"/>
                    </a:cubicBezTo>
                    <a:cubicBezTo>
                      <a:pt x="188" y="67"/>
                      <a:pt x="184" y="62"/>
                      <a:pt x="184" y="56"/>
                    </a:cubicBezTo>
                    <a:cubicBezTo>
                      <a:pt x="184" y="49"/>
                      <a:pt x="182" y="40"/>
                      <a:pt x="176" y="41"/>
                    </a:cubicBezTo>
                    <a:cubicBezTo>
                      <a:pt x="169" y="41"/>
                      <a:pt x="178" y="48"/>
                      <a:pt x="175" y="51"/>
                    </a:cubicBezTo>
                    <a:cubicBezTo>
                      <a:pt x="173" y="54"/>
                      <a:pt x="171" y="47"/>
                      <a:pt x="168" y="47"/>
                    </a:cubicBezTo>
                    <a:cubicBezTo>
                      <a:pt x="164" y="47"/>
                      <a:pt x="160" y="43"/>
                      <a:pt x="160" y="34"/>
                    </a:cubicBezTo>
                    <a:cubicBezTo>
                      <a:pt x="160" y="26"/>
                      <a:pt x="153" y="27"/>
                      <a:pt x="153" y="17"/>
                    </a:cubicBezTo>
                    <a:cubicBezTo>
                      <a:pt x="153" y="8"/>
                      <a:pt x="138" y="0"/>
                      <a:pt x="130" y="0"/>
                    </a:cubicBezTo>
                    <a:cubicBezTo>
                      <a:pt x="122" y="0"/>
                      <a:pt x="132" y="15"/>
                      <a:pt x="136" y="20"/>
                    </a:cubicBezTo>
                    <a:cubicBezTo>
                      <a:pt x="140" y="25"/>
                      <a:pt x="149" y="30"/>
                      <a:pt x="149" y="34"/>
                    </a:cubicBezTo>
                    <a:cubicBezTo>
                      <a:pt x="148" y="37"/>
                      <a:pt x="155" y="47"/>
                      <a:pt x="160" y="49"/>
                    </a:cubicBezTo>
                    <a:cubicBezTo>
                      <a:pt x="165" y="50"/>
                      <a:pt x="157" y="65"/>
                      <a:pt x="157" y="77"/>
                    </a:cubicBezTo>
                    <a:cubicBezTo>
                      <a:pt x="157" y="88"/>
                      <a:pt x="148" y="86"/>
                      <a:pt x="142" y="94"/>
                    </a:cubicBezTo>
                    <a:cubicBezTo>
                      <a:pt x="135" y="101"/>
                      <a:pt x="158" y="109"/>
                      <a:pt x="167" y="116"/>
                    </a:cubicBezTo>
                    <a:cubicBezTo>
                      <a:pt x="176" y="124"/>
                      <a:pt x="159" y="143"/>
                      <a:pt x="161" y="147"/>
                    </a:cubicBezTo>
                    <a:cubicBezTo>
                      <a:pt x="163" y="149"/>
                      <a:pt x="169" y="152"/>
                      <a:pt x="178" y="149"/>
                    </a:cubicBezTo>
                    <a:cubicBezTo>
                      <a:pt x="188" y="147"/>
                      <a:pt x="193" y="126"/>
                      <a:pt x="199" y="120"/>
                    </a:cubicBezTo>
                    <a:cubicBezTo>
                      <a:pt x="206" y="114"/>
                      <a:pt x="202" y="105"/>
                      <a:pt x="205" y="100"/>
                    </a:cubicBezTo>
                    <a:cubicBezTo>
                      <a:pt x="209" y="96"/>
                      <a:pt x="213" y="96"/>
                      <a:pt x="218" y="96"/>
                    </a:cubicBezTo>
                    <a:cubicBezTo>
                      <a:pt x="222" y="96"/>
                      <a:pt x="220" y="85"/>
                      <a:pt x="226" y="85"/>
                    </a:cubicBezTo>
                    <a:cubicBezTo>
                      <a:pt x="232" y="85"/>
                      <a:pt x="229" y="77"/>
                      <a:pt x="232" y="68"/>
                    </a:cubicBezTo>
                    <a:cubicBezTo>
                      <a:pt x="235" y="59"/>
                      <a:pt x="217" y="62"/>
                      <a:pt x="214" y="6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1" name="Freeform 159">
                <a:extLst>
                  <a:ext uri="{FF2B5EF4-FFF2-40B4-BE49-F238E27FC236}">
                    <a16:creationId xmlns:a16="http://schemas.microsoft.com/office/drawing/2014/main" id="{59EACE6B-1B3F-43DC-B3BE-B5B7442B0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6225" y="3493067"/>
                <a:ext cx="209550" cy="131763"/>
              </a:xfrm>
              <a:custGeom>
                <a:avLst/>
                <a:gdLst>
                  <a:gd name="T0" fmla="*/ 269 w 270"/>
                  <a:gd name="T1" fmla="*/ 108 h 171"/>
                  <a:gd name="T2" fmla="*/ 252 w 270"/>
                  <a:gd name="T3" fmla="*/ 102 h 171"/>
                  <a:gd name="T4" fmla="*/ 232 w 270"/>
                  <a:gd name="T5" fmla="*/ 89 h 171"/>
                  <a:gd name="T6" fmla="*/ 210 w 270"/>
                  <a:gd name="T7" fmla="*/ 77 h 171"/>
                  <a:gd name="T8" fmla="*/ 191 w 270"/>
                  <a:gd name="T9" fmla="*/ 63 h 171"/>
                  <a:gd name="T10" fmla="*/ 183 w 270"/>
                  <a:gd name="T11" fmla="*/ 47 h 171"/>
                  <a:gd name="T12" fmla="*/ 175 w 270"/>
                  <a:gd name="T13" fmla="*/ 35 h 171"/>
                  <a:gd name="T14" fmla="*/ 147 w 270"/>
                  <a:gd name="T15" fmla="*/ 31 h 171"/>
                  <a:gd name="T16" fmla="*/ 141 w 270"/>
                  <a:gd name="T17" fmla="*/ 11 h 171"/>
                  <a:gd name="T18" fmla="*/ 126 w 270"/>
                  <a:gd name="T19" fmla="*/ 6 h 171"/>
                  <a:gd name="T20" fmla="*/ 113 w 270"/>
                  <a:gd name="T21" fmla="*/ 3 h 171"/>
                  <a:gd name="T22" fmla="*/ 105 w 270"/>
                  <a:gd name="T23" fmla="*/ 7 h 171"/>
                  <a:gd name="T24" fmla="*/ 98 w 270"/>
                  <a:gd name="T25" fmla="*/ 14 h 171"/>
                  <a:gd name="T26" fmla="*/ 85 w 270"/>
                  <a:gd name="T27" fmla="*/ 24 h 171"/>
                  <a:gd name="T28" fmla="*/ 78 w 270"/>
                  <a:gd name="T29" fmla="*/ 33 h 171"/>
                  <a:gd name="T30" fmla="*/ 65 w 270"/>
                  <a:gd name="T31" fmla="*/ 30 h 171"/>
                  <a:gd name="T32" fmla="*/ 52 w 270"/>
                  <a:gd name="T33" fmla="*/ 27 h 171"/>
                  <a:gd name="T34" fmla="*/ 29 w 270"/>
                  <a:gd name="T35" fmla="*/ 9 h 171"/>
                  <a:gd name="T36" fmla="*/ 9 w 270"/>
                  <a:gd name="T37" fmla="*/ 19 h 171"/>
                  <a:gd name="T38" fmla="*/ 18 w 270"/>
                  <a:gd name="T39" fmla="*/ 16 h 171"/>
                  <a:gd name="T40" fmla="*/ 32 w 270"/>
                  <a:gd name="T41" fmla="*/ 33 h 171"/>
                  <a:gd name="T42" fmla="*/ 41 w 270"/>
                  <a:gd name="T43" fmla="*/ 44 h 171"/>
                  <a:gd name="T44" fmla="*/ 22 w 270"/>
                  <a:gd name="T45" fmla="*/ 48 h 171"/>
                  <a:gd name="T46" fmla="*/ 5 w 270"/>
                  <a:gd name="T47" fmla="*/ 48 h 171"/>
                  <a:gd name="T48" fmla="*/ 9 w 270"/>
                  <a:gd name="T49" fmla="*/ 64 h 171"/>
                  <a:gd name="T50" fmla="*/ 10 w 270"/>
                  <a:gd name="T51" fmla="*/ 75 h 171"/>
                  <a:gd name="T52" fmla="*/ 21 w 270"/>
                  <a:gd name="T53" fmla="*/ 80 h 171"/>
                  <a:gd name="T54" fmla="*/ 25 w 270"/>
                  <a:gd name="T55" fmla="*/ 95 h 171"/>
                  <a:gd name="T56" fmla="*/ 25 w 270"/>
                  <a:gd name="T57" fmla="*/ 120 h 171"/>
                  <a:gd name="T58" fmla="*/ 40 w 270"/>
                  <a:gd name="T59" fmla="*/ 117 h 171"/>
                  <a:gd name="T60" fmla="*/ 57 w 270"/>
                  <a:gd name="T61" fmla="*/ 106 h 171"/>
                  <a:gd name="T62" fmla="*/ 70 w 270"/>
                  <a:gd name="T63" fmla="*/ 104 h 171"/>
                  <a:gd name="T64" fmla="*/ 92 w 270"/>
                  <a:gd name="T65" fmla="*/ 104 h 171"/>
                  <a:gd name="T66" fmla="*/ 106 w 270"/>
                  <a:gd name="T67" fmla="*/ 111 h 171"/>
                  <a:gd name="T68" fmla="*/ 115 w 270"/>
                  <a:gd name="T69" fmla="*/ 115 h 171"/>
                  <a:gd name="T70" fmla="*/ 131 w 270"/>
                  <a:gd name="T71" fmla="*/ 120 h 171"/>
                  <a:gd name="T72" fmla="*/ 140 w 270"/>
                  <a:gd name="T73" fmla="*/ 127 h 171"/>
                  <a:gd name="T74" fmla="*/ 152 w 270"/>
                  <a:gd name="T75" fmla="*/ 137 h 171"/>
                  <a:gd name="T76" fmla="*/ 166 w 270"/>
                  <a:gd name="T77" fmla="*/ 140 h 171"/>
                  <a:gd name="T78" fmla="*/ 169 w 270"/>
                  <a:gd name="T79" fmla="*/ 163 h 171"/>
                  <a:gd name="T80" fmla="*/ 173 w 270"/>
                  <a:gd name="T81" fmla="*/ 162 h 171"/>
                  <a:gd name="T82" fmla="*/ 187 w 270"/>
                  <a:gd name="T83" fmla="*/ 166 h 171"/>
                  <a:gd name="T84" fmla="*/ 203 w 270"/>
                  <a:gd name="T85" fmla="*/ 160 h 171"/>
                  <a:gd name="T86" fmla="*/ 230 w 270"/>
                  <a:gd name="T87" fmla="*/ 144 h 171"/>
                  <a:gd name="T88" fmla="*/ 241 w 270"/>
                  <a:gd name="T89" fmla="*/ 126 h 171"/>
                  <a:gd name="T90" fmla="*/ 256 w 270"/>
                  <a:gd name="T91" fmla="*/ 117 h 171"/>
                  <a:gd name="T92" fmla="*/ 270 w 270"/>
                  <a:gd name="T93" fmla="*/ 120 h 171"/>
                  <a:gd name="T94" fmla="*/ 269 w 270"/>
                  <a:gd name="T95" fmla="*/ 108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0" h="171">
                    <a:moveTo>
                      <a:pt x="269" y="108"/>
                    </a:moveTo>
                    <a:cubicBezTo>
                      <a:pt x="269" y="108"/>
                      <a:pt x="256" y="102"/>
                      <a:pt x="252" y="102"/>
                    </a:cubicBezTo>
                    <a:cubicBezTo>
                      <a:pt x="247" y="103"/>
                      <a:pt x="240" y="92"/>
                      <a:pt x="232" y="89"/>
                    </a:cubicBezTo>
                    <a:cubicBezTo>
                      <a:pt x="224" y="87"/>
                      <a:pt x="214" y="82"/>
                      <a:pt x="210" y="77"/>
                    </a:cubicBezTo>
                    <a:cubicBezTo>
                      <a:pt x="207" y="71"/>
                      <a:pt x="193" y="66"/>
                      <a:pt x="191" y="63"/>
                    </a:cubicBezTo>
                    <a:cubicBezTo>
                      <a:pt x="190" y="59"/>
                      <a:pt x="187" y="52"/>
                      <a:pt x="183" y="47"/>
                    </a:cubicBezTo>
                    <a:cubicBezTo>
                      <a:pt x="179" y="42"/>
                      <a:pt x="179" y="35"/>
                      <a:pt x="175" y="35"/>
                    </a:cubicBezTo>
                    <a:cubicBezTo>
                      <a:pt x="171" y="34"/>
                      <a:pt x="147" y="35"/>
                      <a:pt x="147" y="31"/>
                    </a:cubicBezTo>
                    <a:cubicBezTo>
                      <a:pt x="147" y="28"/>
                      <a:pt x="146" y="12"/>
                      <a:pt x="141" y="11"/>
                    </a:cubicBezTo>
                    <a:cubicBezTo>
                      <a:pt x="136" y="10"/>
                      <a:pt x="129" y="9"/>
                      <a:pt x="126" y="6"/>
                    </a:cubicBezTo>
                    <a:cubicBezTo>
                      <a:pt x="123" y="3"/>
                      <a:pt x="114" y="0"/>
                      <a:pt x="113" y="3"/>
                    </a:cubicBezTo>
                    <a:cubicBezTo>
                      <a:pt x="111" y="6"/>
                      <a:pt x="107" y="7"/>
                      <a:pt x="105" y="7"/>
                    </a:cubicBezTo>
                    <a:cubicBezTo>
                      <a:pt x="103" y="7"/>
                      <a:pt x="104" y="15"/>
                      <a:pt x="98" y="14"/>
                    </a:cubicBezTo>
                    <a:cubicBezTo>
                      <a:pt x="93" y="13"/>
                      <a:pt x="85" y="20"/>
                      <a:pt x="85" y="24"/>
                    </a:cubicBezTo>
                    <a:cubicBezTo>
                      <a:pt x="85" y="28"/>
                      <a:pt x="85" y="34"/>
                      <a:pt x="78" y="33"/>
                    </a:cubicBezTo>
                    <a:cubicBezTo>
                      <a:pt x="75" y="33"/>
                      <a:pt x="69" y="32"/>
                      <a:pt x="65" y="30"/>
                    </a:cubicBezTo>
                    <a:cubicBezTo>
                      <a:pt x="64" y="31"/>
                      <a:pt x="58" y="35"/>
                      <a:pt x="52" y="27"/>
                    </a:cubicBezTo>
                    <a:cubicBezTo>
                      <a:pt x="45" y="18"/>
                      <a:pt x="35" y="9"/>
                      <a:pt x="29" y="9"/>
                    </a:cubicBezTo>
                    <a:cubicBezTo>
                      <a:pt x="23" y="9"/>
                      <a:pt x="5" y="9"/>
                      <a:pt x="9" y="19"/>
                    </a:cubicBezTo>
                    <a:cubicBezTo>
                      <a:pt x="10" y="17"/>
                      <a:pt x="13" y="15"/>
                      <a:pt x="18" y="16"/>
                    </a:cubicBezTo>
                    <a:cubicBezTo>
                      <a:pt x="31" y="17"/>
                      <a:pt x="25" y="32"/>
                      <a:pt x="32" y="33"/>
                    </a:cubicBezTo>
                    <a:cubicBezTo>
                      <a:pt x="40" y="34"/>
                      <a:pt x="48" y="45"/>
                      <a:pt x="41" y="44"/>
                    </a:cubicBezTo>
                    <a:cubicBezTo>
                      <a:pt x="35" y="44"/>
                      <a:pt x="29" y="50"/>
                      <a:pt x="22" y="48"/>
                    </a:cubicBezTo>
                    <a:cubicBezTo>
                      <a:pt x="16" y="46"/>
                      <a:pt x="7" y="40"/>
                      <a:pt x="5" y="48"/>
                    </a:cubicBezTo>
                    <a:cubicBezTo>
                      <a:pt x="3" y="56"/>
                      <a:pt x="0" y="64"/>
                      <a:pt x="9" y="64"/>
                    </a:cubicBezTo>
                    <a:cubicBezTo>
                      <a:pt x="18" y="63"/>
                      <a:pt x="16" y="69"/>
                      <a:pt x="10" y="75"/>
                    </a:cubicBezTo>
                    <a:cubicBezTo>
                      <a:pt x="4" y="82"/>
                      <a:pt x="20" y="74"/>
                      <a:pt x="21" y="80"/>
                    </a:cubicBezTo>
                    <a:cubicBezTo>
                      <a:pt x="22" y="85"/>
                      <a:pt x="27" y="86"/>
                      <a:pt x="25" y="95"/>
                    </a:cubicBezTo>
                    <a:cubicBezTo>
                      <a:pt x="23" y="101"/>
                      <a:pt x="24" y="112"/>
                      <a:pt x="25" y="120"/>
                    </a:cubicBezTo>
                    <a:cubicBezTo>
                      <a:pt x="31" y="120"/>
                      <a:pt x="38" y="120"/>
                      <a:pt x="40" y="117"/>
                    </a:cubicBezTo>
                    <a:cubicBezTo>
                      <a:pt x="43" y="113"/>
                      <a:pt x="52" y="106"/>
                      <a:pt x="57" y="106"/>
                    </a:cubicBezTo>
                    <a:cubicBezTo>
                      <a:pt x="62" y="106"/>
                      <a:pt x="68" y="108"/>
                      <a:pt x="70" y="104"/>
                    </a:cubicBezTo>
                    <a:cubicBezTo>
                      <a:pt x="73" y="100"/>
                      <a:pt x="89" y="101"/>
                      <a:pt x="92" y="104"/>
                    </a:cubicBezTo>
                    <a:cubicBezTo>
                      <a:pt x="95" y="108"/>
                      <a:pt x="104" y="111"/>
                      <a:pt x="106" y="111"/>
                    </a:cubicBezTo>
                    <a:cubicBezTo>
                      <a:pt x="108" y="111"/>
                      <a:pt x="109" y="116"/>
                      <a:pt x="115" y="115"/>
                    </a:cubicBezTo>
                    <a:cubicBezTo>
                      <a:pt x="121" y="114"/>
                      <a:pt x="131" y="117"/>
                      <a:pt x="131" y="120"/>
                    </a:cubicBezTo>
                    <a:cubicBezTo>
                      <a:pt x="131" y="123"/>
                      <a:pt x="135" y="127"/>
                      <a:pt x="140" y="127"/>
                    </a:cubicBezTo>
                    <a:cubicBezTo>
                      <a:pt x="144" y="127"/>
                      <a:pt x="148" y="138"/>
                      <a:pt x="152" y="137"/>
                    </a:cubicBezTo>
                    <a:cubicBezTo>
                      <a:pt x="157" y="137"/>
                      <a:pt x="166" y="137"/>
                      <a:pt x="166" y="140"/>
                    </a:cubicBezTo>
                    <a:cubicBezTo>
                      <a:pt x="166" y="142"/>
                      <a:pt x="167" y="155"/>
                      <a:pt x="169" y="163"/>
                    </a:cubicBezTo>
                    <a:cubicBezTo>
                      <a:pt x="171" y="162"/>
                      <a:pt x="172" y="162"/>
                      <a:pt x="173" y="162"/>
                    </a:cubicBezTo>
                    <a:cubicBezTo>
                      <a:pt x="175" y="164"/>
                      <a:pt x="185" y="161"/>
                      <a:pt x="187" y="166"/>
                    </a:cubicBezTo>
                    <a:cubicBezTo>
                      <a:pt x="188" y="171"/>
                      <a:pt x="204" y="168"/>
                      <a:pt x="203" y="160"/>
                    </a:cubicBezTo>
                    <a:cubicBezTo>
                      <a:pt x="202" y="152"/>
                      <a:pt x="228" y="152"/>
                      <a:pt x="230" y="144"/>
                    </a:cubicBezTo>
                    <a:cubicBezTo>
                      <a:pt x="232" y="137"/>
                      <a:pt x="235" y="124"/>
                      <a:pt x="241" y="126"/>
                    </a:cubicBezTo>
                    <a:cubicBezTo>
                      <a:pt x="247" y="128"/>
                      <a:pt x="251" y="116"/>
                      <a:pt x="256" y="117"/>
                    </a:cubicBezTo>
                    <a:cubicBezTo>
                      <a:pt x="261" y="118"/>
                      <a:pt x="264" y="121"/>
                      <a:pt x="270" y="120"/>
                    </a:cubicBezTo>
                    <a:lnTo>
                      <a:pt x="269" y="108"/>
                    </a:ln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2" name="Freeform 160">
                <a:extLst>
                  <a:ext uri="{FF2B5EF4-FFF2-40B4-BE49-F238E27FC236}">
                    <a16:creationId xmlns:a16="http://schemas.microsoft.com/office/drawing/2014/main" id="{5DD50E33-3640-4C72-A9CD-70D7B0D3C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3540692"/>
                <a:ext cx="290513" cy="244475"/>
              </a:xfrm>
              <a:custGeom>
                <a:avLst/>
                <a:gdLst>
                  <a:gd name="T0" fmla="*/ 364 w 374"/>
                  <a:gd name="T1" fmla="*/ 273 h 316"/>
                  <a:gd name="T2" fmla="*/ 355 w 374"/>
                  <a:gd name="T3" fmla="*/ 252 h 316"/>
                  <a:gd name="T4" fmla="*/ 335 w 374"/>
                  <a:gd name="T5" fmla="*/ 235 h 316"/>
                  <a:gd name="T6" fmla="*/ 323 w 374"/>
                  <a:gd name="T7" fmla="*/ 219 h 316"/>
                  <a:gd name="T8" fmla="*/ 342 w 374"/>
                  <a:gd name="T9" fmla="*/ 192 h 316"/>
                  <a:gd name="T10" fmla="*/ 323 w 374"/>
                  <a:gd name="T11" fmla="*/ 182 h 316"/>
                  <a:gd name="T12" fmla="*/ 320 w 374"/>
                  <a:gd name="T13" fmla="*/ 161 h 316"/>
                  <a:gd name="T14" fmla="*/ 320 w 374"/>
                  <a:gd name="T15" fmla="*/ 141 h 316"/>
                  <a:gd name="T16" fmla="*/ 323 w 374"/>
                  <a:gd name="T17" fmla="*/ 124 h 316"/>
                  <a:gd name="T18" fmla="*/ 330 w 374"/>
                  <a:gd name="T19" fmla="*/ 109 h 316"/>
                  <a:gd name="T20" fmla="*/ 334 w 374"/>
                  <a:gd name="T21" fmla="*/ 101 h 316"/>
                  <a:gd name="T22" fmla="*/ 331 w 374"/>
                  <a:gd name="T23" fmla="*/ 78 h 316"/>
                  <a:gd name="T24" fmla="*/ 317 w 374"/>
                  <a:gd name="T25" fmla="*/ 75 h 316"/>
                  <a:gd name="T26" fmla="*/ 305 w 374"/>
                  <a:gd name="T27" fmla="*/ 65 h 316"/>
                  <a:gd name="T28" fmla="*/ 296 w 374"/>
                  <a:gd name="T29" fmla="*/ 58 h 316"/>
                  <a:gd name="T30" fmla="*/ 280 w 374"/>
                  <a:gd name="T31" fmla="*/ 53 h 316"/>
                  <a:gd name="T32" fmla="*/ 271 w 374"/>
                  <a:gd name="T33" fmla="*/ 49 h 316"/>
                  <a:gd name="T34" fmla="*/ 257 w 374"/>
                  <a:gd name="T35" fmla="*/ 42 h 316"/>
                  <a:gd name="T36" fmla="*/ 235 w 374"/>
                  <a:gd name="T37" fmla="*/ 42 h 316"/>
                  <a:gd name="T38" fmla="*/ 222 w 374"/>
                  <a:gd name="T39" fmla="*/ 44 h 316"/>
                  <a:gd name="T40" fmla="*/ 205 w 374"/>
                  <a:gd name="T41" fmla="*/ 55 h 316"/>
                  <a:gd name="T42" fmla="*/ 190 w 374"/>
                  <a:gd name="T43" fmla="*/ 58 h 316"/>
                  <a:gd name="T44" fmla="*/ 189 w 374"/>
                  <a:gd name="T45" fmla="*/ 68 h 316"/>
                  <a:gd name="T46" fmla="*/ 148 w 374"/>
                  <a:gd name="T47" fmla="*/ 77 h 316"/>
                  <a:gd name="T48" fmla="*/ 114 w 374"/>
                  <a:gd name="T49" fmla="*/ 56 h 316"/>
                  <a:gd name="T50" fmla="*/ 91 w 374"/>
                  <a:gd name="T51" fmla="*/ 34 h 316"/>
                  <a:gd name="T52" fmla="*/ 77 w 374"/>
                  <a:gd name="T53" fmla="*/ 24 h 316"/>
                  <a:gd name="T54" fmla="*/ 74 w 374"/>
                  <a:gd name="T55" fmla="*/ 7 h 316"/>
                  <a:gd name="T56" fmla="*/ 36 w 374"/>
                  <a:gd name="T57" fmla="*/ 24 h 316"/>
                  <a:gd name="T58" fmla="*/ 23 w 374"/>
                  <a:gd name="T59" fmla="*/ 16 h 316"/>
                  <a:gd name="T60" fmla="*/ 12 w 374"/>
                  <a:gd name="T61" fmla="*/ 2 h 316"/>
                  <a:gd name="T62" fmla="*/ 5 w 374"/>
                  <a:gd name="T63" fmla="*/ 12 h 316"/>
                  <a:gd name="T64" fmla="*/ 6 w 374"/>
                  <a:gd name="T65" fmla="*/ 27 h 316"/>
                  <a:gd name="T66" fmla="*/ 6 w 374"/>
                  <a:gd name="T67" fmla="*/ 47 h 316"/>
                  <a:gd name="T68" fmla="*/ 15 w 374"/>
                  <a:gd name="T69" fmla="*/ 62 h 316"/>
                  <a:gd name="T70" fmla="*/ 21 w 374"/>
                  <a:gd name="T71" fmla="*/ 77 h 316"/>
                  <a:gd name="T72" fmla="*/ 32 w 374"/>
                  <a:gd name="T73" fmla="*/ 88 h 316"/>
                  <a:gd name="T74" fmla="*/ 39 w 374"/>
                  <a:gd name="T75" fmla="*/ 95 h 316"/>
                  <a:gd name="T76" fmla="*/ 37 w 374"/>
                  <a:gd name="T77" fmla="*/ 106 h 316"/>
                  <a:gd name="T78" fmla="*/ 30 w 374"/>
                  <a:gd name="T79" fmla="*/ 121 h 316"/>
                  <a:gd name="T80" fmla="*/ 32 w 374"/>
                  <a:gd name="T81" fmla="*/ 138 h 316"/>
                  <a:gd name="T82" fmla="*/ 41 w 374"/>
                  <a:gd name="T83" fmla="*/ 149 h 316"/>
                  <a:gd name="T84" fmla="*/ 62 w 374"/>
                  <a:gd name="T85" fmla="*/ 163 h 316"/>
                  <a:gd name="T86" fmla="*/ 71 w 374"/>
                  <a:gd name="T87" fmla="*/ 174 h 316"/>
                  <a:gd name="T88" fmla="*/ 69 w 374"/>
                  <a:gd name="T89" fmla="*/ 187 h 316"/>
                  <a:gd name="T90" fmla="*/ 76 w 374"/>
                  <a:gd name="T91" fmla="*/ 199 h 316"/>
                  <a:gd name="T92" fmla="*/ 86 w 374"/>
                  <a:gd name="T93" fmla="*/ 214 h 316"/>
                  <a:gd name="T94" fmla="*/ 91 w 374"/>
                  <a:gd name="T95" fmla="*/ 214 h 316"/>
                  <a:gd name="T96" fmla="*/ 100 w 374"/>
                  <a:gd name="T97" fmla="*/ 211 h 316"/>
                  <a:gd name="T98" fmla="*/ 113 w 374"/>
                  <a:gd name="T99" fmla="*/ 211 h 316"/>
                  <a:gd name="T100" fmla="*/ 132 w 374"/>
                  <a:gd name="T101" fmla="*/ 240 h 316"/>
                  <a:gd name="T102" fmla="*/ 143 w 374"/>
                  <a:gd name="T103" fmla="*/ 258 h 316"/>
                  <a:gd name="T104" fmla="*/ 166 w 374"/>
                  <a:gd name="T105" fmla="*/ 269 h 316"/>
                  <a:gd name="T106" fmla="*/ 209 w 374"/>
                  <a:gd name="T107" fmla="*/ 286 h 316"/>
                  <a:gd name="T108" fmla="*/ 239 w 374"/>
                  <a:gd name="T109" fmla="*/ 277 h 316"/>
                  <a:gd name="T110" fmla="*/ 254 w 374"/>
                  <a:gd name="T111" fmla="*/ 302 h 316"/>
                  <a:gd name="T112" fmla="*/ 320 w 374"/>
                  <a:gd name="T113" fmla="*/ 314 h 316"/>
                  <a:gd name="T114" fmla="*/ 339 w 374"/>
                  <a:gd name="T115" fmla="*/ 316 h 316"/>
                  <a:gd name="T116" fmla="*/ 339 w 374"/>
                  <a:gd name="T117" fmla="*/ 311 h 316"/>
                  <a:gd name="T118" fmla="*/ 351 w 374"/>
                  <a:gd name="T119" fmla="*/ 292 h 316"/>
                  <a:gd name="T120" fmla="*/ 368 w 374"/>
                  <a:gd name="T121" fmla="*/ 287 h 316"/>
                  <a:gd name="T122" fmla="*/ 364 w 374"/>
                  <a:gd name="T123" fmla="*/ 27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4" h="316">
                    <a:moveTo>
                      <a:pt x="364" y="273"/>
                    </a:moveTo>
                    <a:cubicBezTo>
                      <a:pt x="359" y="271"/>
                      <a:pt x="364" y="255"/>
                      <a:pt x="355" y="252"/>
                    </a:cubicBezTo>
                    <a:cubicBezTo>
                      <a:pt x="346" y="248"/>
                      <a:pt x="338" y="242"/>
                      <a:pt x="335" y="235"/>
                    </a:cubicBezTo>
                    <a:cubicBezTo>
                      <a:pt x="333" y="229"/>
                      <a:pt x="322" y="223"/>
                      <a:pt x="323" y="219"/>
                    </a:cubicBezTo>
                    <a:cubicBezTo>
                      <a:pt x="323" y="214"/>
                      <a:pt x="345" y="200"/>
                      <a:pt x="342" y="192"/>
                    </a:cubicBezTo>
                    <a:cubicBezTo>
                      <a:pt x="339" y="184"/>
                      <a:pt x="325" y="185"/>
                      <a:pt x="323" y="182"/>
                    </a:cubicBezTo>
                    <a:cubicBezTo>
                      <a:pt x="322" y="179"/>
                      <a:pt x="324" y="169"/>
                      <a:pt x="320" y="161"/>
                    </a:cubicBezTo>
                    <a:cubicBezTo>
                      <a:pt x="317" y="153"/>
                      <a:pt x="323" y="145"/>
                      <a:pt x="320" y="141"/>
                    </a:cubicBezTo>
                    <a:cubicBezTo>
                      <a:pt x="317" y="136"/>
                      <a:pt x="322" y="127"/>
                      <a:pt x="323" y="124"/>
                    </a:cubicBezTo>
                    <a:cubicBezTo>
                      <a:pt x="323" y="121"/>
                      <a:pt x="331" y="117"/>
                      <a:pt x="330" y="109"/>
                    </a:cubicBezTo>
                    <a:cubicBezTo>
                      <a:pt x="330" y="105"/>
                      <a:pt x="332" y="102"/>
                      <a:pt x="334" y="101"/>
                    </a:cubicBezTo>
                    <a:cubicBezTo>
                      <a:pt x="332" y="93"/>
                      <a:pt x="331" y="80"/>
                      <a:pt x="331" y="78"/>
                    </a:cubicBezTo>
                    <a:cubicBezTo>
                      <a:pt x="331" y="75"/>
                      <a:pt x="322" y="75"/>
                      <a:pt x="317" y="75"/>
                    </a:cubicBezTo>
                    <a:cubicBezTo>
                      <a:pt x="313" y="76"/>
                      <a:pt x="309" y="65"/>
                      <a:pt x="305" y="65"/>
                    </a:cubicBezTo>
                    <a:cubicBezTo>
                      <a:pt x="300" y="65"/>
                      <a:pt x="296" y="61"/>
                      <a:pt x="296" y="58"/>
                    </a:cubicBezTo>
                    <a:cubicBezTo>
                      <a:pt x="296" y="55"/>
                      <a:pt x="286" y="52"/>
                      <a:pt x="280" y="53"/>
                    </a:cubicBezTo>
                    <a:cubicBezTo>
                      <a:pt x="274" y="54"/>
                      <a:pt x="273" y="49"/>
                      <a:pt x="271" y="49"/>
                    </a:cubicBezTo>
                    <a:cubicBezTo>
                      <a:pt x="269" y="49"/>
                      <a:pt x="260" y="46"/>
                      <a:pt x="257" y="42"/>
                    </a:cubicBezTo>
                    <a:cubicBezTo>
                      <a:pt x="254" y="39"/>
                      <a:pt x="238" y="38"/>
                      <a:pt x="235" y="42"/>
                    </a:cubicBezTo>
                    <a:cubicBezTo>
                      <a:pt x="233" y="46"/>
                      <a:pt x="227" y="44"/>
                      <a:pt x="222" y="44"/>
                    </a:cubicBezTo>
                    <a:cubicBezTo>
                      <a:pt x="217" y="44"/>
                      <a:pt x="208" y="51"/>
                      <a:pt x="205" y="55"/>
                    </a:cubicBezTo>
                    <a:cubicBezTo>
                      <a:pt x="203" y="58"/>
                      <a:pt x="196" y="58"/>
                      <a:pt x="190" y="58"/>
                    </a:cubicBezTo>
                    <a:cubicBezTo>
                      <a:pt x="190" y="63"/>
                      <a:pt x="190" y="67"/>
                      <a:pt x="189" y="68"/>
                    </a:cubicBezTo>
                    <a:cubicBezTo>
                      <a:pt x="186" y="72"/>
                      <a:pt x="164" y="76"/>
                      <a:pt x="148" y="77"/>
                    </a:cubicBezTo>
                    <a:cubicBezTo>
                      <a:pt x="132" y="78"/>
                      <a:pt x="131" y="56"/>
                      <a:pt x="114" y="56"/>
                    </a:cubicBezTo>
                    <a:cubicBezTo>
                      <a:pt x="101" y="56"/>
                      <a:pt x="91" y="45"/>
                      <a:pt x="91" y="34"/>
                    </a:cubicBezTo>
                    <a:cubicBezTo>
                      <a:pt x="83" y="31"/>
                      <a:pt x="76" y="26"/>
                      <a:pt x="77" y="24"/>
                    </a:cubicBezTo>
                    <a:cubicBezTo>
                      <a:pt x="79" y="21"/>
                      <a:pt x="82" y="3"/>
                      <a:pt x="74" y="7"/>
                    </a:cubicBezTo>
                    <a:cubicBezTo>
                      <a:pt x="65" y="12"/>
                      <a:pt x="52" y="26"/>
                      <a:pt x="36" y="24"/>
                    </a:cubicBezTo>
                    <a:cubicBezTo>
                      <a:pt x="19" y="21"/>
                      <a:pt x="31" y="20"/>
                      <a:pt x="23" y="16"/>
                    </a:cubicBezTo>
                    <a:cubicBezTo>
                      <a:pt x="15" y="12"/>
                      <a:pt x="20" y="3"/>
                      <a:pt x="12" y="2"/>
                    </a:cubicBezTo>
                    <a:cubicBezTo>
                      <a:pt x="3" y="0"/>
                      <a:pt x="9" y="12"/>
                      <a:pt x="5" y="12"/>
                    </a:cubicBezTo>
                    <a:cubicBezTo>
                      <a:pt x="0" y="12"/>
                      <a:pt x="4" y="24"/>
                      <a:pt x="6" y="27"/>
                    </a:cubicBezTo>
                    <a:cubicBezTo>
                      <a:pt x="7" y="30"/>
                      <a:pt x="3" y="47"/>
                      <a:pt x="6" y="47"/>
                    </a:cubicBezTo>
                    <a:cubicBezTo>
                      <a:pt x="9" y="48"/>
                      <a:pt x="15" y="60"/>
                      <a:pt x="15" y="62"/>
                    </a:cubicBezTo>
                    <a:cubicBezTo>
                      <a:pt x="14" y="65"/>
                      <a:pt x="21" y="72"/>
                      <a:pt x="21" y="77"/>
                    </a:cubicBezTo>
                    <a:cubicBezTo>
                      <a:pt x="21" y="82"/>
                      <a:pt x="28" y="88"/>
                      <a:pt x="32" y="88"/>
                    </a:cubicBezTo>
                    <a:cubicBezTo>
                      <a:pt x="36" y="88"/>
                      <a:pt x="41" y="91"/>
                      <a:pt x="39" y="95"/>
                    </a:cubicBezTo>
                    <a:cubicBezTo>
                      <a:pt x="38" y="100"/>
                      <a:pt x="41" y="106"/>
                      <a:pt x="37" y="106"/>
                    </a:cubicBezTo>
                    <a:cubicBezTo>
                      <a:pt x="33" y="106"/>
                      <a:pt x="33" y="119"/>
                      <a:pt x="30" y="121"/>
                    </a:cubicBezTo>
                    <a:cubicBezTo>
                      <a:pt x="26" y="123"/>
                      <a:pt x="29" y="137"/>
                      <a:pt x="32" y="138"/>
                    </a:cubicBezTo>
                    <a:cubicBezTo>
                      <a:pt x="35" y="140"/>
                      <a:pt x="41" y="144"/>
                      <a:pt x="41" y="149"/>
                    </a:cubicBezTo>
                    <a:cubicBezTo>
                      <a:pt x="40" y="154"/>
                      <a:pt x="56" y="162"/>
                      <a:pt x="62" y="163"/>
                    </a:cubicBezTo>
                    <a:cubicBezTo>
                      <a:pt x="67" y="164"/>
                      <a:pt x="68" y="171"/>
                      <a:pt x="71" y="174"/>
                    </a:cubicBezTo>
                    <a:cubicBezTo>
                      <a:pt x="74" y="177"/>
                      <a:pt x="68" y="183"/>
                      <a:pt x="69" y="187"/>
                    </a:cubicBezTo>
                    <a:cubicBezTo>
                      <a:pt x="70" y="191"/>
                      <a:pt x="77" y="194"/>
                      <a:pt x="76" y="199"/>
                    </a:cubicBezTo>
                    <a:cubicBezTo>
                      <a:pt x="75" y="203"/>
                      <a:pt x="81" y="209"/>
                      <a:pt x="86" y="214"/>
                    </a:cubicBezTo>
                    <a:cubicBezTo>
                      <a:pt x="88" y="214"/>
                      <a:pt x="90" y="214"/>
                      <a:pt x="91" y="214"/>
                    </a:cubicBezTo>
                    <a:cubicBezTo>
                      <a:pt x="96" y="214"/>
                      <a:pt x="96" y="208"/>
                      <a:pt x="100" y="211"/>
                    </a:cubicBezTo>
                    <a:cubicBezTo>
                      <a:pt x="104" y="215"/>
                      <a:pt x="109" y="211"/>
                      <a:pt x="113" y="211"/>
                    </a:cubicBezTo>
                    <a:cubicBezTo>
                      <a:pt x="117" y="210"/>
                      <a:pt x="127" y="231"/>
                      <a:pt x="132" y="240"/>
                    </a:cubicBezTo>
                    <a:cubicBezTo>
                      <a:pt x="137" y="250"/>
                      <a:pt x="137" y="253"/>
                      <a:pt x="143" y="258"/>
                    </a:cubicBezTo>
                    <a:cubicBezTo>
                      <a:pt x="149" y="262"/>
                      <a:pt x="157" y="260"/>
                      <a:pt x="166" y="269"/>
                    </a:cubicBezTo>
                    <a:cubicBezTo>
                      <a:pt x="175" y="279"/>
                      <a:pt x="199" y="285"/>
                      <a:pt x="209" y="286"/>
                    </a:cubicBezTo>
                    <a:cubicBezTo>
                      <a:pt x="219" y="286"/>
                      <a:pt x="226" y="275"/>
                      <a:pt x="239" y="277"/>
                    </a:cubicBezTo>
                    <a:cubicBezTo>
                      <a:pt x="252" y="280"/>
                      <a:pt x="249" y="296"/>
                      <a:pt x="254" y="302"/>
                    </a:cubicBezTo>
                    <a:cubicBezTo>
                      <a:pt x="259" y="308"/>
                      <a:pt x="311" y="312"/>
                      <a:pt x="320" y="314"/>
                    </a:cubicBezTo>
                    <a:cubicBezTo>
                      <a:pt x="323" y="315"/>
                      <a:pt x="331" y="316"/>
                      <a:pt x="339" y="316"/>
                    </a:cubicBezTo>
                    <a:cubicBezTo>
                      <a:pt x="339" y="314"/>
                      <a:pt x="339" y="312"/>
                      <a:pt x="339" y="311"/>
                    </a:cubicBezTo>
                    <a:cubicBezTo>
                      <a:pt x="338" y="302"/>
                      <a:pt x="345" y="295"/>
                      <a:pt x="351" y="292"/>
                    </a:cubicBezTo>
                    <a:cubicBezTo>
                      <a:pt x="357" y="289"/>
                      <a:pt x="362" y="287"/>
                      <a:pt x="368" y="287"/>
                    </a:cubicBezTo>
                    <a:cubicBezTo>
                      <a:pt x="374" y="286"/>
                      <a:pt x="368" y="274"/>
                      <a:pt x="364" y="27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3" name="Freeform 161">
                <a:extLst>
                  <a:ext uri="{FF2B5EF4-FFF2-40B4-BE49-F238E27FC236}">
                    <a16:creationId xmlns:a16="http://schemas.microsoft.com/office/drawing/2014/main" id="{6FBE8C68-DA62-4B70-8787-353C12EAC9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5738" y="3251767"/>
                <a:ext cx="596900" cy="280988"/>
              </a:xfrm>
              <a:custGeom>
                <a:avLst/>
                <a:gdLst>
                  <a:gd name="T0" fmla="*/ 743 w 769"/>
                  <a:gd name="T1" fmla="*/ 150 h 362"/>
                  <a:gd name="T2" fmla="*/ 718 w 769"/>
                  <a:gd name="T3" fmla="*/ 125 h 362"/>
                  <a:gd name="T4" fmla="*/ 668 w 769"/>
                  <a:gd name="T5" fmla="*/ 118 h 362"/>
                  <a:gd name="T6" fmla="*/ 623 w 769"/>
                  <a:gd name="T7" fmla="*/ 85 h 362"/>
                  <a:gd name="T8" fmla="*/ 570 w 769"/>
                  <a:gd name="T9" fmla="*/ 29 h 362"/>
                  <a:gd name="T10" fmla="*/ 518 w 769"/>
                  <a:gd name="T11" fmla="*/ 50 h 362"/>
                  <a:gd name="T12" fmla="*/ 506 w 769"/>
                  <a:gd name="T13" fmla="*/ 36 h 362"/>
                  <a:gd name="T14" fmla="*/ 477 w 769"/>
                  <a:gd name="T15" fmla="*/ 33 h 362"/>
                  <a:gd name="T16" fmla="*/ 463 w 769"/>
                  <a:gd name="T17" fmla="*/ 4 h 362"/>
                  <a:gd name="T18" fmla="*/ 397 w 769"/>
                  <a:gd name="T19" fmla="*/ 16 h 362"/>
                  <a:gd name="T20" fmla="*/ 323 w 769"/>
                  <a:gd name="T21" fmla="*/ 33 h 362"/>
                  <a:gd name="T22" fmla="*/ 285 w 769"/>
                  <a:gd name="T23" fmla="*/ 52 h 362"/>
                  <a:gd name="T24" fmla="*/ 278 w 769"/>
                  <a:gd name="T25" fmla="*/ 77 h 362"/>
                  <a:gd name="T26" fmla="*/ 285 w 769"/>
                  <a:gd name="T27" fmla="*/ 102 h 362"/>
                  <a:gd name="T28" fmla="*/ 264 w 769"/>
                  <a:gd name="T29" fmla="*/ 116 h 362"/>
                  <a:gd name="T30" fmla="*/ 236 w 769"/>
                  <a:gd name="T31" fmla="*/ 113 h 362"/>
                  <a:gd name="T32" fmla="*/ 188 w 769"/>
                  <a:gd name="T33" fmla="*/ 118 h 362"/>
                  <a:gd name="T34" fmla="*/ 155 w 769"/>
                  <a:gd name="T35" fmla="*/ 117 h 362"/>
                  <a:gd name="T36" fmla="*/ 103 w 769"/>
                  <a:gd name="T37" fmla="*/ 97 h 362"/>
                  <a:gd name="T38" fmla="*/ 59 w 769"/>
                  <a:gd name="T39" fmla="*/ 110 h 362"/>
                  <a:gd name="T40" fmla="*/ 42 w 769"/>
                  <a:gd name="T41" fmla="*/ 141 h 362"/>
                  <a:gd name="T42" fmla="*/ 6 w 769"/>
                  <a:gd name="T43" fmla="*/ 147 h 362"/>
                  <a:gd name="T44" fmla="*/ 1 w 769"/>
                  <a:gd name="T45" fmla="*/ 174 h 362"/>
                  <a:gd name="T46" fmla="*/ 29 w 769"/>
                  <a:gd name="T47" fmla="*/ 190 h 362"/>
                  <a:gd name="T48" fmla="*/ 47 w 769"/>
                  <a:gd name="T49" fmla="*/ 224 h 362"/>
                  <a:gd name="T50" fmla="*/ 96 w 769"/>
                  <a:gd name="T51" fmla="*/ 212 h 362"/>
                  <a:gd name="T52" fmla="*/ 109 w 769"/>
                  <a:gd name="T53" fmla="*/ 251 h 362"/>
                  <a:gd name="T54" fmla="*/ 74 w 769"/>
                  <a:gd name="T55" fmla="*/ 276 h 362"/>
                  <a:gd name="T56" fmla="*/ 108 w 769"/>
                  <a:gd name="T57" fmla="*/ 310 h 362"/>
                  <a:gd name="T58" fmla="*/ 125 w 769"/>
                  <a:gd name="T59" fmla="*/ 330 h 362"/>
                  <a:gd name="T60" fmla="*/ 181 w 769"/>
                  <a:gd name="T61" fmla="*/ 341 h 362"/>
                  <a:gd name="T62" fmla="*/ 233 w 769"/>
                  <a:gd name="T63" fmla="*/ 241 h 362"/>
                  <a:gd name="T64" fmla="*/ 262 w 769"/>
                  <a:gd name="T65" fmla="*/ 244 h 362"/>
                  <a:gd name="T66" fmla="*/ 319 w 769"/>
                  <a:gd name="T67" fmla="*/ 291 h 362"/>
                  <a:gd name="T68" fmla="*/ 376 w 769"/>
                  <a:gd name="T69" fmla="*/ 322 h 362"/>
                  <a:gd name="T70" fmla="*/ 419 w 769"/>
                  <a:gd name="T71" fmla="*/ 356 h 362"/>
                  <a:gd name="T72" fmla="*/ 458 w 769"/>
                  <a:gd name="T73" fmla="*/ 337 h 362"/>
                  <a:gd name="T74" fmla="*/ 501 w 769"/>
                  <a:gd name="T75" fmla="*/ 313 h 362"/>
                  <a:gd name="T76" fmla="*/ 563 w 769"/>
                  <a:gd name="T77" fmla="*/ 309 h 362"/>
                  <a:gd name="T78" fmla="*/ 645 w 769"/>
                  <a:gd name="T79" fmla="*/ 323 h 362"/>
                  <a:gd name="T80" fmla="*/ 647 w 769"/>
                  <a:gd name="T81" fmla="*/ 280 h 362"/>
                  <a:gd name="T82" fmla="*/ 671 w 769"/>
                  <a:gd name="T83" fmla="*/ 253 h 362"/>
                  <a:gd name="T84" fmla="*/ 696 w 769"/>
                  <a:gd name="T85" fmla="*/ 212 h 362"/>
                  <a:gd name="T86" fmla="*/ 744 w 769"/>
                  <a:gd name="T87" fmla="*/ 207 h 362"/>
                  <a:gd name="T88" fmla="*/ 762 w 769"/>
                  <a:gd name="T89" fmla="*/ 167 h 362"/>
                  <a:gd name="T90" fmla="*/ 287 w 769"/>
                  <a:gd name="T91" fmla="*/ 229 h 362"/>
                  <a:gd name="T92" fmla="*/ 604 w 769"/>
                  <a:gd name="T93" fmla="*/ 227 h 362"/>
                  <a:gd name="T94" fmla="*/ 527 w 769"/>
                  <a:gd name="T95" fmla="*/ 228 h 362"/>
                  <a:gd name="T96" fmla="*/ 604 w 769"/>
                  <a:gd name="T97" fmla="*/ 227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69" h="362">
                    <a:moveTo>
                      <a:pt x="765" y="147"/>
                    </a:moveTo>
                    <a:cubicBezTo>
                      <a:pt x="764" y="144"/>
                      <a:pt x="761" y="145"/>
                      <a:pt x="758" y="147"/>
                    </a:cubicBezTo>
                    <a:cubicBezTo>
                      <a:pt x="755" y="149"/>
                      <a:pt x="746" y="150"/>
                      <a:pt x="743" y="150"/>
                    </a:cubicBezTo>
                    <a:cubicBezTo>
                      <a:pt x="740" y="150"/>
                      <a:pt x="733" y="145"/>
                      <a:pt x="733" y="142"/>
                    </a:cubicBezTo>
                    <a:cubicBezTo>
                      <a:pt x="733" y="139"/>
                      <a:pt x="733" y="135"/>
                      <a:pt x="729" y="135"/>
                    </a:cubicBezTo>
                    <a:cubicBezTo>
                      <a:pt x="726" y="135"/>
                      <a:pt x="721" y="133"/>
                      <a:pt x="718" y="125"/>
                    </a:cubicBezTo>
                    <a:cubicBezTo>
                      <a:pt x="714" y="117"/>
                      <a:pt x="709" y="117"/>
                      <a:pt x="706" y="115"/>
                    </a:cubicBezTo>
                    <a:cubicBezTo>
                      <a:pt x="702" y="113"/>
                      <a:pt x="691" y="119"/>
                      <a:pt x="687" y="121"/>
                    </a:cubicBezTo>
                    <a:cubicBezTo>
                      <a:pt x="682" y="122"/>
                      <a:pt x="674" y="119"/>
                      <a:pt x="668" y="118"/>
                    </a:cubicBezTo>
                    <a:cubicBezTo>
                      <a:pt x="662" y="116"/>
                      <a:pt x="659" y="106"/>
                      <a:pt x="654" y="107"/>
                    </a:cubicBezTo>
                    <a:cubicBezTo>
                      <a:pt x="648" y="108"/>
                      <a:pt x="647" y="119"/>
                      <a:pt x="643" y="119"/>
                    </a:cubicBezTo>
                    <a:cubicBezTo>
                      <a:pt x="639" y="119"/>
                      <a:pt x="631" y="97"/>
                      <a:pt x="623" y="85"/>
                    </a:cubicBezTo>
                    <a:cubicBezTo>
                      <a:pt x="615" y="73"/>
                      <a:pt x="601" y="49"/>
                      <a:pt x="588" y="44"/>
                    </a:cubicBezTo>
                    <a:cubicBezTo>
                      <a:pt x="576" y="40"/>
                      <a:pt x="580" y="33"/>
                      <a:pt x="583" y="30"/>
                    </a:cubicBezTo>
                    <a:cubicBezTo>
                      <a:pt x="586" y="27"/>
                      <a:pt x="575" y="26"/>
                      <a:pt x="570" y="29"/>
                    </a:cubicBezTo>
                    <a:cubicBezTo>
                      <a:pt x="565" y="32"/>
                      <a:pt x="559" y="37"/>
                      <a:pt x="553" y="38"/>
                    </a:cubicBezTo>
                    <a:cubicBezTo>
                      <a:pt x="547" y="40"/>
                      <a:pt x="539" y="49"/>
                      <a:pt x="533" y="47"/>
                    </a:cubicBezTo>
                    <a:cubicBezTo>
                      <a:pt x="526" y="45"/>
                      <a:pt x="523" y="55"/>
                      <a:pt x="518" y="50"/>
                    </a:cubicBezTo>
                    <a:cubicBezTo>
                      <a:pt x="513" y="46"/>
                      <a:pt x="525" y="42"/>
                      <a:pt x="525" y="38"/>
                    </a:cubicBezTo>
                    <a:cubicBezTo>
                      <a:pt x="525" y="34"/>
                      <a:pt x="517" y="39"/>
                      <a:pt x="515" y="37"/>
                    </a:cubicBezTo>
                    <a:cubicBezTo>
                      <a:pt x="513" y="34"/>
                      <a:pt x="506" y="32"/>
                      <a:pt x="506" y="36"/>
                    </a:cubicBezTo>
                    <a:cubicBezTo>
                      <a:pt x="506" y="39"/>
                      <a:pt x="501" y="37"/>
                      <a:pt x="501" y="34"/>
                    </a:cubicBezTo>
                    <a:cubicBezTo>
                      <a:pt x="501" y="31"/>
                      <a:pt x="497" y="26"/>
                      <a:pt x="494" y="30"/>
                    </a:cubicBezTo>
                    <a:cubicBezTo>
                      <a:pt x="490" y="33"/>
                      <a:pt x="479" y="36"/>
                      <a:pt x="477" y="33"/>
                    </a:cubicBezTo>
                    <a:cubicBezTo>
                      <a:pt x="474" y="30"/>
                      <a:pt x="478" y="28"/>
                      <a:pt x="479" y="25"/>
                    </a:cubicBezTo>
                    <a:cubicBezTo>
                      <a:pt x="479" y="21"/>
                      <a:pt x="474" y="16"/>
                      <a:pt x="475" y="11"/>
                    </a:cubicBezTo>
                    <a:cubicBezTo>
                      <a:pt x="476" y="7"/>
                      <a:pt x="467" y="2"/>
                      <a:pt x="463" y="4"/>
                    </a:cubicBezTo>
                    <a:cubicBezTo>
                      <a:pt x="459" y="5"/>
                      <a:pt x="453" y="4"/>
                      <a:pt x="448" y="2"/>
                    </a:cubicBezTo>
                    <a:cubicBezTo>
                      <a:pt x="444" y="0"/>
                      <a:pt x="426" y="3"/>
                      <a:pt x="425" y="7"/>
                    </a:cubicBezTo>
                    <a:cubicBezTo>
                      <a:pt x="424" y="11"/>
                      <a:pt x="402" y="15"/>
                      <a:pt x="397" y="16"/>
                    </a:cubicBezTo>
                    <a:cubicBezTo>
                      <a:pt x="393" y="18"/>
                      <a:pt x="376" y="20"/>
                      <a:pt x="371" y="21"/>
                    </a:cubicBezTo>
                    <a:cubicBezTo>
                      <a:pt x="365" y="22"/>
                      <a:pt x="359" y="27"/>
                      <a:pt x="351" y="27"/>
                    </a:cubicBezTo>
                    <a:cubicBezTo>
                      <a:pt x="344" y="27"/>
                      <a:pt x="330" y="28"/>
                      <a:pt x="323" y="33"/>
                    </a:cubicBezTo>
                    <a:cubicBezTo>
                      <a:pt x="316" y="38"/>
                      <a:pt x="305" y="34"/>
                      <a:pt x="300" y="36"/>
                    </a:cubicBezTo>
                    <a:cubicBezTo>
                      <a:pt x="295" y="37"/>
                      <a:pt x="287" y="35"/>
                      <a:pt x="284" y="36"/>
                    </a:cubicBezTo>
                    <a:cubicBezTo>
                      <a:pt x="282" y="38"/>
                      <a:pt x="283" y="48"/>
                      <a:pt x="285" y="52"/>
                    </a:cubicBezTo>
                    <a:cubicBezTo>
                      <a:pt x="288" y="56"/>
                      <a:pt x="301" y="58"/>
                      <a:pt x="302" y="61"/>
                    </a:cubicBezTo>
                    <a:cubicBezTo>
                      <a:pt x="303" y="63"/>
                      <a:pt x="289" y="63"/>
                      <a:pt x="282" y="64"/>
                    </a:cubicBezTo>
                    <a:cubicBezTo>
                      <a:pt x="275" y="65"/>
                      <a:pt x="277" y="73"/>
                      <a:pt x="278" y="77"/>
                    </a:cubicBezTo>
                    <a:cubicBezTo>
                      <a:pt x="280" y="82"/>
                      <a:pt x="272" y="86"/>
                      <a:pt x="267" y="87"/>
                    </a:cubicBezTo>
                    <a:cubicBezTo>
                      <a:pt x="262" y="89"/>
                      <a:pt x="267" y="97"/>
                      <a:pt x="272" y="97"/>
                    </a:cubicBezTo>
                    <a:cubicBezTo>
                      <a:pt x="277" y="97"/>
                      <a:pt x="281" y="102"/>
                      <a:pt x="285" y="102"/>
                    </a:cubicBezTo>
                    <a:cubicBezTo>
                      <a:pt x="289" y="102"/>
                      <a:pt x="290" y="110"/>
                      <a:pt x="290" y="115"/>
                    </a:cubicBezTo>
                    <a:cubicBezTo>
                      <a:pt x="290" y="120"/>
                      <a:pt x="285" y="122"/>
                      <a:pt x="278" y="122"/>
                    </a:cubicBezTo>
                    <a:cubicBezTo>
                      <a:pt x="272" y="122"/>
                      <a:pt x="268" y="117"/>
                      <a:pt x="264" y="116"/>
                    </a:cubicBezTo>
                    <a:cubicBezTo>
                      <a:pt x="260" y="115"/>
                      <a:pt x="261" y="123"/>
                      <a:pt x="258" y="125"/>
                    </a:cubicBezTo>
                    <a:cubicBezTo>
                      <a:pt x="254" y="127"/>
                      <a:pt x="253" y="119"/>
                      <a:pt x="248" y="119"/>
                    </a:cubicBezTo>
                    <a:cubicBezTo>
                      <a:pt x="243" y="119"/>
                      <a:pt x="237" y="118"/>
                      <a:pt x="236" y="113"/>
                    </a:cubicBezTo>
                    <a:cubicBezTo>
                      <a:pt x="234" y="108"/>
                      <a:pt x="222" y="108"/>
                      <a:pt x="217" y="113"/>
                    </a:cubicBezTo>
                    <a:cubicBezTo>
                      <a:pt x="212" y="118"/>
                      <a:pt x="211" y="115"/>
                      <a:pt x="206" y="112"/>
                    </a:cubicBezTo>
                    <a:cubicBezTo>
                      <a:pt x="202" y="108"/>
                      <a:pt x="190" y="113"/>
                      <a:pt x="188" y="118"/>
                    </a:cubicBezTo>
                    <a:cubicBezTo>
                      <a:pt x="186" y="122"/>
                      <a:pt x="177" y="123"/>
                      <a:pt x="170" y="119"/>
                    </a:cubicBezTo>
                    <a:cubicBezTo>
                      <a:pt x="164" y="115"/>
                      <a:pt x="160" y="113"/>
                      <a:pt x="160" y="119"/>
                    </a:cubicBezTo>
                    <a:cubicBezTo>
                      <a:pt x="160" y="125"/>
                      <a:pt x="155" y="120"/>
                      <a:pt x="155" y="117"/>
                    </a:cubicBezTo>
                    <a:cubicBezTo>
                      <a:pt x="155" y="113"/>
                      <a:pt x="144" y="107"/>
                      <a:pt x="139" y="103"/>
                    </a:cubicBezTo>
                    <a:cubicBezTo>
                      <a:pt x="134" y="100"/>
                      <a:pt x="118" y="100"/>
                      <a:pt x="117" y="97"/>
                    </a:cubicBezTo>
                    <a:cubicBezTo>
                      <a:pt x="116" y="93"/>
                      <a:pt x="106" y="91"/>
                      <a:pt x="103" y="97"/>
                    </a:cubicBezTo>
                    <a:cubicBezTo>
                      <a:pt x="101" y="103"/>
                      <a:pt x="97" y="98"/>
                      <a:pt x="93" y="97"/>
                    </a:cubicBezTo>
                    <a:cubicBezTo>
                      <a:pt x="90" y="95"/>
                      <a:pt x="83" y="99"/>
                      <a:pt x="79" y="101"/>
                    </a:cubicBezTo>
                    <a:cubicBezTo>
                      <a:pt x="76" y="103"/>
                      <a:pt x="65" y="110"/>
                      <a:pt x="59" y="110"/>
                    </a:cubicBezTo>
                    <a:cubicBezTo>
                      <a:pt x="53" y="110"/>
                      <a:pt x="57" y="118"/>
                      <a:pt x="49" y="119"/>
                    </a:cubicBezTo>
                    <a:cubicBezTo>
                      <a:pt x="41" y="121"/>
                      <a:pt x="43" y="126"/>
                      <a:pt x="44" y="129"/>
                    </a:cubicBezTo>
                    <a:cubicBezTo>
                      <a:pt x="45" y="133"/>
                      <a:pt x="49" y="139"/>
                      <a:pt x="42" y="141"/>
                    </a:cubicBezTo>
                    <a:cubicBezTo>
                      <a:pt x="36" y="144"/>
                      <a:pt x="33" y="133"/>
                      <a:pt x="27" y="128"/>
                    </a:cubicBezTo>
                    <a:cubicBezTo>
                      <a:pt x="21" y="124"/>
                      <a:pt x="16" y="129"/>
                      <a:pt x="16" y="135"/>
                    </a:cubicBezTo>
                    <a:cubicBezTo>
                      <a:pt x="16" y="141"/>
                      <a:pt x="10" y="141"/>
                      <a:pt x="6" y="147"/>
                    </a:cubicBezTo>
                    <a:cubicBezTo>
                      <a:pt x="3" y="153"/>
                      <a:pt x="12" y="154"/>
                      <a:pt x="12" y="156"/>
                    </a:cubicBezTo>
                    <a:cubicBezTo>
                      <a:pt x="12" y="159"/>
                      <a:pt x="7" y="161"/>
                      <a:pt x="5" y="162"/>
                    </a:cubicBezTo>
                    <a:cubicBezTo>
                      <a:pt x="4" y="163"/>
                      <a:pt x="0" y="171"/>
                      <a:pt x="1" y="174"/>
                    </a:cubicBezTo>
                    <a:cubicBezTo>
                      <a:pt x="3" y="176"/>
                      <a:pt x="13" y="175"/>
                      <a:pt x="12" y="181"/>
                    </a:cubicBezTo>
                    <a:cubicBezTo>
                      <a:pt x="11" y="187"/>
                      <a:pt x="10" y="193"/>
                      <a:pt x="16" y="191"/>
                    </a:cubicBezTo>
                    <a:cubicBezTo>
                      <a:pt x="21" y="190"/>
                      <a:pt x="26" y="190"/>
                      <a:pt x="29" y="190"/>
                    </a:cubicBezTo>
                    <a:cubicBezTo>
                      <a:pt x="32" y="190"/>
                      <a:pt x="35" y="197"/>
                      <a:pt x="41" y="204"/>
                    </a:cubicBezTo>
                    <a:cubicBezTo>
                      <a:pt x="47" y="211"/>
                      <a:pt x="49" y="214"/>
                      <a:pt x="43" y="216"/>
                    </a:cubicBezTo>
                    <a:cubicBezTo>
                      <a:pt x="37" y="217"/>
                      <a:pt x="40" y="221"/>
                      <a:pt x="47" y="224"/>
                    </a:cubicBezTo>
                    <a:cubicBezTo>
                      <a:pt x="49" y="225"/>
                      <a:pt x="51" y="226"/>
                      <a:pt x="53" y="228"/>
                    </a:cubicBezTo>
                    <a:cubicBezTo>
                      <a:pt x="55" y="227"/>
                      <a:pt x="56" y="226"/>
                      <a:pt x="57" y="225"/>
                    </a:cubicBezTo>
                    <a:cubicBezTo>
                      <a:pt x="66" y="217"/>
                      <a:pt x="84" y="209"/>
                      <a:pt x="96" y="212"/>
                    </a:cubicBezTo>
                    <a:cubicBezTo>
                      <a:pt x="109" y="216"/>
                      <a:pt x="120" y="210"/>
                      <a:pt x="125" y="218"/>
                    </a:cubicBezTo>
                    <a:cubicBezTo>
                      <a:pt x="131" y="226"/>
                      <a:pt x="125" y="240"/>
                      <a:pt x="128" y="246"/>
                    </a:cubicBezTo>
                    <a:cubicBezTo>
                      <a:pt x="130" y="251"/>
                      <a:pt x="118" y="252"/>
                      <a:pt x="109" y="251"/>
                    </a:cubicBezTo>
                    <a:cubicBezTo>
                      <a:pt x="101" y="250"/>
                      <a:pt x="84" y="254"/>
                      <a:pt x="86" y="259"/>
                    </a:cubicBezTo>
                    <a:cubicBezTo>
                      <a:pt x="88" y="264"/>
                      <a:pt x="94" y="276"/>
                      <a:pt x="83" y="270"/>
                    </a:cubicBezTo>
                    <a:cubicBezTo>
                      <a:pt x="72" y="264"/>
                      <a:pt x="67" y="276"/>
                      <a:pt x="74" y="276"/>
                    </a:cubicBezTo>
                    <a:cubicBezTo>
                      <a:pt x="80" y="276"/>
                      <a:pt x="88" y="283"/>
                      <a:pt x="88" y="288"/>
                    </a:cubicBezTo>
                    <a:cubicBezTo>
                      <a:pt x="88" y="293"/>
                      <a:pt x="89" y="304"/>
                      <a:pt x="94" y="303"/>
                    </a:cubicBezTo>
                    <a:cubicBezTo>
                      <a:pt x="100" y="301"/>
                      <a:pt x="100" y="311"/>
                      <a:pt x="108" y="310"/>
                    </a:cubicBezTo>
                    <a:cubicBezTo>
                      <a:pt x="115" y="310"/>
                      <a:pt x="123" y="313"/>
                      <a:pt x="117" y="320"/>
                    </a:cubicBezTo>
                    <a:cubicBezTo>
                      <a:pt x="110" y="327"/>
                      <a:pt x="120" y="347"/>
                      <a:pt x="123" y="343"/>
                    </a:cubicBezTo>
                    <a:cubicBezTo>
                      <a:pt x="124" y="340"/>
                      <a:pt x="123" y="334"/>
                      <a:pt x="125" y="330"/>
                    </a:cubicBezTo>
                    <a:cubicBezTo>
                      <a:pt x="121" y="320"/>
                      <a:pt x="139" y="320"/>
                      <a:pt x="145" y="320"/>
                    </a:cubicBezTo>
                    <a:cubicBezTo>
                      <a:pt x="151" y="320"/>
                      <a:pt x="161" y="329"/>
                      <a:pt x="168" y="338"/>
                    </a:cubicBezTo>
                    <a:cubicBezTo>
                      <a:pt x="174" y="347"/>
                      <a:pt x="181" y="341"/>
                      <a:pt x="181" y="341"/>
                    </a:cubicBezTo>
                    <a:cubicBezTo>
                      <a:pt x="183" y="257"/>
                      <a:pt x="183" y="257"/>
                      <a:pt x="183" y="257"/>
                    </a:cubicBezTo>
                    <a:cubicBezTo>
                      <a:pt x="231" y="244"/>
                      <a:pt x="231" y="244"/>
                      <a:pt x="231" y="244"/>
                    </a:cubicBezTo>
                    <a:cubicBezTo>
                      <a:pt x="232" y="243"/>
                      <a:pt x="232" y="242"/>
                      <a:pt x="233" y="241"/>
                    </a:cubicBezTo>
                    <a:cubicBezTo>
                      <a:pt x="239" y="232"/>
                      <a:pt x="247" y="240"/>
                      <a:pt x="250" y="242"/>
                    </a:cubicBezTo>
                    <a:cubicBezTo>
                      <a:pt x="252" y="244"/>
                      <a:pt x="251" y="232"/>
                      <a:pt x="258" y="233"/>
                    </a:cubicBezTo>
                    <a:cubicBezTo>
                      <a:pt x="264" y="233"/>
                      <a:pt x="257" y="244"/>
                      <a:pt x="262" y="244"/>
                    </a:cubicBezTo>
                    <a:cubicBezTo>
                      <a:pt x="266" y="244"/>
                      <a:pt x="275" y="258"/>
                      <a:pt x="272" y="269"/>
                    </a:cubicBezTo>
                    <a:cubicBezTo>
                      <a:pt x="280" y="275"/>
                      <a:pt x="293" y="289"/>
                      <a:pt x="294" y="293"/>
                    </a:cubicBezTo>
                    <a:cubicBezTo>
                      <a:pt x="296" y="297"/>
                      <a:pt x="315" y="290"/>
                      <a:pt x="319" y="291"/>
                    </a:cubicBezTo>
                    <a:cubicBezTo>
                      <a:pt x="323" y="293"/>
                      <a:pt x="352" y="293"/>
                      <a:pt x="357" y="293"/>
                    </a:cubicBezTo>
                    <a:cubicBezTo>
                      <a:pt x="362" y="293"/>
                      <a:pt x="366" y="303"/>
                      <a:pt x="372" y="304"/>
                    </a:cubicBezTo>
                    <a:cubicBezTo>
                      <a:pt x="378" y="306"/>
                      <a:pt x="376" y="315"/>
                      <a:pt x="376" y="322"/>
                    </a:cubicBezTo>
                    <a:cubicBezTo>
                      <a:pt x="377" y="329"/>
                      <a:pt x="386" y="335"/>
                      <a:pt x="387" y="341"/>
                    </a:cubicBezTo>
                    <a:cubicBezTo>
                      <a:pt x="388" y="347"/>
                      <a:pt x="397" y="344"/>
                      <a:pt x="403" y="346"/>
                    </a:cubicBezTo>
                    <a:cubicBezTo>
                      <a:pt x="409" y="347"/>
                      <a:pt x="418" y="350"/>
                      <a:pt x="419" y="356"/>
                    </a:cubicBezTo>
                    <a:cubicBezTo>
                      <a:pt x="420" y="362"/>
                      <a:pt x="427" y="357"/>
                      <a:pt x="428" y="353"/>
                    </a:cubicBezTo>
                    <a:cubicBezTo>
                      <a:pt x="429" y="348"/>
                      <a:pt x="436" y="342"/>
                      <a:pt x="447" y="338"/>
                    </a:cubicBezTo>
                    <a:cubicBezTo>
                      <a:pt x="452" y="336"/>
                      <a:pt x="456" y="336"/>
                      <a:pt x="458" y="337"/>
                    </a:cubicBezTo>
                    <a:cubicBezTo>
                      <a:pt x="460" y="331"/>
                      <a:pt x="462" y="327"/>
                      <a:pt x="464" y="326"/>
                    </a:cubicBezTo>
                    <a:cubicBezTo>
                      <a:pt x="468" y="324"/>
                      <a:pt x="475" y="319"/>
                      <a:pt x="476" y="313"/>
                    </a:cubicBezTo>
                    <a:cubicBezTo>
                      <a:pt x="476" y="308"/>
                      <a:pt x="491" y="308"/>
                      <a:pt x="501" y="313"/>
                    </a:cubicBezTo>
                    <a:cubicBezTo>
                      <a:pt x="511" y="318"/>
                      <a:pt x="517" y="318"/>
                      <a:pt x="518" y="310"/>
                    </a:cubicBezTo>
                    <a:cubicBezTo>
                      <a:pt x="519" y="302"/>
                      <a:pt x="533" y="300"/>
                      <a:pt x="537" y="302"/>
                    </a:cubicBezTo>
                    <a:cubicBezTo>
                      <a:pt x="542" y="304"/>
                      <a:pt x="556" y="312"/>
                      <a:pt x="563" y="309"/>
                    </a:cubicBezTo>
                    <a:cubicBezTo>
                      <a:pt x="569" y="307"/>
                      <a:pt x="603" y="310"/>
                      <a:pt x="611" y="312"/>
                    </a:cubicBezTo>
                    <a:cubicBezTo>
                      <a:pt x="620" y="314"/>
                      <a:pt x="622" y="309"/>
                      <a:pt x="629" y="317"/>
                    </a:cubicBezTo>
                    <a:cubicBezTo>
                      <a:pt x="635" y="324"/>
                      <a:pt x="638" y="318"/>
                      <a:pt x="645" y="323"/>
                    </a:cubicBezTo>
                    <a:cubicBezTo>
                      <a:pt x="645" y="321"/>
                      <a:pt x="644" y="318"/>
                      <a:pt x="644" y="316"/>
                    </a:cubicBezTo>
                    <a:cubicBezTo>
                      <a:pt x="644" y="310"/>
                      <a:pt x="653" y="306"/>
                      <a:pt x="654" y="301"/>
                    </a:cubicBezTo>
                    <a:cubicBezTo>
                      <a:pt x="656" y="297"/>
                      <a:pt x="647" y="285"/>
                      <a:pt x="647" y="280"/>
                    </a:cubicBezTo>
                    <a:cubicBezTo>
                      <a:pt x="647" y="276"/>
                      <a:pt x="647" y="266"/>
                      <a:pt x="643" y="264"/>
                    </a:cubicBezTo>
                    <a:cubicBezTo>
                      <a:pt x="639" y="262"/>
                      <a:pt x="651" y="257"/>
                      <a:pt x="654" y="257"/>
                    </a:cubicBezTo>
                    <a:cubicBezTo>
                      <a:pt x="660" y="257"/>
                      <a:pt x="669" y="251"/>
                      <a:pt x="671" y="253"/>
                    </a:cubicBezTo>
                    <a:cubicBezTo>
                      <a:pt x="674" y="256"/>
                      <a:pt x="679" y="257"/>
                      <a:pt x="685" y="257"/>
                    </a:cubicBezTo>
                    <a:cubicBezTo>
                      <a:pt x="690" y="257"/>
                      <a:pt x="688" y="251"/>
                      <a:pt x="685" y="248"/>
                    </a:cubicBezTo>
                    <a:cubicBezTo>
                      <a:pt x="682" y="245"/>
                      <a:pt x="695" y="220"/>
                      <a:pt x="696" y="212"/>
                    </a:cubicBezTo>
                    <a:cubicBezTo>
                      <a:pt x="698" y="203"/>
                      <a:pt x="703" y="211"/>
                      <a:pt x="709" y="212"/>
                    </a:cubicBezTo>
                    <a:cubicBezTo>
                      <a:pt x="715" y="212"/>
                      <a:pt x="723" y="211"/>
                      <a:pt x="727" y="213"/>
                    </a:cubicBezTo>
                    <a:cubicBezTo>
                      <a:pt x="730" y="215"/>
                      <a:pt x="742" y="211"/>
                      <a:pt x="744" y="207"/>
                    </a:cubicBezTo>
                    <a:cubicBezTo>
                      <a:pt x="747" y="202"/>
                      <a:pt x="741" y="201"/>
                      <a:pt x="742" y="191"/>
                    </a:cubicBezTo>
                    <a:cubicBezTo>
                      <a:pt x="742" y="182"/>
                      <a:pt x="748" y="177"/>
                      <a:pt x="754" y="177"/>
                    </a:cubicBezTo>
                    <a:cubicBezTo>
                      <a:pt x="760" y="177"/>
                      <a:pt x="762" y="171"/>
                      <a:pt x="762" y="167"/>
                    </a:cubicBezTo>
                    <a:cubicBezTo>
                      <a:pt x="762" y="163"/>
                      <a:pt x="767" y="160"/>
                      <a:pt x="769" y="155"/>
                    </a:cubicBezTo>
                    <a:cubicBezTo>
                      <a:pt x="767" y="152"/>
                      <a:pt x="765" y="150"/>
                      <a:pt x="765" y="147"/>
                    </a:cubicBezTo>
                    <a:close/>
                    <a:moveTo>
                      <a:pt x="287" y="229"/>
                    </a:moveTo>
                    <a:cubicBezTo>
                      <a:pt x="285" y="232"/>
                      <a:pt x="263" y="227"/>
                      <a:pt x="261" y="222"/>
                    </a:cubicBezTo>
                    <a:cubicBezTo>
                      <a:pt x="259" y="217"/>
                      <a:pt x="292" y="223"/>
                      <a:pt x="287" y="229"/>
                    </a:cubicBezTo>
                    <a:close/>
                    <a:moveTo>
                      <a:pt x="604" y="227"/>
                    </a:moveTo>
                    <a:cubicBezTo>
                      <a:pt x="588" y="227"/>
                      <a:pt x="554" y="219"/>
                      <a:pt x="540" y="235"/>
                    </a:cubicBezTo>
                    <a:cubicBezTo>
                      <a:pt x="526" y="250"/>
                      <a:pt x="536" y="257"/>
                      <a:pt x="530" y="259"/>
                    </a:cubicBezTo>
                    <a:cubicBezTo>
                      <a:pt x="523" y="260"/>
                      <a:pt x="520" y="236"/>
                      <a:pt x="527" y="228"/>
                    </a:cubicBezTo>
                    <a:cubicBezTo>
                      <a:pt x="535" y="220"/>
                      <a:pt x="560" y="217"/>
                      <a:pt x="576" y="221"/>
                    </a:cubicBezTo>
                    <a:cubicBezTo>
                      <a:pt x="592" y="225"/>
                      <a:pt x="620" y="217"/>
                      <a:pt x="623" y="218"/>
                    </a:cubicBezTo>
                    <a:cubicBezTo>
                      <a:pt x="627" y="219"/>
                      <a:pt x="620" y="227"/>
                      <a:pt x="604" y="2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4" name="Freeform 162">
                <a:extLst>
                  <a:ext uri="{FF2B5EF4-FFF2-40B4-BE49-F238E27FC236}">
                    <a16:creationId xmlns:a16="http://schemas.microsoft.com/office/drawing/2014/main" id="{B507440A-5919-421E-91FE-9B79DDEE96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43625" y="2561204"/>
                <a:ext cx="2503488" cy="958850"/>
              </a:xfrm>
              <a:custGeom>
                <a:avLst/>
                <a:gdLst>
                  <a:gd name="T0" fmla="*/ 1608 w 3226"/>
                  <a:gd name="T1" fmla="*/ 127 h 1237"/>
                  <a:gd name="T2" fmla="*/ 2383 w 3226"/>
                  <a:gd name="T3" fmla="*/ 268 h 1237"/>
                  <a:gd name="T4" fmla="*/ 1377 w 3226"/>
                  <a:gd name="T5" fmla="*/ 47 h 1237"/>
                  <a:gd name="T6" fmla="*/ 1501 w 3226"/>
                  <a:gd name="T7" fmla="*/ 84 h 1237"/>
                  <a:gd name="T8" fmla="*/ 2354 w 3226"/>
                  <a:gd name="T9" fmla="*/ 259 h 1237"/>
                  <a:gd name="T10" fmla="*/ 857 w 3226"/>
                  <a:gd name="T11" fmla="*/ 34 h 1237"/>
                  <a:gd name="T12" fmla="*/ 2324 w 3226"/>
                  <a:gd name="T13" fmla="*/ 945 h 1237"/>
                  <a:gd name="T14" fmla="*/ 3221 w 3226"/>
                  <a:gd name="T15" fmla="*/ 583 h 1237"/>
                  <a:gd name="T16" fmla="*/ 2910 w 3226"/>
                  <a:gd name="T17" fmla="*/ 458 h 1237"/>
                  <a:gd name="T18" fmla="*/ 2667 w 3226"/>
                  <a:gd name="T19" fmla="*/ 470 h 1237"/>
                  <a:gd name="T20" fmla="*/ 2361 w 3226"/>
                  <a:gd name="T21" fmla="*/ 391 h 1237"/>
                  <a:gd name="T22" fmla="*/ 2230 w 3226"/>
                  <a:gd name="T23" fmla="*/ 400 h 1237"/>
                  <a:gd name="T24" fmla="*/ 2058 w 3226"/>
                  <a:gd name="T25" fmla="*/ 368 h 1237"/>
                  <a:gd name="T26" fmla="*/ 1880 w 3226"/>
                  <a:gd name="T27" fmla="*/ 343 h 1237"/>
                  <a:gd name="T28" fmla="*/ 1613 w 3226"/>
                  <a:gd name="T29" fmla="*/ 351 h 1237"/>
                  <a:gd name="T30" fmla="*/ 1742 w 3226"/>
                  <a:gd name="T31" fmla="*/ 211 h 1237"/>
                  <a:gd name="T32" fmla="*/ 1552 w 3226"/>
                  <a:gd name="T33" fmla="*/ 171 h 1237"/>
                  <a:gd name="T34" fmla="*/ 1384 w 3226"/>
                  <a:gd name="T35" fmla="*/ 232 h 1237"/>
                  <a:gd name="T36" fmla="*/ 1274 w 3226"/>
                  <a:gd name="T37" fmla="*/ 301 h 1237"/>
                  <a:gd name="T38" fmla="*/ 1111 w 3226"/>
                  <a:gd name="T39" fmla="*/ 362 h 1237"/>
                  <a:gd name="T40" fmla="*/ 1052 w 3226"/>
                  <a:gd name="T41" fmla="*/ 381 h 1237"/>
                  <a:gd name="T42" fmla="*/ 1092 w 3226"/>
                  <a:gd name="T43" fmla="*/ 495 h 1237"/>
                  <a:gd name="T44" fmla="*/ 990 w 3226"/>
                  <a:gd name="T45" fmla="*/ 558 h 1237"/>
                  <a:gd name="T46" fmla="*/ 992 w 3226"/>
                  <a:gd name="T47" fmla="*/ 351 h 1237"/>
                  <a:gd name="T48" fmla="*/ 878 w 3226"/>
                  <a:gd name="T49" fmla="*/ 479 h 1237"/>
                  <a:gd name="T50" fmla="*/ 718 w 3226"/>
                  <a:gd name="T51" fmla="*/ 499 h 1237"/>
                  <a:gd name="T52" fmla="*/ 485 w 3226"/>
                  <a:gd name="T53" fmla="*/ 540 h 1237"/>
                  <a:gd name="T54" fmla="*/ 432 w 3226"/>
                  <a:gd name="T55" fmla="*/ 565 h 1237"/>
                  <a:gd name="T56" fmla="*/ 298 w 3226"/>
                  <a:gd name="T57" fmla="*/ 631 h 1237"/>
                  <a:gd name="T58" fmla="*/ 395 w 3226"/>
                  <a:gd name="T59" fmla="*/ 521 h 1237"/>
                  <a:gd name="T60" fmla="*/ 191 w 3226"/>
                  <a:gd name="T61" fmla="*/ 469 h 1237"/>
                  <a:gd name="T62" fmla="*/ 206 w 3226"/>
                  <a:gd name="T63" fmla="*/ 637 h 1237"/>
                  <a:gd name="T64" fmla="*/ 148 w 3226"/>
                  <a:gd name="T65" fmla="*/ 805 h 1237"/>
                  <a:gd name="T66" fmla="*/ 244 w 3226"/>
                  <a:gd name="T67" fmla="*/ 936 h 1237"/>
                  <a:gd name="T68" fmla="*/ 334 w 3226"/>
                  <a:gd name="T69" fmla="*/ 1016 h 1237"/>
                  <a:gd name="T70" fmla="*/ 350 w 3226"/>
                  <a:gd name="T71" fmla="*/ 1119 h 1237"/>
                  <a:gd name="T72" fmla="*/ 511 w 3226"/>
                  <a:gd name="T73" fmla="*/ 1223 h 1237"/>
                  <a:gd name="T74" fmla="*/ 511 w 3226"/>
                  <a:gd name="T75" fmla="*/ 1052 h 1237"/>
                  <a:gd name="T76" fmla="*/ 666 w 3226"/>
                  <a:gd name="T77" fmla="*/ 1009 h 1237"/>
                  <a:gd name="T78" fmla="*/ 788 w 3226"/>
                  <a:gd name="T79" fmla="*/ 954 h 1237"/>
                  <a:gd name="T80" fmla="*/ 1000 w 3226"/>
                  <a:gd name="T81" fmla="*/ 920 h 1237"/>
                  <a:gd name="T82" fmla="*/ 1193 w 3226"/>
                  <a:gd name="T83" fmla="*/ 1011 h 1237"/>
                  <a:gd name="T84" fmla="*/ 1373 w 3226"/>
                  <a:gd name="T85" fmla="*/ 1010 h 1237"/>
                  <a:gd name="T86" fmla="*/ 1542 w 3226"/>
                  <a:gd name="T87" fmla="*/ 997 h 1237"/>
                  <a:gd name="T88" fmla="*/ 1788 w 3226"/>
                  <a:gd name="T89" fmla="*/ 1027 h 1237"/>
                  <a:gd name="T90" fmla="*/ 1997 w 3226"/>
                  <a:gd name="T91" fmla="*/ 966 h 1237"/>
                  <a:gd name="T92" fmla="*/ 2137 w 3226"/>
                  <a:gd name="T93" fmla="*/ 1134 h 1237"/>
                  <a:gd name="T94" fmla="*/ 2278 w 3226"/>
                  <a:gd name="T95" fmla="*/ 998 h 1237"/>
                  <a:gd name="T96" fmla="*/ 2202 w 3226"/>
                  <a:gd name="T97" fmla="*/ 913 h 1237"/>
                  <a:gd name="T98" fmla="*/ 2461 w 3226"/>
                  <a:gd name="T99" fmla="*/ 776 h 1237"/>
                  <a:gd name="T100" fmla="*/ 2637 w 3226"/>
                  <a:gd name="T101" fmla="*/ 717 h 1237"/>
                  <a:gd name="T102" fmla="*/ 2669 w 3226"/>
                  <a:gd name="T103" fmla="*/ 770 h 1237"/>
                  <a:gd name="T104" fmla="*/ 2659 w 3226"/>
                  <a:gd name="T105" fmla="*/ 917 h 1237"/>
                  <a:gd name="T106" fmla="*/ 2764 w 3226"/>
                  <a:gd name="T107" fmla="*/ 768 h 1237"/>
                  <a:gd name="T108" fmla="*/ 2991 w 3226"/>
                  <a:gd name="T109" fmla="*/ 641 h 1237"/>
                  <a:gd name="T110" fmla="*/ 3078 w 3226"/>
                  <a:gd name="T111" fmla="*/ 601 h 1237"/>
                  <a:gd name="T112" fmla="*/ 3208 w 3226"/>
                  <a:gd name="T113" fmla="*/ 598 h 1237"/>
                  <a:gd name="T114" fmla="*/ 544 w 3226"/>
                  <a:gd name="T115" fmla="*/ 46 h 1237"/>
                  <a:gd name="T116" fmla="*/ 737 w 3226"/>
                  <a:gd name="T117" fmla="*/ 60 h 1237"/>
                  <a:gd name="T118" fmla="*/ 625 w 3226"/>
                  <a:gd name="T119" fmla="*/ 58 h 1237"/>
                  <a:gd name="T120" fmla="*/ 695 w 3226"/>
                  <a:gd name="T121" fmla="*/ 404 h 1237"/>
                  <a:gd name="T122" fmla="*/ 736 w 3226"/>
                  <a:gd name="T123" fmla="*/ 245 h 1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226" h="1237">
                    <a:moveTo>
                      <a:pt x="49" y="894"/>
                    </a:moveTo>
                    <a:cubicBezTo>
                      <a:pt x="47" y="895"/>
                      <a:pt x="40" y="893"/>
                      <a:pt x="38" y="890"/>
                    </a:cubicBezTo>
                    <a:cubicBezTo>
                      <a:pt x="36" y="888"/>
                      <a:pt x="31" y="888"/>
                      <a:pt x="26" y="889"/>
                    </a:cubicBezTo>
                    <a:cubicBezTo>
                      <a:pt x="27" y="890"/>
                      <a:pt x="29" y="890"/>
                      <a:pt x="29" y="892"/>
                    </a:cubicBezTo>
                    <a:cubicBezTo>
                      <a:pt x="32" y="896"/>
                      <a:pt x="19" y="897"/>
                      <a:pt x="23" y="902"/>
                    </a:cubicBezTo>
                    <a:cubicBezTo>
                      <a:pt x="27" y="907"/>
                      <a:pt x="14" y="908"/>
                      <a:pt x="14" y="902"/>
                    </a:cubicBezTo>
                    <a:cubicBezTo>
                      <a:pt x="14" y="896"/>
                      <a:pt x="1" y="899"/>
                      <a:pt x="1" y="903"/>
                    </a:cubicBezTo>
                    <a:cubicBezTo>
                      <a:pt x="2" y="904"/>
                      <a:pt x="1" y="906"/>
                      <a:pt x="0" y="907"/>
                    </a:cubicBezTo>
                    <a:cubicBezTo>
                      <a:pt x="4" y="909"/>
                      <a:pt x="8" y="910"/>
                      <a:pt x="10" y="911"/>
                    </a:cubicBezTo>
                    <a:cubicBezTo>
                      <a:pt x="12" y="912"/>
                      <a:pt x="46" y="915"/>
                      <a:pt x="59" y="913"/>
                    </a:cubicBezTo>
                    <a:cubicBezTo>
                      <a:pt x="58" y="910"/>
                      <a:pt x="60" y="903"/>
                      <a:pt x="60" y="900"/>
                    </a:cubicBezTo>
                    <a:cubicBezTo>
                      <a:pt x="60" y="897"/>
                      <a:pt x="52" y="893"/>
                      <a:pt x="49" y="894"/>
                    </a:cubicBezTo>
                    <a:close/>
                    <a:moveTo>
                      <a:pt x="1493" y="154"/>
                    </a:moveTo>
                    <a:cubicBezTo>
                      <a:pt x="1501" y="158"/>
                      <a:pt x="1526" y="148"/>
                      <a:pt x="1543" y="149"/>
                    </a:cubicBezTo>
                    <a:cubicBezTo>
                      <a:pt x="1560" y="149"/>
                      <a:pt x="1607" y="136"/>
                      <a:pt x="1608" y="127"/>
                    </a:cubicBezTo>
                    <a:cubicBezTo>
                      <a:pt x="1610" y="118"/>
                      <a:pt x="1591" y="119"/>
                      <a:pt x="1584" y="111"/>
                    </a:cubicBezTo>
                    <a:cubicBezTo>
                      <a:pt x="1577" y="103"/>
                      <a:pt x="1560" y="110"/>
                      <a:pt x="1557" y="116"/>
                    </a:cubicBezTo>
                    <a:cubicBezTo>
                      <a:pt x="1553" y="123"/>
                      <a:pt x="1548" y="117"/>
                      <a:pt x="1559" y="106"/>
                    </a:cubicBezTo>
                    <a:cubicBezTo>
                      <a:pt x="1569" y="96"/>
                      <a:pt x="1548" y="87"/>
                      <a:pt x="1548" y="94"/>
                    </a:cubicBezTo>
                    <a:cubicBezTo>
                      <a:pt x="1547" y="101"/>
                      <a:pt x="1528" y="95"/>
                      <a:pt x="1528" y="101"/>
                    </a:cubicBezTo>
                    <a:cubicBezTo>
                      <a:pt x="1528" y="107"/>
                      <a:pt x="1520" y="110"/>
                      <a:pt x="1521" y="116"/>
                    </a:cubicBezTo>
                    <a:cubicBezTo>
                      <a:pt x="1521" y="122"/>
                      <a:pt x="1507" y="113"/>
                      <a:pt x="1507" y="127"/>
                    </a:cubicBezTo>
                    <a:cubicBezTo>
                      <a:pt x="1506" y="141"/>
                      <a:pt x="1485" y="149"/>
                      <a:pt x="1493" y="154"/>
                    </a:cubicBezTo>
                    <a:close/>
                    <a:moveTo>
                      <a:pt x="2383" y="268"/>
                    </a:moveTo>
                    <a:cubicBezTo>
                      <a:pt x="2396" y="269"/>
                      <a:pt x="2403" y="282"/>
                      <a:pt x="2429" y="284"/>
                    </a:cubicBezTo>
                    <a:cubicBezTo>
                      <a:pt x="2454" y="285"/>
                      <a:pt x="2473" y="280"/>
                      <a:pt x="2474" y="275"/>
                    </a:cubicBezTo>
                    <a:cubicBezTo>
                      <a:pt x="2474" y="269"/>
                      <a:pt x="2450" y="261"/>
                      <a:pt x="2443" y="265"/>
                    </a:cubicBezTo>
                    <a:cubicBezTo>
                      <a:pt x="2436" y="270"/>
                      <a:pt x="2430" y="258"/>
                      <a:pt x="2421" y="261"/>
                    </a:cubicBezTo>
                    <a:cubicBezTo>
                      <a:pt x="2412" y="264"/>
                      <a:pt x="2400" y="263"/>
                      <a:pt x="2396" y="255"/>
                    </a:cubicBezTo>
                    <a:cubicBezTo>
                      <a:pt x="2391" y="247"/>
                      <a:pt x="2376" y="268"/>
                      <a:pt x="2383" y="268"/>
                    </a:cubicBezTo>
                    <a:close/>
                    <a:moveTo>
                      <a:pt x="1363" y="20"/>
                    </a:moveTo>
                    <a:cubicBezTo>
                      <a:pt x="1365" y="11"/>
                      <a:pt x="1328" y="15"/>
                      <a:pt x="1338" y="23"/>
                    </a:cubicBezTo>
                    <a:cubicBezTo>
                      <a:pt x="1341" y="26"/>
                      <a:pt x="1361" y="28"/>
                      <a:pt x="1363" y="20"/>
                    </a:cubicBezTo>
                    <a:close/>
                    <a:moveTo>
                      <a:pt x="1377" y="59"/>
                    </a:moveTo>
                    <a:cubicBezTo>
                      <a:pt x="1388" y="64"/>
                      <a:pt x="1384" y="67"/>
                      <a:pt x="1373" y="67"/>
                    </a:cubicBezTo>
                    <a:cubicBezTo>
                      <a:pt x="1362" y="67"/>
                      <a:pt x="1352" y="70"/>
                      <a:pt x="1359" y="73"/>
                    </a:cubicBezTo>
                    <a:cubicBezTo>
                      <a:pt x="1365" y="76"/>
                      <a:pt x="1365" y="82"/>
                      <a:pt x="1376" y="84"/>
                    </a:cubicBezTo>
                    <a:cubicBezTo>
                      <a:pt x="1388" y="87"/>
                      <a:pt x="1400" y="78"/>
                      <a:pt x="1399" y="71"/>
                    </a:cubicBezTo>
                    <a:cubicBezTo>
                      <a:pt x="1397" y="64"/>
                      <a:pt x="1439" y="58"/>
                      <a:pt x="1450" y="55"/>
                    </a:cubicBezTo>
                    <a:cubicBezTo>
                      <a:pt x="1462" y="53"/>
                      <a:pt x="1443" y="41"/>
                      <a:pt x="1456" y="40"/>
                    </a:cubicBezTo>
                    <a:cubicBezTo>
                      <a:pt x="1468" y="39"/>
                      <a:pt x="1463" y="33"/>
                      <a:pt x="1448" y="31"/>
                    </a:cubicBezTo>
                    <a:cubicBezTo>
                      <a:pt x="1433" y="29"/>
                      <a:pt x="1439" y="16"/>
                      <a:pt x="1434" y="11"/>
                    </a:cubicBezTo>
                    <a:cubicBezTo>
                      <a:pt x="1429" y="7"/>
                      <a:pt x="1426" y="17"/>
                      <a:pt x="1406" y="21"/>
                    </a:cubicBezTo>
                    <a:cubicBezTo>
                      <a:pt x="1387" y="25"/>
                      <a:pt x="1377" y="30"/>
                      <a:pt x="1385" y="34"/>
                    </a:cubicBezTo>
                    <a:cubicBezTo>
                      <a:pt x="1393" y="38"/>
                      <a:pt x="1385" y="47"/>
                      <a:pt x="1377" y="47"/>
                    </a:cubicBezTo>
                    <a:cubicBezTo>
                      <a:pt x="1368" y="46"/>
                      <a:pt x="1367" y="55"/>
                      <a:pt x="1377" y="59"/>
                    </a:cubicBezTo>
                    <a:close/>
                    <a:moveTo>
                      <a:pt x="1128" y="353"/>
                    </a:moveTo>
                    <a:cubicBezTo>
                      <a:pt x="1137" y="357"/>
                      <a:pt x="1143" y="356"/>
                      <a:pt x="1142" y="347"/>
                    </a:cubicBezTo>
                    <a:cubicBezTo>
                      <a:pt x="1141" y="338"/>
                      <a:pt x="1121" y="349"/>
                      <a:pt x="1128" y="353"/>
                    </a:cubicBezTo>
                    <a:close/>
                    <a:moveTo>
                      <a:pt x="965" y="345"/>
                    </a:moveTo>
                    <a:cubicBezTo>
                      <a:pt x="972" y="346"/>
                      <a:pt x="992" y="342"/>
                      <a:pt x="994" y="338"/>
                    </a:cubicBezTo>
                    <a:cubicBezTo>
                      <a:pt x="996" y="334"/>
                      <a:pt x="986" y="330"/>
                      <a:pt x="973" y="330"/>
                    </a:cubicBezTo>
                    <a:cubicBezTo>
                      <a:pt x="960" y="330"/>
                      <a:pt x="958" y="344"/>
                      <a:pt x="965" y="345"/>
                    </a:cubicBezTo>
                    <a:close/>
                    <a:moveTo>
                      <a:pt x="1407" y="75"/>
                    </a:moveTo>
                    <a:cubicBezTo>
                      <a:pt x="1407" y="81"/>
                      <a:pt x="1389" y="87"/>
                      <a:pt x="1394" y="92"/>
                    </a:cubicBezTo>
                    <a:cubicBezTo>
                      <a:pt x="1399" y="96"/>
                      <a:pt x="1402" y="95"/>
                      <a:pt x="1408" y="96"/>
                    </a:cubicBezTo>
                    <a:cubicBezTo>
                      <a:pt x="1414" y="97"/>
                      <a:pt x="1416" y="111"/>
                      <a:pt x="1426" y="108"/>
                    </a:cubicBezTo>
                    <a:cubicBezTo>
                      <a:pt x="1437" y="106"/>
                      <a:pt x="1464" y="120"/>
                      <a:pt x="1480" y="120"/>
                    </a:cubicBezTo>
                    <a:cubicBezTo>
                      <a:pt x="1496" y="120"/>
                      <a:pt x="1498" y="106"/>
                      <a:pt x="1493" y="106"/>
                    </a:cubicBezTo>
                    <a:cubicBezTo>
                      <a:pt x="1488" y="105"/>
                      <a:pt x="1492" y="97"/>
                      <a:pt x="1501" y="84"/>
                    </a:cubicBezTo>
                    <a:cubicBezTo>
                      <a:pt x="1510" y="72"/>
                      <a:pt x="1473" y="62"/>
                      <a:pt x="1473" y="72"/>
                    </a:cubicBezTo>
                    <a:cubicBezTo>
                      <a:pt x="1473" y="82"/>
                      <a:pt x="1463" y="70"/>
                      <a:pt x="1459" y="64"/>
                    </a:cubicBezTo>
                    <a:cubicBezTo>
                      <a:pt x="1456" y="58"/>
                      <a:pt x="1407" y="69"/>
                      <a:pt x="1407" y="75"/>
                    </a:cubicBezTo>
                    <a:close/>
                    <a:moveTo>
                      <a:pt x="2286" y="303"/>
                    </a:moveTo>
                    <a:cubicBezTo>
                      <a:pt x="2286" y="295"/>
                      <a:pt x="2255" y="306"/>
                      <a:pt x="2268" y="311"/>
                    </a:cubicBezTo>
                    <a:cubicBezTo>
                      <a:pt x="2275" y="313"/>
                      <a:pt x="2286" y="312"/>
                      <a:pt x="2286" y="303"/>
                    </a:cubicBezTo>
                    <a:close/>
                    <a:moveTo>
                      <a:pt x="2214" y="269"/>
                    </a:moveTo>
                    <a:cubicBezTo>
                      <a:pt x="2221" y="273"/>
                      <a:pt x="2224" y="277"/>
                      <a:pt x="2229" y="281"/>
                    </a:cubicBezTo>
                    <a:cubicBezTo>
                      <a:pt x="2233" y="285"/>
                      <a:pt x="2250" y="279"/>
                      <a:pt x="2257" y="277"/>
                    </a:cubicBezTo>
                    <a:cubicBezTo>
                      <a:pt x="2263" y="274"/>
                      <a:pt x="2264" y="287"/>
                      <a:pt x="2275" y="280"/>
                    </a:cubicBezTo>
                    <a:cubicBezTo>
                      <a:pt x="2285" y="273"/>
                      <a:pt x="2296" y="277"/>
                      <a:pt x="2308" y="277"/>
                    </a:cubicBezTo>
                    <a:cubicBezTo>
                      <a:pt x="2320" y="277"/>
                      <a:pt x="2306" y="261"/>
                      <a:pt x="2306" y="255"/>
                    </a:cubicBezTo>
                    <a:cubicBezTo>
                      <a:pt x="2307" y="248"/>
                      <a:pt x="2321" y="253"/>
                      <a:pt x="2316" y="258"/>
                    </a:cubicBezTo>
                    <a:cubicBezTo>
                      <a:pt x="2312" y="264"/>
                      <a:pt x="2323" y="277"/>
                      <a:pt x="2341" y="275"/>
                    </a:cubicBezTo>
                    <a:cubicBezTo>
                      <a:pt x="2359" y="274"/>
                      <a:pt x="2345" y="263"/>
                      <a:pt x="2354" y="259"/>
                    </a:cubicBezTo>
                    <a:cubicBezTo>
                      <a:pt x="2363" y="255"/>
                      <a:pt x="2362" y="251"/>
                      <a:pt x="2349" y="243"/>
                    </a:cubicBezTo>
                    <a:cubicBezTo>
                      <a:pt x="2336" y="235"/>
                      <a:pt x="2320" y="240"/>
                      <a:pt x="2309" y="235"/>
                    </a:cubicBezTo>
                    <a:cubicBezTo>
                      <a:pt x="2297" y="230"/>
                      <a:pt x="2282" y="230"/>
                      <a:pt x="2282" y="242"/>
                    </a:cubicBezTo>
                    <a:cubicBezTo>
                      <a:pt x="2281" y="254"/>
                      <a:pt x="2258" y="229"/>
                      <a:pt x="2245" y="225"/>
                    </a:cubicBezTo>
                    <a:cubicBezTo>
                      <a:pt x="2233" y="221"/>
                      <a:pt x="2195" y="259"/>
                      <a:pt x="2214" y="269"/>
                    </a:cubicBezTo>
                    <a:close/>
                    <a:moveTo>
                      <a:pt x="3006" y="424"/>
                    </a:moveTo>
                    <a:cubicBezTo>
                      <a:pt x="3017" y="430"/>
                      <a:pt x="3024" y="418"/>
                      <a:pt x="3033" y="424"/>
                    </a:cubicBezTo>
                    <a:cubicBezTo>
                      <a:pt x="3042" y="430"/>
                      <a:pt x="3063" y="421"/>
                      <a:pt x="3072" y="419"/>
                    </a:cubicBezTo>
                    <a:cubicBezTo>
                      <a:pt x="3081" y="418"/>
                      <a:pt x="3077" y="407"/>
                      <a:pt x="3052" y="403"/>
                    </a:cubicBezTo>
                    <a:cubicBezTo>
                      <a:pt x="3027" y="400"/>
                      <a:pt x="2994" y="418"/>
                      <a:pt x="3006" y="424"/>
                    </a:cubicBezTo>
                    <a:close/>
                    <a:moveTo>
                      <a:pt x="857" y="34"/>
                    </a:moveTo>
                    <a:cubicBezTo>
                      <a:pt x="878" y="32"/>
                      <a:pt x="878" y="20"/>
                      <a:pt x="867" y="18"/>
                    </a:cubicBezTo>
                    <a:cubicBezTo>
                      <a:pt x="855" y="16"/>
                      <a:pt x="854" y="25"/>
                      <a:pt x="848" y="24"/>
                    </a:cubicBezTo>
                    <a:cubicBezTo>
                      <a:pt x="843" y="24"/>
                      <a:pt x="821" y="28"/>
                      <a:pt x="826" y="33"/>
                    </a:cubicBezTo>
                    <a:cubicBezTo>
                      <a:pt x="831" y="38"/>
                      <a:pt x="846" y="35"/>
                      <a:pt x="857" y="34"/>
                    </a:cubicBezTo>
                    <a:close/>
                    <a:moveTo>
                      <a:pt x="2330" y="340"/>
                    </a:moveTo>
                    <a:cubicBezTo>
                      <a:pt x="2340" y="338"/>
                      <a:pt x="2323" y="320"/>
                      <a:pt x="2306" y="317"/>
                    </a:cubicBezTo>
                    <a:cubicBezTo>
                      <a:pt x="2288" y="314"/>
                      <a:pt x="2272" y="328"/>
                      <a:pt x="2275" y="331"/>
                    </a:cubicBezTo>
                    <a:cubicBezTo>
                      <a:pt x="2280" y="338"/>
                      <a:pt x="2320" y="342"/>
                      <a:pt x="2330" y="340"/>
                    </a:cubicBezTo>
                    <a:close/>
                    <a:moveTo>
                      <a:pt x="546" y="488"/>
                    </a:moveTo>
                    <a:cubicBezTo>
                      <a:pt x="561" y="502"/>
                      <a:pt x="574" y="481"/>
                      <a:pt x="581" y="480"/>
                    </a:cubicBezTo>
                    <a:cubicBezTo>
                      <a:pt x="589" y="479"/>
                      <a:pt x="577" y="471"/>
                      <a:pt x="564" y="468"/>
                    </a:cubicBezTo>
                    <a:cubicBezTo>
                      <a:pt x="552" y="465"/>
                      <a:pt x="535" y="477"/>
                      <a:pt x="546" y="488"/>
                    </a:cubicBezTo>
                    <a:close/>
                    <a:moveTo>
                      <a:pt x="816" y="37"/>
                    </a:moveTo>
                    <a:cubicBezTo>
                      <a:pt x="820" y="32"/>
                      <a:pt x="809" y="32"/>
                      <a:pt x="808" y="27"/>
                    </a:cubicBezTo>
                    <a:cubicBezTo>
                      <a:pt x="807" y="22"/>
                      <a:pt x="776" y="21"/>
                      <a:pt x="777" y="26"/>
                    </a:cubicBezTo>
                    <a:cubicBezTo>
                      <a:pt x="779" y="32"/>
                      <a:pt x="756" y="38"/>
                      <a:pt x="763" y="44"/>
                    </a:cubicBezTo>
                    <a:cubicBezTo>
                      <a:pt x="776" y="54"/>
                      <a:pt x="812" y="42"/>
                      <a:pt x="816" y="37"/>
                    </a:cubicBezTo>
                    <a:close/>
                    <a:moveTo>
                      <a:pt x="2326" y="985"/>
                    </a:moveTo>
                    <a:cubicBezTo>
                      <a:pt x="2320" y="969"/>
                      <a:pt x="2335" y="953"/>
                      <a:pt x="2324" y="945"/>
                    </a:cubicBezTo>
                    <a:cubicBezTo>
                      <a:pt x="2312" y="936"/>
                      <a:pt x="2317" y="919"/>
                      <a:pt x="2311" y="922"/>
                    </a:cubicBezTo>
                    <a:cubicBezTo>
                      <a:pt x="2306" y="926"/>
                      <a:pt x="2311" y="941"/>
                      <a:pt x="2302" y="942"/>
                    </a:cubicBezTo>
                    <a:cubicBezTo>
                      <a:pt x="2293" y="943"/>
                      <a:pt x="2302" y="951"/>
                      <a:pt x="2299" y="963"/>
                    </a:cubicBezTo>
                    <a:cubicBezTo>
                      <a:pt x="2295" y="974"/>
                      <a:pt x="2300" y="990"/>
                      <a:pt x="2305" y="1000"/>
                    </a:cubicBezTo>
                    <a:cubicBezTo>
                      <a:pt x="2309" y="1010"/>
                      <a:pt x="2299" y="1064"/>
                      <a:pt x="2303" y="1073"/>
                    </a:cubicBezTo>
                    <a:cubicBezTo>
                      <a:pt x="2307" y="1082"/>
                      <a:pt x="2296" y="1121"/>
                      <a:pt x="2300" y="1126"/>
                    </a:cubicBezTo>
                    <a:cubicBezTo>
                      <a:pt x="2306" y="1133"/>
                      <a:pt x="2302" y="1115"/>
                      <a:pt x="2312" y="1113"/>
                    </a:cubicBezTo>
                    <a:cubicBezTo>
                      <a:pt x="2322" y="1112"/>
                      <a:pt x="2322" y="1125"/>
                      <a:pt x="2328" y="1127"/>
                    </a:cubicBezTo>
                    <a:cubicBezTo>
                      <a:pt x="2334" y="1130"/>
                      <a:pt x="2330" y="1109"/>
                      <a:pt x="2325" y="1111"/>
                    </a:cubicBezTo>
                    <a:cubicBezTo>
                      <a:pt x="2319" y="1112"/>
                      <a:pt x="2315" y="1097"/>
                      <a:pt x="2312" y="1088"/>
                    </a:cubicBezTo>
                    <a:cubicBezTo>
                      <a:pt x="2309" y="1079"/>
                      <a:pt x="2317" y="1069"/>
                      <a:pt x="2317" y="1058"/>
                    </a:cubicBezTo>
                    <a:cubicBezTo>
                      <a:pt x="2317" y="1046"/>
                      <a:pt x="2331" y="1047"/>
                      <a:pt x="2340" y="1055"/>
                    </a:cubicBezTo>
                    <a:cubicBezTo>
                      <a:pt x="2348" y="1064"/>
                      <a:pt x="2349" y="1058"/>
                      <a:pt x="2346" y="1052"/>
                    </a:cubicBezTo>
                    <a:cubicBezTo>
                      <a:pt x="2343" y="1046"/>
                      <a:pt x="2332" y="1001"/>
                      <a:pt x="2326" y="985"/>
                    </a:cubicBezTo>
                    <a:close/>
                    <a:moveTo>
                      <a:pt x="3221" y="583"/>
                    </a:moveTo>
                    <a:cubicBezTo>
                      <a:pt x="3215" y="581"/>
                      <a:pt x="3197" y="569"/>
                      <a:pt x="3193" y="563"/>
                    </a:cubicBezTo>
                    <a:cubicBezTo>
                      <a:pt x="3188" y="557"/>
                      <a:pt x="3167" y="553"/>
                      <a:pt x="3167" y="557"/>
                    </a:cubicBezTo>
                    <a:cubicBezTo>
                      <a:pt x="3167" y="560"/>
                      <a:pt x="3160" y="556"/>
                      <a:pt x="3158" y="552"/>
                    </a:cubicBezTo>
                    <a:cubicBezTo>
                      <a:pt x="3156" y="549"/>
                      <a:pt x="3134" y="548"/>
                      <a:pt x="3133" y="552"/>
                    </a:cubicBezTo>
                    <a:cubicBezTo>
                      <a:pt x="3133" y="556"/>
                      <a:pt x="3139" y="556"/>
                      <a:pt x="3142" y="561"/>
                    </a:cubicBezTo>
                    <a:cubicBezTo>
                      <a:pt x="3145" y="565"/>
                      <a:pt x="3138" y="568"/>
                      <a:pt x="3139" y="573"/>
                    </a:cubicBezTo>
                    <a:cubicBezTo>
                      <a:pt x="3141" y="578"/>
                      <a:pt x="3131" y="570"/>
                      <a:pt x="3127" y="567"/>
                    </a:cubicBezTo>
                    <a:cubicBezTo>
                      <a:pt x="3124" y="565"/>
                      <a:pt x="3125" y="554"/>
                      <a:pt x="3126" y="548"/>
                    </a:cubicBezTo>
                    <a:cubicBezTo>
                      <a:pt x="3128" y="543"/>
                      <a:pt x="3120" y="544"/>
                      <a:pt x="3119" y="538"/>
                    </a:cubicBezTo>
                    <a:cubicBezTo>
                      <a:pt x="3118" y="533"/>
                      <a:pt x="3093" y="521"/>
                      <a:pt x="3083" y="517"/>
                    </a:cubicBezTo>
                    <a:cubicBezTo>
                      <a:pt x="3072" y="512"/>
                      <a:pt x="3058" y="508"/>
                      <a:pt x="3055" y="503"/>
                    </a:cubicBezTo>
                    <a:cubicBezTo>
                      <a:pt x="3051" y="497"/>
                      <a:pt x="3032" y="496"/>
                      <a:pt x="3025" y="489"/>
                    </a:cubicBezTo>
                    <a:cubicBezTo>
                      <a:pt x="3018" y="481"/>
                      <a:pt x="2986" y="468"/>
                      <a:pt x="2972" y="467"/>
                    </a:cubicBezTo>
                    <a:cubicBezTo>
                      <a:pt x="2958" y="466"/>
                      <a:pt x="2961" y="459"/>
                      <a:pt x="2955" y="460"/>
                    </a:cubicBezTo>
                    <a:cubicBezTo>
                      <a:pt x="2948" y="461"/>
                      <a:pt x="2919" y="460"/>
                      <a:pt x="2910" y="458"/>
                    </a:cubicBezTo>
                    <a:cubicBezTo>
                      <a:pt x="2901" y="457"/>
                      <a:pt x="2899" y="464"/>
                      <a:pt x="2893" y="461"/>
                    </a:cubicBezTo>
                    <a:cubicBezTo>
                      <a:pt x="2887" y="459"/>
                      <a:pt x="2853" y="447"/>
                      <a:pt x="2850" y="451"/>
                    </a:cubicBezTo>
                    <a:cubicBezTo>
                      <a:pt x="2846" y="455"/>
                      <a:pt x="2847" y="462"/>
                      <a:pt x="2843" y="463"/>
                    </a:cubicBezTo>
                    <a:cubicBezTo>
                      <a:pt x="2839" y="464"/>
                      <a:pt x="2843" y="470"/>
                      <a:pt x="2853" y="478"/>
                    </a:cubicBezTo>
                    <a:cubicBezTo>
                      <a:pt x="2862" y="486"/>
                      <a:pt x="2856" y="493"/>
                      <a:pt x="2848" y="496"/>
                    </a:cubicBezTo>
                    <a:cubicBezTo>
                      <a:pt x="2839" y="500"/>
                      <a:pt x="2826" y="493"/>
                      <a:pt x="2822" y="487"/>
                    </a:cubicBezTo>
                    <a:cubicBezTo>
                      <a:pt x="2818" y="480"/>
                      <a:pt x="2806" y="483"/>
                      <a:pt x="2803" y="475"/>
                    </a:cubicBezTo>
                    <a:cubicBezTo>
                      <a:pt x="2801" y="466"/>
                      <a:pt x="2807" y="465"/>
                      <a:pt x="2812" y="470"/>
                    </a:cubicBezTo>
                    <a:cubicBezTo>
                      <a:pt x="2818" y="474"/>
                      <a:pt x="2826" y="471"/>
                      <a:pt x="2826" y="464"/>
                    </a:cubicBezTo>
                    <a:cubicBezTo>
                      <a:pt x="2827" y="458"/>
                      <a:pt x="2811" y="454"/>
                      <a:pt x="2803" y="455"/>
                    </a:cubicBezTo>
                    <a:cubicBezTo>
                      <a:pt x="2794" y="455"/>
                      <a:pt x="2789" y="467"/>
                      <a:pt x="2780" y="472"/>
                    </a:cubicBezTo>
                    <a:cubicBezTo>
                      <a:pt x="2771" y="477"/>
                      <a:pt x="2737" y="470"/>
                      <a:pt x="2733" y="467"/>
                    </a:cubicBezTo>
                    <a:cubicBezTo>
                      <a:pt x="2729" y="464"/>
                      <a:pt x="2681" y="467"/>
                      <a:pt x="2676" y="470"/>
                    </a:cubicBezTo>
                    <a:cubicBezTo>
                      <a:pt x="2671" y="474"/>
                      <a:pt x="2675" y="487"/>
                      <a:pt x="2672" y="488"/>
                    </a:cubicBezTo>
                    <a:cubicBezTo>
                      <a:pt x="2670" y="489"/>
                      <a:pt x="2667" y="473"/>
                      <a:pt x="2667" y="470"/>
                    </a:cubicBezTo>
                    <a:cubicBezTo>
                      <a:pt x="2667" y="467"/>
                      <a:pt x="2661" y="464"/>
                      <a:pt x="2653" y="464"/>
                    </a:cubicBezTo>
                    <a:cubicBezTo>
                      <a:pt x="2644" y="464"/>
                      <a:pt x="2639" y="464"/>
                      <a:pt x="2643" y="460"/>
                    </a:cubicBezTo>
                    <a:cubicBezTo>
                      <a:pt x="2646" y="457"/>
                      <a:pt x="2639" y="453"/>
                      <a:pt x="2646" y="448"/>
                    </a:cubicBezTo>
                    <a:cubicBezTo>
                      <a:pt x="2653" y="444"/>
                      <a:pt x="2634" y="429"/>
                      <a:pt x="2615" y="422"/>
                    </a:cubicBezTo>
                    <a:cubicBezTo>
                      <a:pt x="2597" y="414"/>
                      <a:pt x="2555" y="419"/>
                      <a:pt x="2544" y="422"/>
                    </a:cubicBezTo>
                    <a:cubicBezTo>
                      <a:pt x="2533" y="425"/>
                      <a:pt x="2510" y="424"/>
                      <a:pt x="2500" y="424"/>
                    </a:cubicBezTo>
                    <a:cubicBezTo>
                      <a:pt x="2489" y="425"/>
                      <a:pt x="2498" y="420"/>
                      <a:pt x="2495" y="415"/>
                    </a:cubicBezTo>
                    <a:cubicBezTo>
                      <a:pt x="2492" y="410"/>
                      <a:pt x="2474" y="404"/>
                      <a:pt x="2471" y="408"/>
                    </a:cubicBezTo>
                    <a:cubicBezTo>
                      <a:pt x="2469" y="412"/>
                      <a:pt x="2464" y="408"/>
                      <a:pt x="2464" y="405"/>
                    </a:cubicBezTo>
                    <a:cubicBezTo>
                      <a:pt x="2464" y="402"/>
                      <a:pt x="2447" y="396"/>
                      <a:pt x="2440" y="397"/>
                    </a:cubicBezTo>
                    <a:cubicBezTo>
                      <a:pt x="2433" y="399"/>
                      <a:pt x="2430" y="391"/>
                      <a:pt x="2438" y="391"/>
                    </a:cubicBezTo>
                    <a:cubicBezTo>
                      <a:pt x="2446" y="391"/>
                      <a:pt x="2459" y="393"/>
                      <a:pt x="2453" y="384"/>
                    </a:cubicBezTo>
                    <a:cubicBezTo>
                      <a:pt x="2448" y="375"/>
                      <a:pt x="2397" y="372"/>
                      <a:pt x="2393" y="374"/>
                    </a:cubicBezTo>
                    <a:cubicBezTo>
                      <a:pt x="2388" y="376"/>
                      <a:pt x="2392" y="382"/>
                      <a:pt x="2381" y="392"/>
                    </a:cubicBezTo>
                    <a:cubicBezTo>
                      <a:pt x="2371" y="403"/>
                      <a:pt x="2360" y="396"/>
                      <a:pt x="2361" y="391"/>
                    </a:cubicBezTo>
                    <a:cubicBezTo>
                      <a:pt x="2363" y="386"/>
                      <a:pt x="2376" y="387"/>
                      <a:pt x="2376" y="381"/>
                    </a:cubicBezTo>
                    <a:cubicBezTo>
                      <a:pt x="2376" y="376"/>
                      <a:pt x="2358" y="379"/>
                      <a:pt x="2355" y="375"/>
                    </a:cubicBezTo>
                    <a:cubicBezTo>
                      <a:pt x="2352" y="371"/>
                      <a:pt x="2359" y="368"/>
                      <a:pt x="2366" y="370"/>
                    </a:cubicBezTo>
                    <a:cubicBezTo>
                      <a:pt x="2372" y="372"/>
                      <a:pt x="2384" y="373"/>
                      <a:pt x="2384" y="370"/>
                    </a:cubicBezTo>
                    <a:cubicBezTo>
                      <a:pt x="2385" y="367"/>
                      <a:pt x="2378" y="366"/>
                      <a:pt x="2366" y="364"/>
                    </a:cubicBezTo>
                    <a:cubicBezTo>
                      <a:pt x="2355" y="363"/>
                      <a:pt x="2328" y="356"/>
                      <a:pt x="2314" y="357"/>
                    </a:cubicBezTo>
                    <a:cubicBezTo>
                      <a:pt x="2300" y="359"/>
                      <a:pt x="2293" y="352"/>
                      <a:pt x="2285" y="352"/>
                    </a:cubicBezTo>
                    <a:cubicBezTo>
                      <a:pt x="2278" y="351"/>
                      <a:pt x="2278" y="356"/>
                      <a:pt x="2281" y="360"/>
                    </a:cubicBezTo>
                    <a:cubicBezTo>
                      <a:pt x="2285" y="365"/>
                      <a:pt x="2274" y="368"/>
                      <a:pt x="2264" y="366"/>
                    </a:cubicBezTo>
                    <a:cubicBezTo>
                      <a:pt x="2255" y="365"/>
                      <a:pt x="2242" y="371"/>
                      <a:pt x="2247" y="378"/>
                    </a:cubicBezTo>
                    <a:cubicBezTo>
                      <a:pt x="2252" y="385"/>
                      <a:pt x="2258" y="376"/>
                      <a:pt x="2262" y="378"/>
                    </a:cubicBezTo>
                    <a:cubicBezTo>
                      <a:pt x="2267" y="380"/>
                      <a:pt x="2250" y="385"/>
                      <a:pt x="2257" y="388"/>
                    </a:cubicBezTo>
                    <a:cubicBezTo>
                      <a:pt x="2264" y="391"/>
                      <a:pt x="2263" y="398"/>
                      <a:pt x="2263" y="401"/>
                    </a:cubicBezTo>
                    <a:cubicBezTo>
                      <a:pt x="2263" y="404"/>
                      <a:pt x="2252" y="406"/>
                      <a:pt x="2248" y="401"/>
                    </a:cubicBezTo>
                    <a:cubicBezTo>
                      <a:pt x="2244" y="396"/>
                      <a:pt x="2238" y="400"/>
                      <a:pt x="2230" y="400"/>
                    </a:cubicBezTo>
                    <a:cubicBezTo>
                      <a:pt x="2222" y="399"/>
                      <a:pt x="2216" y="403"/>
                      <a:pt x="2225" y="404"/>
                    </a:cubicBezTo>
                    <a:cubicBezTo>
                      <a:pt x="2233" y="405"/>
                      <a:pt x="2236" y="411"/>
                      <a:pt x="2225" y="412"/>
                    </a:cubicBezTo>
                    <a:cubicBezTo>
                      <a:pt x="2213" y="413"/>
                      <a:pt x="2216" y="401"/>
                      <a:pt x="2209" y="403"/>
                    </a:cubicBezTo>
                    <a:cubicBezTo>
                      <a:pt x="2203" y="404"/>
                      <a:pt x="2188" y="397"/>
                      <a:pt x="2180" y="398"/>
                    </a:cubicBezTo>
                    <a:cubicBezTo>
                      <a:pt x="2173" y="398"/>
                      <a:pt x="2169" y="404"/>
                      <a:pt x="2159" y="405"/>
                    </a:cubicBezTo>
                    <a:cubicBezTo>
                      <a:pt x="2148" y="406"/>
                      <a:pt x="2134" y="400"/>
                      <a:pt x="2130" y="394"/>
                    </a:cubicBezTo>
                    <a:cubicBezTo>
                      <a:pt x="2126" y="388"/>
                      <a:pt x="2125" y="387"/>
                      <a:pt x="2120" y="393"/>
                    </a:cubicBezTo>
                    <a:cubicBezTo>
                      <a:pt x="2115" y="400"/>
                      <a:pt x="2114" y="412"/>
                      <a:pt x="2109" y="413"/>
                    </a:cubicBezTo>
                    <a:cubicBezTo>
                      <a:pt x="2104" y="414"/>
                      <a:pt x="2102" y="424"/>
                      <a:pt x="2097" y="427"/>
                    </a:cubicBezTo>
                    <a:cubicBezTo>
                      <a:pt x="2092" y="430"/>
                      <a:pt x="2092" y="423"/>
                      <a:pt x="2086" y="424"/>
                    </a:cubicBezTo>
                    <a:cubicBezTo>
                      <a:pt x="2079" y="424"/>
                      <a:pt x="2058" y="404"/>
                      <a:pt x="2057" y="398"/>
                    </a:cubicBezTo>
                    <a:cubicBezTo>
                      <a:pt x="2056" y="392"/>
                      <a:pt x="2043" y="381"/>
                      <a:pt x="2040" y="379"/>
                    </a:cubicBezTo>
                    <a:cubicBezTo>
                      <a:pt x="2037" y="377"/>
                      <a:pt x="2043" y="376"/>
                      <a:pt x="2048" y="379"/>
                    </a:cubicBezTo>
                    <a:cubicBezTo>
                      <a:pt x="2052" y="383"/>
                      <a:pt x="2057" y="383"/>
                      <a:pt x="2061" y="381"/>
                    </a:cubicBezTo>
                    <a:cubicBezTo>
                      <a:pt x="2065" y="378"/>
                      <a:pt x="2065" y="368"/>
                      <a:pt x="2058" y="368"/>
                    </a:cubicBezTo>
                    <a:cubicBezTo>
                      <a:pt x="2050" y="368"/>
                      <a:pt x="2053" y="361"/>
                      <a:pt x="2057" y="360"/>
                    </a:cubicBezTo>
                    <a:cubicBezTo>
                      <a:pt x="2060" y="359"/>
                      <a:pt x="2048" y="348"/>
                      <a:pt x="2053" y="347"/>
                    </a:cubicBezTo>
                    <a:cubicBezTo>
                      <a:pt x="2057" y="346"/>
                      <a:pt x="2055" y="341"/>
                      <a:pt x="2049" y="340"/>
                    </a:cubicBezTo>
                    <a:cubicBezTo>
                      <a:pt x="2043" y="340"/>
                      <a:pt x="2037" y="335"/>
                      <a:pt x="2036" y="332"/>
                    </a:cubicBezTo>
                    <a:cubicBezTo>
                      <a:pt x="2036" y="328"/>
                      <a:pt x="2010" y="327"/>
                      <a:pt x="2011" y="332"/>
                    </a:cubicBezTo>
                    <a:cubicBezTo>
                      <a:pt x="2012" y="336"/>
                      <a:pt x="2003" y="335"/>
                      <a:pt x="2004" y="331"/>
                    </a:cubicBezTo>
                    <a:cubicBezTo>
                      <a:pt x="2006" y="328"/>
                      <a:pt x="1995" y="329"/>
                      <a:pt x="1983" y="325"/>
                    </a:cubicBezTo>
                    <a:cubicBezTo>
                      <a:pt x="1971" y="322"/>
                      <a:pt x="1970" y="313"/>
                      <a:pt x="1966" y="313"/>
                    </a:cubicBezTo>
                    <a:cubicBezTo>
                      <a:pt x="1962" y="312"/>
                      <a:pt x="1963" y="325"/>
                      <a:pt x="1957" y="322"/>
                    </a:cubicBezTo>
                    <a:cubicBezTo>
                      <a:pt x="1951" y="319"/>
                      <a:pt x="1944" y="325"/>
                      <a:pt x="1948" y="332"/>
                    </a:cubicBezTo>
                    <a:cubicBezTo>
                      <a:pt x="1951" y="339"/>
                      <a:pt x="1948" y="340"/>
                      <a:pt x="1947" y="346"/>
                    </a:cubicBezTo>
                    <a:cubicBezTo>
                      <a:pt x="1947" y="352"/>
                      <a:pt x="1943" y="349"/>
                      <a:pt x="1936" y="347"/>
                    </a:cubicBezTo>
                    <a:cubicBezTo>
                      <a:pt x="1929" y="344"/>
                      <a:pt x="1929" y="353"/>
                      <a:pt x="1913" y="349"/>
                    </a:cubicBezTo>
                    <a:cubicBezTo>
                      <a:pt x="1898" y="345"/>
                      <a:pt x="1891" y="349"/>
                      <a:pt x="1888" y="344"/>
                    </a:cubicBezTo>
                    <a:cubicBezTo>
                      <a:pt x="1885" y="339"/>
                      <a:pt x="1880" y="339"/>
                      <a:pt x="1880" y="343"/>
                    </a:cubicBezTo>
                    <a:cubicBezTo>
                      <a:pt x="1879" y="347"/>
                      <a:pt x="1855" y="345"/>
                      <a:pt x="1853" y="339"/>
                    </a:cubicBezTo>
                    <a:cubicBezTo>
                      <a:pt x="1851" y="333"/>
                      <a:pt x="1857" y="332"/>
                      <a:pt x="1861" y="330"/>
                    </a:cubicBezTo>
                    <a:cubicBezTo>
                      <a:pt x="1865" y="329"/>
                      <a:pt x="1857" y="326"/>
                      <a:pt x="1844" y="327"/>
                    </a:cubicBezTo>
                    <a:cubicBezTo>
                      <a:pt x="1831" y="328"/>
                      <a:pt x="1823" y="320"/>
                      <a:pt x="1809" y="322"/>
                    </a:cubicBezTo>
                    <a:cubicBezTo>
                      <a:pt x="1796" y="323"/>
                      <a:pt x="1766" y="326"/>
                      <a:pt x="1762" y="328"/>
                    </a:cubicBezTo>
                    <a:cubicBezTo>
                      <a:pt x="1758" y="330"/>
                      <a:pt x="1766" y="337"/>
                      <a:pt x="1759" y="338"/>
                    </a:cubicBezTo>
                    <a:cubicBezTo>
                      <a:pt x="1753" y="338"/>
                      <a:pt x="1757" y="326"/>
                      <a:pt x="1756" y="320"/>
                    </a:cubicBezTo>
                    <a:cubicBezTo>
                      <a:pt x="1755" y="313"/>
                      <a:pt x="1745" y="313"/>
                      <a:pt x="1747" y="317"/>
                    </a:cubicBezTo>
                    <a:cubicBezTo>
                      <a:pt x="1748" y="322"/>
                      <a:pt x="1731" y="324"/>
                      <a:pt x="1727" y="320"/>
                    </a:cubicBezTo>
                    <a:cubicBezTo>
                      <a:pt x="1723" y="316"/>
                      <a:pt x="1716" y="312"/>
                      <a:pt x="1705" y="309"/>
                    </a:cubicBezTo>
                    <a:cubicBezTo>
                      <a:pt x="1694" y="306"/>
                      <a:pt x="1681" y="318"/>
                      <a:pt x="1684" y="321"/>
                    </a:cubicBezTo>
                    <a:cubicBezTo>
                      <a:pt x="1687" y="325"/>
                      <a:pt x="1695" y="322"/>
                      <a:pt x="1696" y="324"/>
                    </a:cubicBezTo>
                    <a:cubicBezTo>
                      <a:pt x="1696" y="329"/>
                      <a:pt x="1672" y="327"/>
                      <a:pt x="1672" y="331"/>
                    </a:cubicBezTo>
                    <a:cubicBezTo>
                      <a:pt x="1672" y="335"/>
                      <a:pt x="1650" y="340"/>
                      <a:pt x="1644" y="341"/>
                    </a:cubicBezTo>
                    <a:cubicBezTo>
                      <a:pt x="1625" y="343"/>
                      <a:pt x="1621" y="343"/>
                      <a:pt x="1613" y="351"/>
                    </a:cubicBezTo>
                    <a:cubicBezTo>
                      <a:pt x="1604" y="358"/>
                      <a:pt x="1611" y="344"/>
                      <a:pt x="1617" y="337"/>
                    </a:cubicBezTo>
                    <a:cubicBezTo>
                      <a:pt x="1624" y="331"/>
                      <a:pt x="1631" y="333"/>
                      <a:pt x="1635" y="328"/>
                    </a:cubicBezTo>
                    <a:cubicBezTo>
                      <a:pt x="1639" y="323"/>
                      <a:pt x="1645" y="323"/>
                      <a:pt x="1656" y="322"/>
                    </a:cubicBezTo>
                    <a:cubicBezTo>
                      <a:pt x="1666" y="320"/>
                      <a:pt x="1666" y="314"/>
                      <a:pt x="1671" y="312"/>
                    </a:cubicBezTo>
                    <a:cubicBezTo>
                      <a:pt x="1676" y="309"/>
                      <a:pt x="1688" y="305"/>
                      <a:pt x="1690" y="300"/>
                    </a:cubicBezTo>
                    <a:cubicBezTo>
                      <a:pt x="1693" y="295"/>
                      <a:pt x="1718" y="286"/>
                      <a:pt x="1723" y="287"/>
                    </a:cubicBezTo>
                    <a:cubicBezTo>
                      <a:pt x="1728" y="287"/>
                      <a:pt x="1729" y="277"/>
                      <a:pt x="1732" y="277"/>
                    </a:cubicBezTo>
                    <a:cubicBezTo>
                      <a:pt x="1734" y="277"/>
                      <a:pt x="1749" y="270"/>
                      <a:pt x="1754" y="268"/>
                    </a:cubicBezTo>
                    <a:cubicBezTo>
                      <a:pt x="1760" y="265"/>
                      <a:pt x="1763" y="260"/>
                      <a:pt x="1763" y="256"/>
                    </a:cubicBezTo>
                    <a:cubicBezTo>
                      <a:pt x="1763" y="253"/>
                      <a:pt x="1756" y="253"/>
                      <a:pt x="1755" y="250"/>
                    </a:cubicBezTo>
                    <a:cubicBezTo>
                      <a:pt x="1754" y="246"/>
                      <a:pt x="1758" y="249"/>
                      <a:pt x="1764" y="246"/>
                    </a:cubicBezTo>
                    <a:cubicBezTo>
                      <a:pt x="1770" y="244"/>
                      <a:pt x="1764" y="236"/>
                      <a:pt x="1759" y="238"/>
                    </a:cubicBezTo>
                    <a:cubicBezTo>
                      <a:pt x="1755" y="239"/>
                      <a:pt x="1762" y="234"/>
                      <a:pt x="1758" y="229"/>
                    </a:cubicBezTo>
                    <a:cubicBezTo>
                      <a:pt x="1754" y="223"/>
                      <a:pt x="1745" y="232"/>
                      <a:pt x="1746" y="226"/>
                    </a:cubicBezTo>
                    <a:cubicBezTo>
                      <a:pt x="1746" y="221"/>
                      <a:pt x="1745" y="214"/>
                      <a:pt x="1742" y="211"/>
                    </a:cubicBezTo>
                    <a:cubicBezTo>
                      <a:pt x="1738" y="208"/>
                      <a:pt x="1732" y="217"/>
                      <a:pt x="1725" y="211"/>
                    </a:cubicBezTo>
                    <a:cubicBezTo>
                      <a:pt x="1718" y="206"/>
                      <a:pt x="1698" y="203"/>
                      <a:pt x="1698" y="205"/>
                    </a:cubicBezTo>
                    <a:cubicBezTo>
                      <a:pt x="1698" y="207"/>
                      <a:pt x="1688" y="202"/>
                      <a:pt x="1686" y="204"/>
                    </a:cubicBezTo>
                    <a:cubicBezTo>
                      <a:pt x="1684" y="206"/>
                      <a:pt x="1668" y="206"/>
                      <a:pt x="1663" y="205"/>
                    </a:cubicBezTo>
                    <a:cubicBezTo>
                      <a:pt x="1658" y="203"/>
                      <a:pt x="1651" y="206"/>
                      <a:pt x="1651" y="211"/>
                    </a:cubicBezTo>
                    <a:cubicBezTo>
                      <a:pt x="1650" y="217"/>
                      <a:pt x="1631" y="215"/>
                      <a:pt x="1627" y="214"/>
                    </a:cubicBezTo>
                    <a:cubicBezTo>
                      <a:pt x="1623" y="213"/>
                      <a:pt x="1641" y="199"/>
                      <a:pt x="1641" y="196"/>
                    </a:cubicBezTo>
                    <a:cubicBezTo>
                      <a:pt x="1641" y="194"/>
                      <a:pt x="1611" y="197"/>
                      <a:pt x="1610" y="194"/>
                    </a:cubicBezTo>
                    <a:cubicBezTo>
                      <a:pt x="1608" y="191"/>
                      <a:pt x="1594" y="190"/>
                      <a:pt x="1587" y="191"/>
                    </a:cubicBezTo>
                    <a:cubicBezTo>
                      <a:pt x="1581" y="191"/>
                      <a:pt x="1587" y="189"/>
                      <a:pt x="1593" y="188"/>
                    </a:cubicBezTo>
                    <a:cubicBezTo>
                      <a:pt x="1599" y="188"/>
                      <a:pt x="1604" y="183"/>
                      <a:pt x="1610" y="182"/>
                    </a:cubicBezTo>
                    <a:cubicBezTo>
                      <a:pt x="1617" y="181"/>
                      <a:pt x="1615" y="178"/>
                      <a:pt x="1613" y="174"/>
                    </a:cubicBezTo>
                    <a:cubicBezTo>
                      <a:pt x="1610" y="170"/>
                      <a:pt x="1603" y="172"/>
                      <a:pt x="1597" y="170"/>
                    </a:cubicBezTo>
                    <a:cubicBezTo>
                      <a:pt x="1590" y="169"/>
                      <a:pt x="1583" y="166"/>
                      <a:pt x="1577" y="165"/>
                    </a:cubicBezTo>
                    <a:cubicBezTo>
                      <a:pt x="1571" y="165"/>
                      <a:pt x="1565" y="168"/>
                      <a:pt x="1552" y="171"/>
                    </a:cubicBezTo>
                    <a:cubicBezTo>
                      <a:pt x="1539" y="173"/>
                      <a:pt x="1538" y="183"/>
                      <a:pt x="1531" y="186"/>
                    </a:cubicBezTo>
                    <a:cubicBezTo>
                      <a:pt x="1524" y="189"/>
                      <a:pt x="1513" y="202"/>
                      <a:pt x="1518" y="203"/>
                    </a:cubicBezTo>
                    <a:cubicBezTo>
                      <a:pt x="1524" y="204"/>
                      <a:pt x="1521" y="207"/>
                      <a:pt x="1522" y="211"/>
                    </a:cubicBezTo>
                    <a:cubicBezTo>
                      <a:pt x="1523" y="215"/>
                      <a:pt x="1518" y="215"/>
                      <a:pt x="1511" y="214"/>
                    </a:cubicBezTo>
                    <a:cubicBezTo>
                      <a:pt x="1505" y="213"/>
                      <a:pt x="1482" y="213"/>
                      <a:pt x="1483" y="218"/>
                    </a:cubicBezTo>
                    <a:cubicBezTo>
                      <a:pt x="1483" y="223"/>
                      <a:pt x="1496" y="225"/>
                      <a:pt x="1495" y="228"/>
                    </a:cubicBezTo>
                    <a:cubicBezTo>
                      <a:pt x="1494" y="230"/>
                      <a:pt x="1485" y="227"/>
                      <a:pt x="1481" y="225"/>
                    </a:cubicBezTo>
                    <a:cubicBezTo>
                      <a:pt x="1476" y="222"/>
                      <a:pt x="1466" y="224"/>
                      <a:pt x="1464" y="229"/>
                    </a:cubicBezTo>
                    <a:cubicBezTo>
                      <a:pt x="1462" y="233"/>
                      <a:pt x="1454" y="232"/>
                      <a:pt x="1452" y="231"/>
                    </a:cubicBezTo>
                    <a:cubicBezTo>
                      <a:pt x="1449" y="230"/>
                      <a:pt x="1444" y="233"/>
                      <a:pt x="1440" y="232"/>
                    </a:cubicBezTo>
                    <a:cubicBezTo>
                      <a:pt x="1435" y="230"/>
                      <a:pt x="1448" y="224"/>
                      <a:pt x="1445" y="221"/>
                    </a:cubicBezTo>
                    <a:cubicBezTo>
                      <a:pt x="1442" y="218"/>
                      <a:pt x="1428" y="221"/>
                      <a:pt x="1427" y="226"/>
                    </a:cubicBezTo>
                    <a:cubicBezTo>
                      <a:pt x="1426" y="231"/>
                      <a:pt x="1418" y="222"/>
                      <a:pt x="1414" y="224"/>
                    </a:cubicBezTo>
                    <a:cubicBezTo>
                      <a:pt x="1411" y="226"/>
                      <a:pt x="1408" y="228"/>
                      <a:pt x="1402" y="230"/>
                    </a:cubicBezTo>
                    <a:cubicBezTo>
                      <a:pt x="1396" y="233"/>
                      <a:pt x="1386" y="227"/>
                      <a:pt x="1384" y="232"/>
                    </a:cubicBezTo>
                    <a:cubicBezTo>
                      <a:pt x="1382" y="236"/>
                      <a:pt x="1395" y="238"/>
                      <a:pt x="1395" y="240"/>
                    </a:cubicBezTo>
                    <a:cubicBezTo>
                      <a:pt x="1396" y="242"/>
                      <a:pt x="1365" y="241"/>
                      <a:pt x="1364" y="244"/>
                    </a:cubicBezTo>
                    <a:cubicBezTo>
                      <a:pt x="1363" y="247"/>
                      <a:pt x="1353" y="247"/>
                      <a:pt x="1341" y="248"/>
                    </a:cubicBezTo>
                    <a:cubicBezTo>
                      <a:pt x="1328" y="248"/>
                      <a:pt x="1333" y="254"/>
                      <a:pt x="1323" y="256"/>
                    </a:cubicBezTo>
                    <a:cubicBezTo>
                      <a:pt x="1313" y="258"/>
                      <a:pt x="1308" y="258"/>
                      <a:pt x="1305" y="263"/>
                    </a:cubicBezTo>
                    <a:cubicBezTo>
                      <a:pt x="1302" y="268"/>
                      <a:pt x="1294" y="269"/>
                      <a:pt x="1291" y="265"/>
                    </a:cubicBezTo>
                    <a:cubicBezTo>
                      <a:pt x="1287" y="261"/>
                      <a:pt x="1278" y="267"/>
                      <a:pt x="1283" y="268"/>
                    </a:cubicBezTo>
                    <a:cubicBezTo>
                      <a:pt x="1288" y="268"/>
                      <a:pt x="1283" y="273"/>
                      <a:pt x="1280" y="272"/>
                    </a:cubicBezTo>
                    <a:cubicBezTo>
                      <a:pt x="1277" y="271"/>
                      <a:pt x="1268" y="278"/>
                      <a:pt x="1273" y="277"/>
                    </a:cubicBezTo>
                    <a:cubicBezTo>
                      <a:pt x="1278" y="277"/>
                      <a:pt x="1281" y="281"/>
                      <a:pt x="1278" y="284"/>
                    </a:cubicBezTo>
                    <a:cubicBezTo>
                      <a:pt x="1276" y="287"/>
                      <a:pt x="1265" y="280"/>
                      <a:pt x="1262" y="283"/>
                    </a:cubicBezTo>
                    <a:cubicBezTo>
                      <a:pt x="1259" y="286"/>
                      <a:pt x="1267" y="289"/>
                      <a:pt x="1272" y="289"/>
                    </a:cubicBezTo>
                    <a:cubicBezTo>
                      <a:pt x="1277" y="288"/>
                      <a:pt x="1280" y="292"/>
                      <a:pt x="1281" y="295"/>
                    </a:cubicBezTo>
                    <a:cubicBezTo>
                      <a:pt x="1281" y="299"/>
                      <a:pt x="1269" y="293"/>
                      <a:pt x="1267" y="296"/>
                    </a:cubicBezTo>
                    <a:cubicBezTo>
                      <a:pt x="1264" y="299"/>
                      <a:pt x="1268" y="301"/>
                      <a:pt x="1274" y="301"/>
                    </a:cubicBezTo>
                    <a:cubicBezTo>
                      <a:pt x="1279" y="302"/>
                      <a:pt x="1275" y="304"/>
                      <a:pt x="1280" y="308"/>
                    </a:cubicBezTo>
                    <a:cubicBezTo>
                      <a:pt x="1280" y="308"/>
                      <a:pt x="1281" y="308"/>
                      <a:pt x="1281" y="309"/>
                    </a:cubicBezTo>
                    <a:cubicBezTo>
                      <a:pt x="1284" y="312"/>
                      <a:pt x="1278" y="313"/>
                      <a:pt x="1279" y="317"/>
                    </a:cubicBezTo>
                    <a:cubicBezTo>
                      <a:pt x="1279" y="320"/>
                      <a:pt x="1274" y="322"/>
                      <a:pt x="1274" y="318"/>
                    </a:cubicBezTo>
                    <a:cubicBezTo>
                      <a:pt x="1274" y="315"/>
                      <a:pt x="1259" y="314"/>
                      <a:pt x="1256" y="318"/>
                    </a:cubicBezTo>
                    <a:cubicBezTo>
                      <a:pt x="1253" y="321"/>
                      <a:pt x="1250" y="324"/>
                      <a:pt x="1247" y="321"/>
                    </a:cubicBezTo>
                    <a:cubicBezTo>
                      <a:pt x="1243" y="317"/>
                      <a:pt x="1232" y="321"/>
                      <a:pt x="1219" y="322"/>
                    </a:cubicBezTo>
                    <a:cubicBezTo>
                      <a:pt x="1205" y="323"/>
                      <a:pt x="1177" y="324"/>
                      <a:pt x="1170" y="326"/>
                    </a:cubicBezTo>
                    <a:cubicBezTo>
                      <a:pt x="1163" y="329"/>
                      <a:pt x="1157" y="338"/>
                      <a:pt x="1164" y="345"/>
                    </a:cubicBezTo>
                    <a:cubicBezTo>
                      <a:pt x="1170" y="351"/>
                      <a:pt x="1164" y="354"/>
                      <a:pt x="1164" y="358"/>
                    </a:cubicBezTo>
                    <a:cubicBezTo>
                      <a:pt x="1164" y="363"/>
                      <a:pt x="1181" y="371"/>
                      <a:pt x="1189" y="372"/>
                    </a:cubicBezTo>
                    <a:cubicBezTo>
                      <a:pt x="1198" y="373"/>
                      <a:pt x="1206" y="384"/>
                      <a:pt x="1200" y="390"/>
                    </a:cubicBezTo>
                    <a:cubicBezTo>
                      <a:pt x="1195" y="397"/>
                      <a:pt x="1179" y="388"/>
                      <a:pt x="1168" y="380"/>
                    </a:cubicBezTo>
                    <a:cubicBezTo>
                      <a:pt x="1158" y="372"/>
                      <a:pt x="1133" y="368"/>
                      <a:pt x="1125" y="369"/>
                    </a:cubicBezTo>
                    <a:cubicBezTo>
                      <a:pt x="1117" y="369"/>
                      <a:pt x="1122" y="362"/>
                      <a:pt x="1111" y="362"/>
                    </a:cubicBezTo>
                    <a:cubicBezTo>
                      <a:pt x="1101" y="362"/>
                      <a:pt x="1092" y="371"/>
                      <a:pt x="1099" y="371"/>
                    </a:cubicBezTo>
                    <a:cubicBezTo>
                      <a:pt x="1106" y="371"/>
                      <a:pt x="1111" y="371"/>
                      <a:pt x="1107" y="374"/>
                    </a:cubicBezTo>
                    <a:cubicBezTo>
                      <a:pt x="1104" y="378"/>
                      <a:pt x="1109" y="377"/>
                      <a:pt x="1117" y="380"/>
                    </a:cubicBezTo>
                    <a:cubicBezTo>
                      <a:pt x="1126" y="384"/>
                      <a:pt x="1111" y="389"/>
                      <a:pt x="1102" y="383"/>
                    </a:cubicBezTo>
                    <a:cubicBezTo>
                      <a:pt x="1093" y="377"/>
                      <a:pt x="1084" y="383"/>
                      <a:pt x="1081" y="387"/>
                    </a:cubicBezTo>
                    <a:cubicBezTo>
                      <a:pt x="1079" y="392"/>
                      <a:pt x="1092" y="405"/>
                      <a:pt x="1107" y="407"/>
                    </a:cubicBezTo>
                    <a:cubicBezTo>
                      <a:pt x="1122" y="409"/>
                      <a:pt x="1117" y="414"/>
                      <a:pt x="1124" y="416"/>
                    </a:cubicBezTo>
                    <a:cubicBezTo>
                      <a:pt x="1131" y="419"/>
                      <a:pt x="1126" y="422"/>
                      <a:pt x="1121" y="422"/>
                    </a:cubicBezTo>
                    <a:cubicBezTo>
                      <a:pt x="1116" y="422"/>
                      <a:pt x="1107" y="415"/>
                      <a:pt x="1099" y="411"/>
                    </a:cubicBezTo>
                    <a:cubicBezTo>
                      <a:pt x="1092" y="407"/>
                      <a:pt x="1071" y="412"/>
                      <a:pt x="1067" y="408"/>
                    </a:cubicBezTo>
                    <a:cubicBezTo>
                      <a:pt x="1063" y="404"/>
                      <a:pt x="1070" y="399"/>
                      <a:pt x="1066" y="396"/>
                    </a:cubicBezTo>
                    <a:cubicBezTo>
                      <a:pt x="1062" y="392"/>
                      <a:pt x="1065" y="385"/>
                      <a:pt x="1070" y="377"/>
                    </a:cubicBezTo>
                    <a:cubicBezTo>
                      <a:pt x="1075" y="369"/>
                      <a:pt x="1069" y="356"/>
                      <a:pt x="1062" y="354"/>
                    </a:cubicBezTo>
                    <a:cubicBezTo>
                      <a:pt x="1055" y="351"/>
                      <a:pt x="1056" y="359"/>
                      <a:pt x="1057" y="361"/>
                    </a:cubicBezTo>
                    <a:cubicBezTo>
                      <a:pt x="1059" y="363"/>
                      <a:pt x="1058" y="374"/>
                      <a:pt x="1052" y="381"/>
                    </a:cubicBezTo>
                    <a:cubicBezTo>
                      <a:pt x="1047" y="388"/>
                      <a:pt x="1030" y="388"/>
                      <a:pt x="1030" y="393"/>
                    </a:cubicBezTo>
                    <a:cubicBezTo>
                      <a:pt x="1030" y="397"/>
                      <a:pt x="1018" y="401"/>
                      <a:pt x="1022" y="404"/>
                    </a:cubicBezTo>
                    <a:cubicBezTo>
                      <a:pt x="1026" y="408"/>
                      <a:pt x="1042" y="425"/>
                      <a:pt x="1044" y="430"/>
                    </a:cubicBezTo>
                    <a:cubicBezTo>
                      <a:pt x="1046" y="436"/>
                      <a:pt x="1030" y="452"/>
                      <a:pt x="1033" y="462"/>
                    </a:cubicBezTo>
                    <a:cubicBezTo>
                      <a:pt x="1035" y="472"/>
                      <a:pt x="1030" y="476"/>
                      <a:pt x="1033" y="481"/>
                    </a:cubicBezTo>
                    <a:cubicBezTo>
                      <a:pt x="1037" y="486"/>
                      <a:pt x="1043" y="482"/>
                      <a:pt x="1048" y="484"/>
                    </a:cubicBezTo>
                    <a:cubicBezTo>
                      <a:pt x="1052" y="486"/>
                      <a:pt x="1060" y="481"/>
                      <a:pt x="1070" y="479"/>
                    </a:cubicBezTo>
                    <a:cubicBezTo>
                      <a:pt x="1080" y="477"/>
                      <a:pt x="1099" y="488"/>
                      <a:pt x="1106" y="491"/>
                    </a:cubicBezTo>
                    <a:cubicBezTo>
                      <a:pt x="1113" y="495"/>
                      <a:pt x="1110" y="500"/>
                      <a:pt x="1113" y="506"/>
                    </a:cubicBezTo>
                    <a:cubicBezTo>
                      <a:pt x="1117" y="511"/>
                      <a:pt x="1105" y="511"/>
                      <a:pt x="1105" y="520"/>
                    </a:cubicBezTo>
                    <a:cubicBezTo>
                      <a:pt x="1104" y="528"/>
                      <a:pt x="1126" y="532"/>
                      <a:pt x="1126" y="534"/>
                    </a:cubicBezTo>
                    <a:cubicBezTo>
                      <a:pt x="1127" y="537"/>
                      <a:pt x="1111" y="535"/>
                      <a:pt x="1105" y="533"/>
                    </a:cubicBezTo>
                    <a:cubicBezTo>
                      <a:pt x="1099" y="530"/>
                      <a:pt x="1098" y="522"/>
                      <a:pt x="1097" y="520"/>
                    </a:cubicBezTo>
                    <a:cubicBezTo>
                      <a:pt x="1095" y="519"/>
                      <a:pt x="1101" y="512"/>
                      <a:pt x="1101" y="507"/>
                    </a:cubicBezTo>
                    <a:cubicBezTo>
                      <a:pt x="1102" y="502"/>
                      <a:pt x="1094" y="498"/>
                      <a:pt x="1092" y="495"/>
                    </a:cubicBezTo>
                    <a:cubicBezTo>
                      <a:pt x="1089" y="491"/>
                      <a:pt x="1085" y="486"/>
                      <a:pt x="1080" y="487"/>
                    </a:cubicBezTo>
                    <a:cubicBezTo>
                      <a:pt x="1075" y="488"/>
                      <a:pt x="1056" y="490"/>
                      <a:pt x="1051" y="495"/>
                    </a:cubicBezTo>
                    <a:cubicBezTo>
                      <a:pt x="1045" y="500"/>
                      <a:pt x="1052" y="514"/>
                      <a:pt x="1055" y="521"/>
                    </a:cubicBezTo>
                    <a:cubicBezTo>
                      <a:pt x="1058" y="528"/>
                      <a:pt x="1038" y="538"/>
                      <a:pt x="1039" y="543"/>
                    </a:cubicBezTo>
                    <a:cubicBezTo>
                      <a:pt x="1040" y="549"/>
                      <a:pt x="1033" y="551"/>
                      <a:pt x="1025" y="556"/>
                    </a:cubicBezTo>
                    <a:cubicBezTo>
                      <a:pt x="1016" y="560"/>
                      <a:pt x="1007" y="564"/>
                      <a:pt x="1007" y="571"/>
                    </a:cubicBezTo>
                    <a:cubicBezTo>
                      <a:pt x="1008" y="578"/>
                      <a:pt x="996" y="574"/>
                      <a:pt x="990" y="571"/>
                    </a:cubicBezTo>
                    <a:cubicBezTo>
                      <a:pt x="985" y="568"/>
                      <a:pt x="977" y="573"/>
                      <a:pt x="969" y="573"/>
                    </a:cubicBezTo>
                    <a:cubicBezTo>
                      <a:pt x="960" y="572"/>
                      <a:pt x="960" y="565"/>
                      <a:pt x="954" y="568"/>
                    </a:cubicBezTo>
                    <a:cubicBezTo>
                      <a:pt x="947" y="570"/>
                      <a:pt x="942" y="565"/>
                      <a:pt x="944" y="560"/>
                    </a:cubicBezTo>
                    <a:cubicBezTo>
                      <a:pt x="946" y="555"/>
                      <a:pt x="954" y="559"/>
                      <a:pt x="954" y="562"/>
                    </a:cubicBezTo>
                    <a:cubicBezTo>
                      <a:pt x="955" y="566"/>
                      <a:pt x="960" y="564"/>
                      <a:pt x="965" y="561"/>
                    </a:cubicBezTo>
                    <a:cubicBezTo>
                      <a:pt x="971" y="558"/>
                      <a:pt x="968" y="565"/>
                      <a:pt x="976" y="566"/>
                    </a:cubicBezTo>
                    <a:cubicBezTo>
                      <a:pt x="984" y="566"/>
                      <a:pt x="980" y="562"/>
                      <a:pt x="986" y="562"/>
                    </a:cubicBezTo>
                    <a:cubicBezTo>
                      <a:pt x="992" y="563"/>
                      <a:pt x="992" y="561"/>
                      <a:pt x="990" y="558"/>
                    </a:cubicBezTo>
                    <a:cubicBezTo>
                      <a:pt x="989" y="555"/>
                      <a:pt x="995" y="552"/>
                      <a:pt x="999" y="551"/>
                    </a:cubicBezTo>
                    <a:cubicBezTo>
                      <a:pt x="1003" y="549"/>
                      <a:pt x="1001" y="543"/>
                      <a:pt x="1005" y="541"/>
                    </a:cubicBezTo>
                    <a:cubicBezTo>
                      <a:pt x="1008" y="539"/>
                      <a:pt x="1006" y="535"/>
                      <a:pt x="1010" y="534"/>
                    </a:cubicBezTo>
                    <a:cubicBezTo>
                      <a:pt x="1014" y="534"/>
                      <a:pt x="1015" y="528"/>
                      <a:pt x="1019" y="528"/>
                    </a:cubicBezTo>
                    <a:cubicBezTo>
                      <a:pt x="1023" y="528"/>
                      <a:pt x="1025" y="522"/>
                      <a:pt x="1022" y="519"/>
                    </a:cubicBezTo>
                    <a:cubicBezTo>
                      <a:pt x="1020" y="516"/>
                      <a:pt x="1024" y="508"/>
                      <a:pt x="1027" y="507"/>
                    </a:cubicBezTo>
                    <a:cubicBezTo>
                      <a:pt x="1031" y="506"/>
                      <a:pt x="1031" y="502"/>
                      <a:pt x="1028" y="500"/>
                    </a:cubicBezTo>
                    <a:cubicBezTo>
                      <a:pt x="1025" y="497"/>
                      <a:pt x="1012" y="489"/>
                      <a:pt x="1013" y="484"/>
                    </a:cubicBezTo>
                    <a:cubicBezTo>
                      <a:pt x="1014" y="478"/>
                      <a:pt x="1011" y="469"/>
                      <a:pt x="1013" y="464"/>
                    </a:cubicBezTo>
                    <a:cubicBezTo>
                      <a:pt x="1014" y="460"/>
                      <a:pt x="1013" y="452"/>
                      <a:pt x="1012" y="447"/>
                    </a:cubicBezTo>
                    <a:cubicBezTo>
                      <a:pt x="1012" y="442"/>
                      <a:pt x="1015" y="436"/>
                      <a:pt x="1017" y="427"/>
                    </a:cubicBezTo>
                    <a:cubicBezTo>
                      <a:pt x="1019" y="417"/>
                      <a:pt x="1007" y="408"/>
                      <a:pt x="1002" y="405"/>
                    </a:cubicBezTo>
                    <a:cubicBezTo>
                      <a:pt x="996" y="403"/>
                      <a:pt x="1000" y="398"/>
                      <a:pt x="1008" y="391"/>
                    </a:cubicBezTo>
                    <a:cubicBezTo>
                      <a:pt x="1016" y="384"/>
                      <a:pt x="1016" y="363"/>
                      <a:pt x="1016" y="359"/>
                    </a:cubicBezTo>
                    <a:cubicBezTo>
                      <a:pt x="1015" y="354"/>
                      <a:pt x="999" y="351"/>
                      <a:pt x="992" y="351"/>
                    </a:cubicBezTo>
                    <a:cubicBezTo>
                      <a:pt x="986" y="352"/>
                      <a:pt x="962" y="351"/>
                      <a:pt x="956" y="349"/>
                    </a:cubicBezTo>
                    <a:cubicBezTo>
                      <a:pt x="951" y="348"/>
                      <a:pt x="949" y="354"/>
                      <a:pt x="946" y="360"/>
                    </a:cubicBezTo>
                    <a:cubicBezTo>
                      <a:pt x="943" y="366"/>
                      <a:pt x="937" y="374"/>
                      <a:pt x="933" y="387"/>
                    </a:cubicBezTo>
                    <a:cubicBezTo>
                      <a:pt x="930" y="399"/>
                      <a:pt x="915" y="403"/>
                      <a:pt x="908" y="406"/>
                    </a:cubicBezTo>
                    <a:cubicBezTo>
                      <a:pt x="901" y="409"/>
                      <a:pt x="897" y="418"/>
                      <a:pt x="900" y="423"/>
                    </a:cubicBezTo>
                    <a:cubicBezTo>
                      <a:pt x="903" y="427"/>
                      <a:pt x="908" y="423"/>
                      <a:pt x="911" y="425"/>
                    </a:cubicBezTo>
                    <a:cubicBezTo>
                      <a:pt x="914" y="427"/>
                      <a:pt x="911" y="438"/>
                      <a:pt x="909" y="440"/>
                    </a:cubicBezTo>
                    <a:cubicBezTo>
                      <a:pt x="907" y="442"/>
                      <a:pt x="912" y="446"/>
                      <a:pt x="908" y="449"/>
                    </a:cubicBezTo>
                    <a:cubicBezTo>
                      <a:pt x="903" y="452"/>
                      <a:pt x="898" y="459"/>
                      <a:pt x="901" y="462"/>
                    </a:cubicBezTo>
                    <a:cubicBezTo>
                      <a:pt x="904" y="465"/>
                      <a:pt x="918" y="467"/>
                      <a:pt x="923" y="470"/>
                    </a:cubicBezTo>
                    <a:cubicBezTo>
                      <a:pt x="929" y="474"/>
                      <a:pt x="927" y="480"/>
                      <a:pt x="932" y="486"/>
                    </a:cubicBezTo>
                    <a:cubicBezTo>
                      <a:pt x="936" y="491"/>
                      <a:pt x="941" y="488"/>
                      <a:pt x="943" y="491"/>
                    </a:cubicBezTo>
                    <a:cubicBezTo>
                      <a:pt x="945" y="495"/>
                      <a:pt x="935" y="510"/>
                      <a:pt x="931" y="510"/>
                    </a:cubicBezTo>
                    <a:cubicBezTo>
                      <a:pt x="928" y="511"/>
                      <a:pt x="913" y="495"/>
                      <a:pt x="908" y="492"/>
                    </a:cubicBezTo>
                    <a:cubicBezTo>
                      <a:pt x="904" y="489"/>
                      <a:pt x="887" y="483"/>
                      <a:pt x="878" y="479"/>
                    </a:cubicBezTo>
                    <a:cubicBezTo>
                      <a:pt x="869" y="474"/>
                      <a:pt x="862" y="475"/>
                      <a:pt x="853" y="469"/>
                    </a:cubicBezTo>
                    <a:cubicBezTo>
                      <a:pt x="843" y="462"/>
                      <a:pt x="835" y="459"/>
                      <a:pt x="818" y="459"/>
                    </a:cubicBezTo>
                    <a:cubicBezTo>
                      <a:pt x="801" y="460"/>
                      <a:pt x="789" y="455"/>
                      <a:pt x="784" y="456"/>
                    </a:cubicBezTo>
                    <a:cubicBezTo>
                      <a:pt x="778" y="457"/>
                      <a:pt x="780" y="450"/>
                      <a:pt x="770" y="446"/>
                    </a:cubicBezTo>
                    <a:cubicBezTo>
                      <a:pt x="759" y="442"/>
                      <a:pt x="753" y="435"/>
                      <a:pt x="747" y="438"/>
                    </a:cubicBezTo>
                    <a:cubicBezTo>
                      <a:pt x="741" y="442"/>
                      <a:pt x="743" y="453"/>
                      <a:pt x="752" y="454"/>
                    </a:cubicBezTo>
                    <a:cubicBezTo>
                      <a:pt x="761" y="455"/>
                      <a:pt x="757" y="460"/>
                      <a:pt x="766" y="460"/>
                    </a:cubicBezTo>
                    <a:cubicBezTo>
                      <a:pt x="776" y="459"/>
                      <a:pt x="778" y="462"/>
                      <a:pt x="778" y="468"/>
                    </a:cubicBezTo>
                    <a:cubicBezTo>
                      <a:pt x="778" y="474"/>
                      <a:pt x="783" y="480"/>
                      <a:pt x="787" y="484"/>
                    </a:cubicBezTo>
                    <a:cubicBezTo>
                      <a:pt x="791" y="488"/>
                      <a:pt x="788" y="494"/>
                      <a:pt x="781" y="494"/>
                    </a:cubicBezTo>
                    <a:cubicBezTo>
                      <a:pt x="773" y="494"/>
                      <a:pt x="765" y="495"/>
                      <a:pt x="768" y="501"/>
                    </a:cubicBezTo>
                    <a:cubicBezTo>
                      <a:pt x="771" y="506"/>
                      <a:pt x="766" y="507"/>
                      <a:pt x="758" y="505"/>
                    </a:cubicBezTo>
                    <a:cubicBezTo>
                      <a:pt x="751" y="502"/>
                      <a:pt x="755" y="496"/>
                      <a:pt x="758" y="493"/>
                    </a:cubicBezTo>
                    <a:cubicBezTo>
                      <a:pt x="761" y="490"/>
                      <a:pt x="752" y="486"/>
                      <a:pt x="747" y="485"/>
                    </a:cubicBezTo>
                    <a:cubicBezTo>
                      <a:pt x="742" y="483"/>
                      <a:pt x="723" y="497"/>
                      <a:pt x="718" y="499"/>
                    </a:cubicBezTo>
                    <a:cubicBezTo>
                      <a:pt x="712" y="502"/>
                      <a:pt x="699" y="496"/>
                      <a:pt x="686" y="499"/>
                    </a:cubicBezTo>
                    <a:cubicBezTo>
                      <a:pt x="673" y="503"/>
                      <a:pt x="673" y="513"/>
                      <a:pt x="668" y="512"/>
                    </a:cubicBezTo>
                    <a:cubicBezTo>
                      <a:pt x="663" y="511"/>
                      <a:pt x="649" y="514"/>
                      <a:pt x="643" y="510"/>
                    </a:cubicBezTo>
                    <a:cubicBezTo>
                      <a:pt x="637" y="507"/>
                      <a:pt x="642" y="505"/>
                      <a:pt x="648" y="505"/>
                    </a:cubicBezTo>
                    <a:cubicBezTo>
                      <a:pt x="654" y="505"/>
                      <a:pt x="656" y="503"/>
                      <a:pt x="652" y="500"/>
                    </a:cubicBezTo>
                    <a:cubicBezTo>
                      <a:pt x="649" y="496"/>
                      <a:pt x="657" y="490"/>
                      <a:pt x="656" y="487"/>
                    </a:cubicBezTo>
                    <a:cubicBezTo>
                      <a:pt x="656" y="484"/>
                      <a:pt x="634" y="491"/>
                      <a:pt x="631" y="494"/>
                    </a:cubicBezTo>
                    <a:cubicBezTo>
                      <a:pt x="627" y="497"/>
                      <a:pt x="631" y="503"/>
                      <a:pt x="627" y="505"/>
                    </a:cubicBezTo>
                    <a:cubicBezTo>
                      <a:pt x="623" y="507"/>
                      <a:pt x="623" y="502"/>
                      <a:pt x="619" y="500"/>
                    </a:cubicBezTo>
                    <a:cubicBezTo>
                      <a:pt x="614" y="498"/>
                      <a:pt x="582" y="506"/>
                      <a:pt x="575" y="513"/>
                    </a:cubicBezTo>
                    <a:cubicBezTo>
                      <a:pt x="569" y="520"/>
                      <a:pt x="557" y="520"/>
                      <a:pt x="557" y="524"/>
                    </a:cubicBezTo>
                    <a:cubicBezTo>
                      <a:pt x="557" y="528"/>
                      <a:pt x="542" y="527"/>
                      <a:pt x="537" y="530"/>
                    </a:cubicBezTo>
                    <a:cubicBezTo>
                      <a:pt x="531" y="533"/>
                      <a:pt x="535" y="545"/>
                      <a:pt x="532" y="550"/>
                    </a:cubicBezTo>
                    <a:cubicBezTo>
                      <a:pt x="530" y="556"/>
                      <a:pt x="507" y="554"/>
                      <a:pt x="500" y="554"/>
                    </a:cubicBezTo>
                    <a:cubicBezTo>
                      <a:pt x="493" y="555"/>
                      <a:pt x="491" y="541"/>
                      <a:pt x="485" y="540"/>
                    </a:cubicBezTo>
                    <a:cubicBezTo>
                      <a:pt x="480" y="539"/>
                      <a:pt x="483" y="531"/>
                      <a:pt x="485" y="528"/>
                    </a:cubicBezTo>
                    <a:cubicBezTo>
                      <a:pt x="486" y="525"/>
                      <a:pt x="491" y="527"/>
                      <a:pt x="498" y="523"/>
                    </a:cubicBezTo>
                    <a:cubicBezTo>
                      <a:pt x="505" y="519"/>
                      <a:pt x="512" y="525"/>
                      <a:pt x="515" y="522"/>
                    </a:cubicBezTo>
                    <a:cubicBezTo>
                      <a:pt x="517" y="519"/>
                      <a:pt x="504" y="511"/>
                      <a:pt x="503" y="504"/>
                    </a:cubicBezTo>
                    <a:cubicBezTo>
                      <a:pt x="502" y="497"/>
                      <a:pt x="487" y="495"/>
                      <a:pt x="479" y="497"/>
                    </a:cubicBezTo>
                    <a:cubicBezTo>
                      <a:pt x="471" y="500"/>
                      <a:pt x="461" y="498"/>
                      <a:pt x="456" y="495"/>
                    </a:cubicBezTo>
                    <a:cubicBezTo>
                      <a:pt x="450" y="492"/>
                      <a:pt x="450" y="500"/>
                      <a:pt x="459" y="502"/>
                    </a:cubicBezTo>
                    <a:cubicBezTo>
                      <a:pt x="468" y="504"/>
                      <a:pt x="463" y="511"/>
                      <a:pt x="465" y="515"/>
                    </a:cubicBezTo>
                    <a:cubicBezTo>
                      <a:pt x="466" y="519"/>
                      <a:pt x="462" y="529"/>
                      <a:pt x="457" y="536"/>
                    </a:cubicBezTo>
                    <a:cubicBezTo>
                      <a:pt x="452" y="543"/>
                      <a:pt x="456" y="543"/>
                      <a:pt x="463" y="543"/>
                    </a:cubicBezTo>
                    <a:cubicBezTo>
                      <a:pt x="471" y="543"/>
                      <a:pt x="470" y="552"/>
                      <a:pt x="470" y="560"/>
                    </a:cubicBezTo>
                    <a:cubicBezTo>
                      <a:pt x="470" y="567"/>
                      <a:pt x="465" y="569"/>
                      <a:pt x="465" y="574"/>
                    </a:cubicBezTo>
                    <a:cubicBezTo>
                      <a:pt x="465" y="579"/>
                      <a:pt x="458" y="572"/>
                      <a:pt x="456" y="574"/>
                    </a:cubicBezTo>
                    <a:cubicBezTo>
                      <a:pt x="455" y="576"/>
                      <a:pt x="452" y="573"/>
                      <a:pt x="451" y="568"/>
                    </a:cubicBezTo>
                    <a:cubicBezTo>
                      <a:pt x="450" y="564"/>
                      <a:pt x="438" y="566"/>
                      <a:pt x="432" y="565"/>
                    </a:cubicBezTo>
                    <a:cubicBezTo>
                      <a:pt x="425" y="563"/>
                      <a:pt x="423" y="566"/>
                      <a:pt x="420" y="570"/>
                    </a:cubicBezTo>
                    <a:cubicBezTo>
                      <a:pt x="417" y="575"/>
                      <a:pt x="408" y="577"/>
                      <a:pt x="403" y="578"/>
                    </a:cubicBezTo>
                    <a:cubicBezTo>
                      <a:pt x="398" y="578"/>
                      <a:pt x="390" y="587"/>
                      <a:pt x="385" y="591"/>
                    </a:cubicBezTo>
                    <a:cubicBezTo>
                      <a:pt x="380" y="594"/>
                      <a:pt x="379" y="601"/>
                      <a:pt x="386" y="607"/>
                    </a:cubicBezTo>
                    <a:cubicBezTo>
                      <a:pt x="393" y="614"/>
                      <a:pt x="394" y="618"/>
                      <a:pt x="394" y="622"/>
                    </a:cubicBezTo>
                    <a:cubicBezTo>
                      <a:pt x="393" y="626"/>
                      <a:pt x="374" y="625"/>
                      <a:pt x="371" y="621"/>
                    </a:cubicBezTo>
                    <a:cubicBezTo>
                      <a:pt x="368" y="617"/>
                      <a:pt x="356" y="615"/>
                      <a:pt x="352" y="616"/>
                    </a:cubicBezTo>
                    <a:cubicBezTo>
                      <a:pt x="348" y="617"/>
                      <a:pt x="336" y="604"/>
                      <a:pt x="330" y="603"/>
                    </a:cubicBezTo>
                    <a:cubicBezTo>
                      <a:pt x="324" y="603"/>
                      <a:pt x="321" y="610"/>
                      <a:pt x="319" y="614"/>
                    </a:cubicBezTo>
                    <a:cubicBezTo>
                      <a:pt x="317" y="618"/>
                      <a:pt x="322" y="619"/>
                      <a:pt x="324" y="625"/>
                    </a:cubicBezTo>
                    <a:cubicBezTo>
                      <a:pt x="327" y="631"/>
                      <a:pt x="338" y="631"/>
                      <a:pt x="343" y="631"/>
                    </a:cubicBezTo>
                    <a:cubicBezTo>
                      <a:pt x="348" y="631"/>
                      <a:pt x="346" y="639"/>
                      <a:pt x="345" y="643"/>
                    </a:cubicBezTo>
                    <a:cubicBezTo>
                      <a:pt x="343" y="646"/>
                      <a:pt x="333" y="649"/>
                      <a:pt x="330" y="645"/>
                    </a:cubicBezTo>
                    <a:cubicBezTo>
                      <a:pt x="328" y="641"/>
                      <a:pt x="316" y="645"/>
                      <a:pt x="316" y="641"/>
                    </a:cubicBezTo>
                    <a:cubicBezTo>
                      <a:pt x="315" y="636"/>
                      <a:pt x="307" y="629"/>
                      <a:pt x="298" y="631"/>
                    </a:cubicBezTo>
                    <a:cubicBezTo>
                      <a:pt x="290" y="632"/>
                      <a:pt x="288" y="627"/>
                      <a:pt x="288" y="620"/>
                    </a:cubicBezTo>
                    <a:cubicBezTo>
                      <a:pt x="289" y="613"/>
                      <a:pt x="284" y="609"/>
                      <a:pt x="284" y="606"/>
                    </a:cubicBezTo>
                    <a:cubicBezTo>
                      <a:pt x="284" y="603"/>
                      <a:pt x="280" y="597"/>
                      <a:pt x="285" y="594"/>
                    </a:cubicBezTo>
                    <a:cubicBezTo>
                      <a:pt x="289" y="591"/>
                      <a:pt x="286" y="586"/>
                      <a:pt x="286" y="582"/>
                    </a:cubicBezTo>
                    <a:cubicBezTo>
                      <a:pt x="286" y="578"/>
                      <a:pt x="278" y="571"/>
                      <a:pt x="271" y="571"/>
                    </a:cubicBezTo>
                    <a:cubicBezTo>
                      <a:pt x="264" y="571"/>
                      <a:pt x="266" y="564"/>
                      <a:pt x="260" y="563"/>
                    </a:cubicBezTo>
                    <a:cubicBezTo>
                      <a:pt x="254" y="562"/>
                      <a:pt x="242" y="552"/>
                      <a:pt x="242" y="548"/>
                    </a:cubicBezTo>
                    <a:cubicBezTo>
                      <a:pt x="241" y="543"/>
                      <a:pt x="232" y="543"/>
                      <a:pt x="235" y="541"/>
                    </a:cubicBezTo>
                    <a:cubicBezTo>
                      <a:pt x="238" y="540"/>
                      <a:pt x="245" y="542"/>
                      <a:pt x="250" y="547"/>
                    </a:cubicBezTo>
                    <a:cubicBezTo>
                      <a:pt x="255" y="552"/>
                      <a:pt x="263" y="557"/>
                      <a:pt x="276" y="558"/>
                    </a:cubicBezTo>
                    <a:cubicBezTo>
                      <a:pt x="289" y="560"/>
                      <a:pt x="295" y="566"/>
                      <a:pt x="309" y="569"/>
                    </a:cubicBezTo>
                    <a:cubicBezTo>
                      <a:pt x="324" y="571"/>
                      <a:pt x="332" y="573"/>
                      <a:pt x="353" y="576"/>
                    </a:cubicBezTo>
                    <a:cubicBezTo>
                      <a:pt x="374" y="579"/>
                      <a:pt x="402" y="558"/>
                      <a:pt x="408" y="552"/>
                    </a:cubicBezTo>
                    <a:cubicBezTo>
                      <a:pt x="414" y="546"/>
                      <a:pt x="406" y="534"/>
                      <a:pt x="406" y="529"/>
                    </a:cubicBezTo>
                    <a:cubicBezTo>
                      <a:pt x="406" y="525"/>
                      <a:pt x="397" y="524"/>
                      <a:pt x="395" y="521"/>
                    </a:cubicBezTo>
                    <a:cubicBezTo>
                      <a:pt x="394" y="518"/>
                      <a:pt x="388" y="512"/>
                      <a:pt x="380" y="512"/>
                    </a:cubicBezTo>
                    <a:cubicBezTo>
                      <a:pt x="372" y="512"/>
                      <a:pt x="371" y="502"/>
                      <a:pt x="364" y="503"/>
                    </a:cubicBezTo>
                    <a:cubicBezTo>
                      <a:pt x="358" y="503"/>
                      <a:pt x="353" y="500"/>
                      <a:pt x="336" y="489"/>
                    </a:cubicBezTo>
                    <a:cubicBezTo>
                      <a:pt x="320" y="478"/>
                      <a:pt x="297" y="470"/>
                      <a:pt x="292" y="472"/>
                    </a:cubicBezTo>
                    <a:cubicBezTo>
                      <a:pt x="288" y="474"/>
                      <a:pt x="285" y="475"/>
                      <a:pt x="283" y="471"/>
                    </a:cubicBezTo>
                    <a:cubicBezTo>
                      <a:pt x="280" y="466"/>
                      <a:pt x="273" y="467"/>
                      <a:pt x="269" y="470"/>
                    </a:cubicBezTo>
                    <a:cubicBezTo>
                      <a:pt x="264" y="474"/>
                      <a:pt x="260" y="467"/>
                      <a:pt x="252" y="469"/>
                    </a:cubicBezTo>
                    <a:cubicBezTo>
                      <a:pt x="243" y="471"/>
                      <a:pt x="239" y="466"/>
                      <a:pt x="241" y="463"/>
                    </a:cubicBezTo>
                    <a:cubicBezTo>
                      <a:pt x="243" y="460"/>
                      <a:pt x="256" y="463"/>
                      <a:pt x="255" y="459"/>
                    </a:cubicBezTo>
                    <a:cubicBezTo>
                      <a:pt x="254" y="454"/>
                      <a:pt x="250" y="459"/>
                      <a:pt x="242" y="454"/>
                    </a:cubicBezTo>
                    <a:cubicBezTo>
                      <a:pt x="235" y="448"/>
                      <a:pt x="231" y="452"/>
                      <a:pt x="229" y="456"/>
                    </a:cubicBezTo>
                    <a:cubicBezTo>
                      <a:pt x="227" y="460"/>
                      <a:pt x="221" y="459"/>
                      <a:pt x="218" y="455"/>
                    </a:cubicBezTo>
                    <a:cubicBezTo>
                      <a:pt x="217" y="455"/>
                      <a:pt x="217" y="455"/>
                      <a:pt x="216" y="455"/>
                    </a:cubicBezTo>
                    <a:cubicBezTo>
                      <a:pt x="215" y="462"/>
                      <a:pt x="211" y="462"/>
                      <a:pt x="207" y="461"/>
                    </a:cubicBezTo>
                    <a:cubicBezTo>
                      <a:pt x="202" y="460"/>
                      <a:pt x="197" y="469"/>
                      <a:pt x="191" y="469"/>
                    </a:cubicBezTo>
                    <a:cubicBezTo>
                      <a:pt x="185" y="469"/>
                      <a:pt x="179" y="475"/>
                      <a:pt x="178" y="480"/>
                    </a:cubicBezTo>
                    <a:cubicBezTo>
                      <a:pt x="177" y="485"/>
                      <a:pt x="171" y="482"/>
                      <a:pt x="171" y="485"/>
                    </a:cubicBezTo>
                    <a:cubicBezTo>
                      <a:pt x="171" y="489"/>
                      <a:pt x="171" y="492"/>
                      <a:pt x="168" y="495"/>
                    </a:cubicBezTo>
                    <a:cubicBezTo>
                      <a:pt x="165" y="499"/>
                      <a:pt x="168" y="500"/>
                      <a:pt x="171" y="506"/>
                    </a:cubicBezTo>
                    <a:cubicBezTo>
                      <a:pt x="174" y="512"/>
                      <a:pt x="180" y="511"/>
                      <a:pt x="183" y="513"/>
                    </a:cubicBezTo>
                    <a:cubicBezTo>
                      <a:pt x="185" y="514"/>
                      <a:pt x="196" y="523"/>
                      <a:pt x="196" y="527"/>
                    </a:cubicBezTo>
                    <a:cubicBezTo>
                      <a:pt x="196" y="530"/>
                      <a:pt x="188" y="538"/>
                      <a:pt x="184" y="541"/>
                    </a:cubicBezTo>
                    <a:cubicBezTo>
                      <a:pt x="181" y="543"/>
                      <a:pt x="177" y="548"/>
                      <a:pt x="179" y="552"/>
                    </a:cubicBezTo>
                    <a:cubicBezTo>
                      <a:pt x="181" y="555"/>
                      <a:pt x="190" y="569"/>
                      <a:pt x="197" y="580"/>
                    </a:cubicBezTo>
                    <a:cubicBezTo>
                      <a:pt x="203" y="591"/>
                      <a:pt x="194" y="586"/>
                      <a:pt x="190" y="591"/>
                    </a:cubicBezTo>
                    <a:cubicBezTo>
                      <a:pt x="187" y="596"/>
                      <a:pt x="192" y="603"/>
                      <a:pt x="193" y="606"/>
                    </a:cubicBezTo>
                    <a:cubicBezTo>
                      <a:pt x="194" y="609"/>
                      <a:pt x="188" y="609"/>
                      <a:pt x="189" y="611"/>
                    </a:cubicBezTo>
                    <a:cubicBezTo>
                      <a:pt x="189" y="614"/>
                      <a:pt x="198" y="615"/>
                      <a:pt x="198" y="618"/>
                    </a:cubicBezTo>
                    <a:cubicBezTo>
                      <a:pt x="199" y="620"/>
                      <a:pt x="193" y="623"/>
                      <a:pt x="195" y="627"/>
                    </a:cubicBezTo>
                    <a:cubicBezTo>
                      <a:pt x="198" y="632"/>
                      <a:pt x="205" y="632"/>
                      <a:pt x="206" y="637"/>
                    </a:cubicBezTo>
                    <a:cubicBezTo>
                      <a:pt x="206" y="643"/>
                      <a:pt x="193" y="643"/>
                      <a:pt x="194" y="648"/>
                    </a:cubicBezTo>
                    <a:cubicBezTo>
                      <a:pt x="194" y="652"/>
                      <a:pt x="211" y="658"/>
                      <a:pt x="218" y="666"/>
                    </a:cubicBezTo>
                    <a:cubicBezTo>
                      <a:pt x="225" y="675"/>
                      <a:pt x="225" y="677"/>
                      <a:pt x="223" y="681"/>
                    </a:cubicBezTo>
                    <a:cubicBezTo>
                      <a:pt x="219" y="690"/>
                      <a:pt x="199" y="698"/>
                      <a:pt x="195" y="708"/>
                    </a:cubicBezTo>
                    <a:cubicBezTo>
                      <a:pt x="190" y="718"/>
                      <a:pt x="174" y="724"/>
                      <a:pt x="166" y="732"/>
                    </a:cubicBezTo>
                    <a:cubicBezTo>
                      <a:pt x="163" y="735"/>
                      <a:pt x="160" y="739"/>
                      <a:pt x="157" y="743"/>
                    </a:cubicBezTo>
                    <a:cubicBezTo>
                      <a:pt x="160" y="742"/>
                      <a:pt x="163" y="741"/>
                      <a:pt x="165" y="740"/>
                    </a:cubicBezTo>
                    <a:cubicBezTo>
                      <a:pt x="169" y="738"/>
                      <a:pt x="172" y="749"/>
                      <a:pt x="177" y="752"/>
                    </a:cubicBezTo>
                    <a:cubicBezTo>
                      <a:pt x="181" y="756"/>
                      <a:pt x="190" y="753"/>
                      <a:pt x="193" y="756"/>
                    </a:cubicBezTo>
                    <a:cubicBezTo>
                      <a:pt x="196" y="759"/>
                      <a:pt x="191" y="760"/>
                      <a:pt x="184" y="759"/>
                    </a:cubicBezTo>
                    <a:cubicBezTo>
                      <a:pt x="178" y="757"/>
                      <a:pt x="176" y="761"/>
                      <a:pt x="166" y="765"/>
                    </a:cubicBezTo>
                    <a:cubicBezTo>
                      <a:pt x="159" y="767"/>
                      <a:pt x="159" y="770"/>
                      <a:pt x="157" y="772"/>
                    </a:cubicBezTo>
                    <a:cubicBezTo>
                      <a:pt x="161" y="779"/>
                      <a:pt x="155" y="779"/>
                      <a:pt x="153" y="784"/>
                    </a:cubicBezTo>
                    <a:cubicBezTo>
                      <a:pt x="151" y="790"/>
                      <a:pt x="147" y="791"/>
                      <a:pt x="147" y="794"/>
                    </a:cubicBezTo>
                    <a:cubicBezTo>
                      <a:pt x="146" y="797"/>
                      <a:pt x="148" y="800"/>
                      <a:pt x="148" y="805"/>
                    </a:cubicBezTo>
                    <a:cubicBezTo>
                      <a:pt x="148" y="810"/>
                      <a:pt x="149" y="811"/>
                      <a:pt x="152" y="815"/>
                    </a:cubicBezTo>
                    <a:cubicBezTo>
                      <a:pt x="155" y="819"/>
                      <a:pt x="150" y="819"/>
                      <a:pt x="147" y="821"/>
                    </a:cubicBezTo>
                    <a:cubicBezTo>
                      <a:pt x="145" y="823"/>
                      <a:pt x="146" y="828"/>
                      <a:pt x="150" y="831"/>
                    </a:cubicBezTo>
                    <a:cubicBezTo>
                      <a:pt x="153" y="835"/>
                      <a:pt x="153" y="839"/>
                      <a:pt x="152" y="842"/>
                    </a:cubicBezTo>
                    <a:cubicBezTo>
                      <a:pt x="151" y="845"/>
                      <a:pt x="155" y="850"/>
                      <a:pt x="158" y="853"/>
                    </a:cubicBezTo>
                    <a:cubicBezTo>
                      <a:pt x="161" y="856"/>
                      <a:pt x="160" y="864"/>
                      <a:pt x="163" y="866"/>
                    </a:cubicBezTo>
                    <a:cubicBezTo>
                      <a:pt x="165" y="868"/>
                      <a:pt x="168" y="870"/>
                      <a:pt x="173" y="869"/>
                    </a:cubicBezTo>
                    <a:cubicBezTo>
                      <a:pt x="177" y="867"/>
                      <a:pt x="180" y="869"/>
                      <a:pt x="182" y="873"/>
                    </a:cubicBezTo>
                    <a:cubicBezTo>
                      <a:pt x="184" y="877"/>
                      <a:pt x="188" y="875"/>
                      <a:pt x="192" y="873"/>
                    </a:cubicBezTo>
                    <a:cubicBezTo>
                      <a:pt x="197" y="871"/>
                      <a:pt x="207" y="877"/>
                      <a:pt x="210" y="878"/>
                    </a:cubicBezTo>
                    <a:cubicBezTo>
                      <a:pt x="213" y="879"/>
                      <a:pt x="211" y="887"/>
                      <a:pt x="212" y="891"/>
                    </a:cubicBezTo>
                    <a:cubicBezTo>
                      <a:pt x="212" y="896"/>
                      <a:pt x="209" y="902"/>
                      <a:pt x="214" y="905"/>
                    </a:cubicBezTo>
                    <a:cubicBezTo>
                      <a:pt x="218" y="908"/>
                      <a:pt x="217" y="914"/>
                      <a:pt x="223" y="916"/>
                    </a:cubicBezTo>
                    <a:cubicBezTo>
                      <a:pt x="228" y="918"/>
                      <a:pt x="230" y="926"/>
                      <a:pt x="233" y="927"/>
                    </a:cubicBezTo>
                    <a:cubicBezTo>
                      <a:pt x="237" y="928"/>
                      <a:pt x="243" y="933"/>
                      <a:pt x="244" y="936"/>
                    </a:cubicBezTo>
                    <a:cubicBezTo>
                      <a:pt x="245" y="940"/>
                      <a:pt x="238" y="944"/>
                      <a:pt x="234" y="945"/>
                    </a:cubicBezTo>
                    <a:cubicBezTo>
                      <a:pt x="231" y="947"/>
                      <a:pt x="223" y="940"/>
                      <a:pt x="221" y="943"/>
                    </a:cubicBezTo>
                    <a:cubicBezTo>
                      <a:pt x="218" y="946"/>
                      <a:pt x="222" y="951"/>
                      <a:pt x="224" y="961"/>
                    </a:cubicBezTo>
                    <a:cubicBezTo>
                      <a:pt x="226" y="970"/>
                      <a:pt x="228" y="971"/>
                      <a:pt x="232" y="971"/>
                    </a:cubicBezTo>
                    <a:cubicBezTo>
                      <a:pt x="236" y="971"/>
                      <a:pt x="238" y="968"/>
                      <a:pt x="241" y="966"/>
                    </a:cubicBezTo>
                    <a:cubicBezTo>
                      <a:pt x="243" y="964"/>
                      <a:pt x="250" y="967"/>
                      <a:pt x="253" y="966"/>
                    </a:cubicBezTo>
                    <a:cubicBezTo>
                      <a:pt x="256" y="964"/>
                      <a:pt x="267" y="964"/>
                      <a:pt x="269" y="967"/>
                    </a:cubicBezTo>
                    <a:cubicBezTo>
                      <a:pt x="271" y="971"/>
                      <a:pt x="273" y="979"/>
                      <a:pt x="271" y="982"/>
                    </a:cubicBezTo>
                    <a:cubicBezTo>
                      <a:pt x="269" y="985"/>
                      <a:pt x="273" y="988"/>
                      <a:pt x="275" y="992"/>
                    </a:cubicBezTo>
                    <a:cubicBezTo>
                      <a:pt x="277" y="996"/>
                      <a:pt x="286" y="994"/>
                      <a:pt x="289" y="995"/>
                    </a:cubicBezTo>
                    <a:cubicBezTo>
                      <a:pt x="292" y="997"/>
                      <a:pt x="299" y="1006"/>
                      <a:pt x="298" y="1010"/>
                    </a:cubicBezTo>
                    <a:cubicBezTo>
                      <a:pt x="296" y="1014"/>
                      <a:pt x="302" y="1015"/>
                      <a:pt x="305" y="1014"/>
                    </a:cubicBezTo>
                    <a:cubicBezTo>
                      <a:pt x="308" y="1013"/>
                      <a:pt x="310" y="1016"/>
                      <a:pt x="314" y="1018"/>
                    </a:cubicBezTo>
                    <a:cubicBezTo>
                      <a:pt x="317" y="1020"/>
                      <a:pt x="320" y="1019"/>
                      <a:pt x="323" y="1017"/>
                    </a:cubicBezTo>
                    <a:cubicBezTo>
                      <a:pt x="327" y="1015"/>
                      <a:pt x="332" y="1013"/>
                      <a:pt x="334" y="1016"/>
                    </a:cubicBezTo>
                    <a:cubicBezTo>
                      <a:pt x="336" y="1019"/>
                      <a:pt x="342" y="1025"/>
                      <a:pt x="342" y="1026"/>
                    </a:cubicBezTo>
                    <a:cubicBezTo>
                      <a:pt x="342" y="1028"/>
                      <a:pt x="353" y="1026"/>
                      <a:pt x="358" y="1029"/>
                    </a:cubicBezTo>
                    <a:cubicBezTo>
                      <a:pt x="363" y="1031"/>
                      <a:pt x="368" y="1030"/>
                      <a:pt x="374" y="1033"/>
                    </a:cubicBezTo>
                    <a:cubicBezTo>
                      <a:pt x="379" y="1036"/>
                      <a:pt x="384" y="1036"/>
                      <a:pt x="385" y="1040"/>
                    </a:cubicBezTo>
                    <a:cubicBezTo>
                      <a:pt x="385" y="1043"/>
                      <a:pt x="379" y="1046"/>
                      <a:pt x="379" y="1048"/>
                    </a:cubicBezTo>
                    <a:cubicBezTo>
                      <a:pt x="379" y="1049"/>
                      <a:pt x="384" y="1051"/>
                      <a:pt x="384" y="1053"/>
                    </a:cubicBezTo>
                    <a:cubicBezTo>
                      <a:pt x="384" y="1056"/>
                      <a:pt x="378" y="1056"/>
                      <a:pt x="377" y="1058"/>
                    </a:cubicBezTo>
                    <a:cubicBezTo>
                      <a:pt x="376" y="1060"/>
                      <a:pt x="380" y="1063"/>
                      <a:pt x="381" y="1065"/>
                    </a:cubicBezTo>
                    <a:cubicBezTo>
                      <a:pt x="382" y="1067"/>
                      <a:pt x="378" y="1074"/>
                      <a:pt x="378" y="1076"/>
                    </a:cubicBezTo>
                    <a:cubicBezTo>
                      <a:pt x="378" y="1078"/>
                      <a:pt x="365" y="1076"/>
                      <a:pt x="362" y="1076"/>
                    </a:cubicBezTo>
                    <a:cubicBezTo>
                      <a:pt x="359" y="1076"/>
                      <a:pt x="351" y="1085"/>
                      <a:pt x="348" y="1086"/>
                    </a:cubicBezTo>
                    <a:cubicBezTo>
                      <a:pt x="345" y="1086"/>
                      <a:pt x="346" y="1091"/>
                      <a:pt x="347" y="1095"/>
                    </a:cubicBezTo>
                    <a:cubicBezTo>
                      <a:pt x="356" y="1093"/>
                      <a:pt x="366" y="1092"/>
                      <a:pt x="367" y="1094"/>
                    </a:cubicBezTo>
                    <a:cubicBezTo>
                      <a:pt x="368" y="1098"/>
                      <a:pt x="347" y="1107"/>
                      <a:pt x="343" y="1108"/>
                    </a:cubicBezTo>
                    <a:cubicBezTo>
                      <a:pt x="339" y="1109"/>
                      <a:pt x="351" y="1115"/>
                      <a:pt x="350" y="1119"/>
                    </a:cubicBezTo>
                    <a:cubicBezTo>
                      <a:pt x="350" y="1122"/>
                      <a:pt x="338" y="1123"/>
                      <a:pt x="339" y="1130"/>
                    </a:cubicBezTo>
                    <a:cubicBezTo>
                      <a:pt x="340" y="1136"/>
                      <a:pt x="335" y="1138"/>
                      <a:pt x="329" y="1138"/>
                    </a:cubicBezTo>
                    <a:cubicBezTo>
                      <a:pt x="322" y="1138"/>
                      <a:pt x="321" y="1142"/>
                      <a:pt x="324" y="1142"/>
                    </a:cubicBezTo>
                    <a:cubicBezTo>
                      <a:pt x="327" y="1143"/>
                      <a:pt x="327" y="1151"/>
                      <a:pt x="339" y="1154"/>
                    </a:cubicBezTo>
                    <a:cubicBezTo>
                      <a:pt x="351" y="1157"/>
                      <a:pt x="364" y="1168"/>
                      <a:pt x="374" y="1180"/>
                    </a:cubicBezTo>
                    <a:cubicBezTo>
                      <a:pt x="375" y="1181"/>
                      <a:pt x="377" y="1182"/>
                      <a:pt x="379" y="1183"/>
                    </a:cubicBezTo>
                    <a:cubicBezTo>
                      <a:pt x="382" y="1182"/>
                      <a:pt x="384" y="1180"/>
                      <a:pt x="386" y="1180"/>
                    </a:cubicBezTo>
                    <a:cubicBezTo>
                      <a:pt x="392" y="1179"/>
                      <a:pt x="403" y="1183"/>
                      <a:pt x="408" y="1187"/>
                    </a:cubicBezTo>
                    <a:cubicBezTo>
                      <a:pt x="414" y="1191"/>
                      <a:pt x="435" y="1186"/>
                      <a:pt x="438" y="1189"/>
                    </a:cubicBezTo>
                    <a:cubicBezTo>
                      <a:pt x="440" y="1193"/>
                      <a:pt x="445" y="1197"/>
                      <a:pt x="450" y="1197"/>
                    </a:cubicBezTo>
                    <a:cubicBezTo>
                      <a:pt x="454" y="1197"/>
                      <a:pt x="458" y="1205"/>
                      <a:pt x="461" y="1203"/>
                    </a:cubicBezTo>
                    <a:cubicBezTo>
                      <a:pt x="465" y="1200"/>
                      <a:pt x="477" y="1200"/>
                      <a:pt x="480" y="1200"/>
                    </a:cubicBezTo>
                    <a:cubicBezTo>
                      <a:pt x="484" y="1200"/>
                      <a:pt x="484" y="1203"/>
                      <a:pt x="487" y="1203"/>
                    </a:cubicBezTo>
                    <a:cubicBezTo>
                      <a:pt x="491" y="1203"/>
                      <a:pt x="491" y="1215"/>
                      <a:pt x="493" y="1214"/>
                    </a:cubicBezTo>
                    <a:cubicBezTo>
                      <a:pt x="496" y="1214"/>
                      <a:pt x="505" y="1222"/>
                      <a:pt x="511" y="1223"/>
                    </a:cubicBezTo>
                    <a:cubicBezTo>
                      <a:pt x="516" y="1224"/>
                      <a:pt x="522" y="1234"/>
                      <a:pt x="525" y="1233"/>
                    </a:cubicBezTo>
                    <a:cubicBezTo>
                      <a:pt x="527" y="1232"/>
                      <a:pt x="532" y="1237"/>
                      <a:pt x="533" y="1233"/>
                    </a:cubicBezTo>
                    <a:cubicBezTo>
                      <a:pt x="535" y="1229"/>
                      <a:pt x="543" y="1231"/>
                      <a:pt x="545" y="1224"/>
                    </a:cubicBezTo>
                    <a:cubicBezTo>
                      <a:pt x="535" y="1211"/>
                      <a:pt x="523" y="1197"/>
                      <a:pt x="524" y="1191"/>
                    </a:cubicBezTo>
                    <a:cubicBezTo>
                      <a:pt x="524" y="1181"/>
                      <a:pt x="528" y="1175"/>
                      <a:pt x="516" y="1165"/>
                    </a:cubicBezTo>
                    <a:cubicBezTo>
                      <a:pt x="505" y="1155"/>
                      <a:pt x="518" y="1149"/>
                      <a:pt x="526" y="1138"/>
                    </a:cubicBezTo>
                    <a:cubicBezTo>
                      <a:pt x="533" y="1128"/>
                      <a:pt x="549" y="1124"/>
                      <a:pt x="559" y="1118"/>
                    </a:cubicBezTo>
                    <a:cubicBezTo>
                      <a:pt x="557" y="1116"/>
                      <a:pt x="555" y="1115"/>
                      <a:pt x="553" y="1114"/>
                    </a:cubicBezTo>
                    <a:cubicBezTo>
                      <a:pt x="546" y="1111"/>
                      <a:pt x="543" y="1107"/>
                      <a:pt x="549" y="1106"/>
                    </a:cubicBezTo>
                    <a:cubicBezTo>
                      <a:pt x="555" y="1104"/>
                      <a:pt x="553" y="1101"/>
                      <a:pt x="547" y="1094"/>
                    </a:cubicBezTo>
                    <a:cubicBezTo>
                      <a:pt x="541" y="1087"/>
                      <a:pt x="538" y="1080"/>
                      <a:pt x="535" y="1080"/>
                    </a:cubicBezTo>
                    <a:cubicBezTo>
                      <a:pt x="532" y="1080"/>
                      <a:pt x="527" y="1080"/>
                      <a:pt x="522" y="1081"/>
                    </a:cubicBezTo>
                    <a:cubicBezTo>
                      <a:pt x="516" y="1083"/>
                      <a:pt x="517" y="1077"/>
                      <a:pt x="518" y="1071"/>
                    </a:cubicBezTo>
                    <a:cubicBezTo>
                      <a:pt x="519" y="1065"/>
                      <a:pt x="509" y="1066"/>
                      <a:pt x="507" y="1064"/>
                    </a:cubicBezTo>
                    <a:cubicBezTo>
                      <a:pt x="506" y="1061"/>
                      <a:pt x="510" y="1053"/>
                      <a:pt x="511" y="1052"/>
                    </a:cubicBezTo>
                    <a:cubicBezTo>
                      <a:pt x="513" y="1051"/>
                      <a:pt x="518" y="1049"/>
                      <a:pt x="518" y="1046"/>
                    </a:cubicBezTo>
                    <a:cubicBezTo>
                      <a:pt x="518" y="1044"/>
                      <a:pt x="509" y="1043"/>
                      <a:pt x="512" y="1037"/>
                    </a:cubicBezTo>
                    <a:cubicBezTo>
                      <a:pt x="516" y="1031"/>
                      <a:pt x="522" y="1031"/>
                      <a:pt x="522" y="1025"/>
                    </a:cubicBezTo>
                    <a:cubicBezTo>
                      <a:pt x="522" y="1019"/>
                      <a:pt x="527" y="1014"/>
                      <a:pt x="533" y="1018"/>
                    </a:cubicBezTo>
                    <a:cubicBezTo>
                      <a:pt x="539" y="1023"/>
                      <a:pt x="542" y="1034"/>
                      <a:pt x="548" y="1031"/>
                    </a:cubicBezTo>
                    <a:cubicBezTo>
                      <a:pt x="555" y="1029"/>
                      <a:pt x="551" y="1023"/>
                      <a:pt x="550" y="1019"/>
                    </a:cubicBezTo>
                    <a:cubicBezTo>
                      <a:pt x="549" y="1016"/>
                      <a:pt x="547" y="1011"/>
                      <a:pt x="555" y="1009"/>
                    </a:cubicBezTo>
                    <a:cubicBezTo>
                      <a:pt x="563" y="1008"/>
                      <a:pt x="559" y="1000"/>
                      <a:pt x="565" y="1000"/>
                    </a:cubicBezTo>
                    <a:cubicBezTo>
                      <a:pt x="571" y="1000"/>
                      <a:pt x="582" y="993"/>
                      <a:pt x="585" y="991"/>
                    </a:cubicBezTo>
                    <a:cubicBezTo>
                      <a:pt x="589" y="989"/>
                      <a:pt x="596" y="985"/>
                      <a:pt x="599" y="987"/>
                    </a:cubicBezTo>
                    <a:cubicBezTo>
                      <a:pt x="603" y="988"/>
                      <a:pt x="607" y="993"/>
                      <a:pt x="609" y="987"/>
                    </a:cubicBezTo>
                    <a:cubicBezTo>
                      <a:pt x="612" y="981"/>
                      <a:pt x="622" y="983"/>
                      <a:pt x="623" y="987"/>
                    </a:cubicBezTo>
                    <a:cubicBezTo>
                      <a:pt x="624" y="990"/>
                      <a:pt x="640" y="990"/>
                      <a:pt x="645" y="993"/>
                    </a:cubicBezTo>
                    <a:cubicBezTo>
                      <a:pt x="650" y="997"/>
                      <a:pt x="661" y="1003"/>
                      <a:pt x="661" y="1007"/>
                    </a:cubicBezTo>
                    <a:cubicBezTo>
                      <a:pt x="661" y="1010"/>
                      <a:pt x="666" y="1015"/>
                      <a:pt x="666" y="1009"/>
                    </a:cubicBezTo>
                    <a:cubicBezTo>
                      <a:pt x="666" y="1003"/>
                      <a:pt x="670" y="1005"/>
                      <a:pt x="676" y="1009"/>
                    </a:cubicBezTo>
                    <a:cubicBezTo>
                      <a:pt x="683" y="1013"/>
                      <a:pt x="692" y="1012"/>
                      <a:pt x="694" y="1008"/>
                    </a:cubicBezTo>
                    <a:cubicBezTo>
                      <a:pt x="696" y="1003"/>
                      <a:pt x="708" y="998"/>
                      <a:pt x="712" y="1002"/>
                    </a:cubicBezTo>
                    <a:cubicBezTo>
                      <a:pt x="717" y="1005"/>
                      <a:pt x="718" y="1008"/>
                      <a:pt x="723" y="1003"/>
                    </a:cubicBezTo>
                    <a:cubicBezTo>
                      <a:pt x="728" y="998"/>
                      <a:pt x="740" y="998"/>
                      <a:pt x="742" y="1003"/>
                    </a:cubicBezTo>
                    <a:cubicBezTo>
                      <a:pt x="743" y="1008"/>
                      <a:pt x="749" y="1009"/>
                      <a:pt x="754" y="1009"/>
                    </a:cubicBezTo>
                    <a:cubicBezTo>
                      <a:pt x="759" y="1009"/>
                      <a:pt x="760" y="1017"/>
                      <a:pt x="764" y="1015"/>
                    </a:cubicBezTo>
                    <a:cubicBezTo>
                      <a:pt x="767" y="1013"/>
                      <a:pt x="766" y="1005"/>
                      <a:pt x="770" y="1006"/>
                    </a:cubicBezTo>
                    <a:cubicBezTo>
                      <a:pt x="774" y="1007"/>
                      <a:pt x="778" y="1012"/>
                      <a:pt x="784" y="1012"/>
                    </a:cubicBezTo>
                    <a:cubicBezTo>
                      <a:pt x="791" y="1012"/>
                      <a:pt x="796" y="1010"/>
                      <a:pt x="796" y="1005"/>
                    </a:cubicBezTo>
                    <a:cubicBezTo>
                      <a:pt x="796" y="1000"/>
                      <a:pt x="795" y="992"/>
                      <a:pt x="791" y="992"/>
                    </a:cubicBezTo>
                    <a:cubicBezTo>
                      <a:pt x="787" y="992"/>
                      <a:pt x="783" y="987"/>
                      <a:pt x="778" y="987"/>
                    </a:cubicBezTo>
                    <a:cubicBezTo>
                      <a:pt x="773" y="987"/>
                      <a:pt x="768" y="979"/>
                      <a:pt x="773" y="977"/>
                    </a:cubicBezTo>
                    <a:cubicBezTo>
                      <a:pt x="778" y="976"/>
                      <a:pt x="786" y="972"/>
                      <a:pt x="784" y="967"/>
                    </a:cubicBezTo>
                    <a:cubicBezTo>
                      <a:pt x="783" y="963"/>
                      <a:pt x="781" y="955"/>
                      <a:pt x="788" y="954"/>
                    </a:cubicBezTo>
                    <a:cubicBezTo>
                      <a:pt x="795" y="953"/>
                      <a:pt x="809" y="953"/>
                      <a:pt x="808" y="951"/>
                    </a:cubicBezTo>
                    <a:cubicBezTo>
                      <a:pt x="807" y="948"/>
                      <a:pt x="794" y="946"/>
                      <a:pt x="791" y="942"/>
                    </a:cubicBezTo>
                    <a:cubicBezTo>
                      <a:pt x="789" y="938"/>
                      <a:pt x="788" y="928"/>
                      <a:pt x="790" y="926"/>
                    </a:cubicBezTo>
                    <a:cubicBezTo>
                      <a:pt x="793" y="925"/>
                      <a:pt x="801" y="927"/>
                      <a:pt x="806" y="926"/>
                    </a:cubicBezTo>
                    <a:cubicBezTo>
                      <a:pt x="811" y="924"/>
                      <a:pt x="822" y="928"/>
                      <a:pt x="829" y="923"/>
                    </a:cubicBezTo>
                    <a:cubicBezTo>
                      <a:pt x="836" y="918"/>
                      <a:pt x="850" y="917"/>
                      <a:pt x="857" y="917"/>
                    </a:cubicBezTo>
                    <a:cubicBezTo>
                      <a:pt x="865" y="917"/>
                      <a:pt x="871" y="912"/>
                      <a:pt x="877" y="911"/>
                    </a:cubicBezTo>
                    <a:cubicBezTo>
                      <a:pt x="882" y="910"/>
                      <a:pt x="899" y="908"/>
                      <a:pt x="903" y="906"/>
                    </a:cubicBezTo>
                    <a:cubicBezTo>
                      <a:pt x="908" y="905"/>
                      <a:pt x="930" y="901"/>
                      <a:pt x="931" y="897"/>
                    </a:cubicBezTo>
                    <a:cubicBezTo>
                      <a:pt x="932" y="893"/>
                      <a:pt x="950" y="890"/>
                      <a:pt x="954" y="892"/>
                    </a:cubicBezTo>
                    <a:cubicBezTo>
                      <a:pt x="959" y="894"/>
                      <a:pt x="965" y="895"/>
                      <a:pt x="969" y="894"/>
                    </a:cubicBezTo>
                    <a:cubicBezTo>
                      <a:pt x="973" y="892"/>
                      <a:pt x="982" y="897"/>
                      <a:pt x="981" y="901"/>
                    </a:cubicBezTo>
                    <a:cubicBezTo>
                      <a:pt x="980" y="906"/>
                      <a:pt x="985" y="911"/>
                      <a:pt x="985" y="915"/>
                    </a:cubicBezTo>
                    <a:cubicBezTo>
                      <a:pt x="984" y="918"/>
                      <a:pt x="980" y="920"/>
                      <a:pt x="983" y="923"/>
                    </a:cubicBezTo>
                    <a:cubicBezTo>
                      <a:pt x="985" y="926"/>
                      <a:pt x="996" y="923"/>
                      <a:pt x="1000" y="920"/>
                    </a:cubicBezTo>
                    <a:cubicBezTo>
                      <a:pt x="1003" y="916"/>
                      <a:pt x="1007" y="921"/>
                      <a:pt x="1007" y="924"/>
                    </a:cubicBezTo>
                    <a:cubicBezTo>
                      <a:pt x="1007" y="927"/>
                      <a:pt x="1012" y="929"/>
                      <a:pt x="1012" y="926"/>
                    </a:cubicBezTo>
                    <a:cubicBezTo>
                      <a:pt x="1012" y="922"/>
                      <a:pt x="1019" y="924"/>
                      <a:pt x="1021" y="927"/>
                    </a:cubicBezTo>
                    <a:cubicBezTo>
                      <a:pt x="1023" y="929"/>
                      <a:pt x="1031" y="924"/>
                      <a:pt x="1031" y="928"/>
                    </a:cubicBezTo>
                    <a:cubicBezTo>
                      <a:pt x="1031" y="932"/>
                      <a:pt x="1019" y="936"/>
                      <a:pt x="1024" y="940"/>
                    </a:cubicBezTo>
                    <a:cubicBezTo>
                      <a:pt x="1029" y="945"/>
                      <a:pt x="1032" y="935"/>
                      <a:pt x="1039" y="937"/>
                    </a:cubicBezTo>
                    <a:cubicBezTo>
                      <a:pt x="1045" y="939"/>
                      <a:pt x="1053" y="930"/>
                      <a:pt x="1059" y="928"/>
                    </a:cubicBezTo>
                    <a:cubicBezTo>
                      <a:pt x="1065" y="927"/>
                      <a:pt x="1071" y="922"/>
                      <a:pt x="1076" y="919"/>
                    </a:cubicBezTo>
                    <a:cubicBezTo>
                      <a:pt x="1081" y="916"/>
                      <a:pt x="1092" y="917"/>
                      <a:pt x="1089" y="920"/>
                    </a:cubicBezTo>
                    <a:cubicBezTo>
                      <a:pt x="1086" y="923"/>
                      <a:pt x="1082" y="930"/>
                      <a:pt x="1094" y="934"/>
                    </a:cubicBezTo>
                    <a:cubicBezTo>
                      <a:pt x="1107" y="939"/>
                      <a:pt x="1121" y="963"/>
                      <a:pt x="1129" y="975"/>
                    </a:cubicBezTo>
                    <a:cubicBezTo>
                      <a:pt x="1137" y="987"/>
                      <a:pt x="1145" y="1009"/>
                      <a:pt x="1149" y="1009"/>
                    </a:cubicBezTo>
                    <a:cubicBezTo>
                      <a:pt x="1153" y="1009"/>
                      <a:pt x="1154" y="998"/>
                      <a:pt x="1160" y="997"/>
                    </a:cubicBezTo>
                    <a:cubicBezTo>
                      <a:pt x="1165" y="996"/>
                      <a:pt x="1168" y="1006"/>
                      <a:pt x="1174" y="1008"/>
                    </a:cubicBezTo>
                    <a:cubicBezTo>
                      <a:pt x="1180" y="1009"/>
                      <a:pt x="1188" y="1012"/>
                      <a:pt x="1193" y="1011"/>
                    </a:cubicBezTo>
                    <a:cubicBezTo>
                      <a:pt x="1197" y="1009"/>
                      <a:pt x="1208" y="1003"/>
                      <a:pt x="1212" y="1005"/>
                    </a:cubicBezTo>
                    <a:cubicBezTo>
                      <a:pt x="1215" y="1007"/>
                      <a:pt x="1220" y="1007"/>
                      <a:pt x="1224" y="1015"/>
                    </a:cubicBezTo>
                    <a:cubicBezTo>
                      <a:pt x="1227" y="1023"/>
                      <a:pt x="1232" y="1025"/>
                      <a:pt x="1235" y="1025"/>
                    </a:cubicBezTo>
                    <a:cubicBezTo>
                      <a:pt x="1239" y="1025"/>
                      <a:pt x="1239" y="1029"/>
                      <a:pt x="1239" y="1032"/>
                    </a:cubicBezTo>
                    <a:cubicBezTo>
                      <a:pt x="1239" y="1035"/>
                      <a:pt x="1246" y="1040"/>
                      <a:pt x="1249" y="1040"/>
                    </a:cubicBezTo>
                    <a:cubicBezTo>
                      <a:pt x="1252" y="1040"/>
                      <a:pt x="1261" y="1039"/>
                      <a:pt x="1264" y="1037"/>
                    </a:cubicBezTo>
                    <a:cubicBezTo>
                      <a:pt x="1267" y="1035"/>
                      <a:pt x="1270" y="1034"/>
                      <a:pt x="1271" y="1037"/>
                    </a:cubicBezTo>
                    <a:cubicBezTo>
                      <a:pt x="1271" y="1041"/>
                      <a:pt x="1276" y="1048"/>
                      <a:pt x="1280" y="1048"/>
                    </a:cubicBezTo>
                    <a:cubicBezTo>
                      <a:pt x="1283" y="1048"/>
                      <a:pt x="1290" y="1050"/>
                      <a:pt x="1290" y="1048"/>
                    </a:cubicBezTo>
                    <a:cubicBezTo>
                      <a:pt x="1291" y="1045"/>
                      <a:pt x="1300" y="1043"/>
                      <a:pt x="1303" y="1042"/>
                    </a:cubicBezTo>
                    <a:cubicBezTo>
                      <a:pt x="1306" y="1042"/>
                      <a:pt x="1318" y="1040"/>
                      <a:pt x="1320" y="1035"/>
                    </a:cubicBezTo>
                    <a:cubicBezTo>
                      <a:pt x="1323" y="1030"/>
                      <a:pt x="1332" y="1030"/>
                      <a:pt x="1335" y="1026"/>
                    </a:cubicBezTo>
                    <a:cubicBezTo>
                      <a:pt x="1338" y="1023"/>
                      <a:pt x="1346" y="1021"/>
                      <a:pt x="1347" y="1018"/>
                    </a:cubicBezTo>
                    <a:cubicBezTo>
                      <a:pt x="1349" y="1015"/>
                      <a:pt x="1359" y="1015"/>
                      <a:pt x="1360" y="1012"/>
                    </a:cubicBezTo>
                    <a:cubicBezTo>
                      <a:pt x="1361" y="1010"/>
                      <a:pt x="1370" y="1009"/>
                      <a:pt x="1373" y="1010"/>
                    </a:cubicBezTo>
                    <a:cubicBezTo>
                      <a:pt x="1377" y="1011"/>
                      <a:pt x="1397" y="1015"/>
                      <a:pt x="1400" y="1015"/>
                    </a:cubicBezTo>
                    <a:cubicBezTo>
                      <a:pt x="1402" y="1014"/>
                      <a:pt x="1403" y="1025"/>
                      <a:pt x="1406" y="1025"/>
                    </a:cubicBezTo>
                    <a:cubicBezTo>
                      <a:pt x="1409" y="1026"/>
                      <a:pt x="1419" y="1034"/>
                      <a:pt x="1421" y="1031"/>
                    </a:cubicBezTo>
                    <a:cubicBezTo>
                      <a:pt x="1424" y="1029"/>
                      <a:pt x="1431" y="1027"/>
                      <a:pt x="1437" y="1030"/>
                    </a:cubicBezTo>
                    <a:cubicBezTo>
                      <a:pt x="1442" y="1034"/>
                      <a:pt x="1448" y="1038"/>
                      <a:pt x="1450" y="1034"/>
                    </a:cubicBezTo>
                    <a:cubicBezTo>
                      <a:pt x="1452" y="1030"/>
                      <a:pt x="1464" y="1029"/>
                      <a:pt x="1466" y="1026"/>
                    </a:cubicBezTo>
                    <a:cubicBezTo>
                      <a:pt x="1467" y="1024"/>
                      <a:pt x="1469" y="1017"/>
                      <a:pt x="1466" y="1015"/>
                    </a:cubicBezTo>
                    <a:cubicBezTo>
                      <a:pt x="1463" y="1013"/>
                      <a:pt x="1461" y="1004"/>
                      <a:pt x="1459" y="999"/>
                    </a:cubicBezTo>
                    <a:cubicBezTo>
                      <a:pt x="1458" y="995"/>
                      <a:pt x="1466" y="994"/>
                      <a:pt x="1467" y="990"/>
                    </a:cubicBezTo>
                    <a:cubicBezTo>
                      <a:pt x="1468" y="986"/>
                      <a:pt x="1475" y="986"/>
                      <a:pt x="1477" y="983"/>
                    </a:cubicBezTo>
                    <a:cubicBezTo>
                      <a:pt x="1480" y="981"/>
                      <a:pt x="1480" y="976"/>
                      <a:pt x="1484" y="977"/>
                    </a:cubicBezTo>
                    <a:cubicBezTo>
                      <a:pt x="1488" y="978"/>
                      <a:pt x="1496" y="981"/>
                      <a:pt x="1498" y="983"/>
                    </a:cubicBezTo>
                    <a:cubicBezTo>
                      <a:pt x="1500" y="984"/>
                      <a:pt x="1506" y="986"/>
                      <a:pt x="1510" y="986"/>
                    </a:cubicBezTo>
                    <a:cubicBezTo>
                      <a:pt x="1514" y="986"/>
                      <a:pt x="1520" y="989"/>
                      <a:pt x="1524" y="991"/>
                    </a:cubicBezTo>
                    <a:cubicBezTo>
                      <a:pt x="1528" y="993"/>
                      <a:pt x="1540" y="993"/>
                      <a:pt x="1542" y="997"/>
                    </a:cubicBezTo>
                    <a:cubicBezTo>
                      <a:pt x="1544" y="1000"/>
                      <a:pt x="1541" y="1010"/>
                      <a:pt x="1544" y="1013"/>
                    </a:cubicBezTo>
                    <a:cubicBezTo>
                      <a:pt x="1547" y="1016"/>
                      <a:pt x="1554" y="1024"/>
                      <a:pt x="1556" y="1022"/>
                    </a:cubicBezTo>
                    <a:cubicBezTo>
                      <a:pt x="1558" y="1020"/>
                      <a:pt x="1569" y="1027"/>
                      <a:pt x="1573" y="1027"/>
                    </a:cubicBezTo>
                    <a:cubicBezTo>
                      <a:pt x="1577" y="1026"/>
                      <a:pt x="1583" y="1020"/>
                      <a:pt x="1586" y="1020"/>
                    </a:cubicBezTo>
                    <a:cubicBezTo>
                      <a:pt x="1589" y="1020"/>
                      <a:pt x="1600" y="1017"/>
                      <a:pt x="1603" y="1018"/>
                    </a:cubicBezTo>
                    <a:cubicBezTo>
                      <a:pt x="1607" y="1018"/>
                      <a:pt x="1619" y="1023"/>
                      <a:pt x="1621" y="1022"/>
                    </a:cubicBezTo>
                    <a:cubicBezTo>
                      <a:pt x="1622" y="1021"/>
                      <a:pt x="1634" y="1022"/>
                      <a:pt x="1635" y="1026"/>
                    </a:cubicBezTo>
                    <a:cubicBezTo>
                      <a:pt x="1637" y="1029"/>
                      <a:pt x="1651" y="1029"/>
                      <a:pt x="1651" y="1033"/>
                    </a:cubicBezTo>
                    <a:cubicBezTo>
                      <a:pt x="1651" y="1037"/>
                      <a:pt x="1659" y="1039"/>
                      <a:pt x="1661" y="1044"/>
                    </a:cubicBezTo>
                    <a:cubicBezTo>
                      <a:pt x="1663" y="1048"/>
                      <a:pt x="1682" y="1045"/>
                      <a:pt x="1685" y="1048"/>
                    </a:cubicBezTo>
                    <a:cubicBezTo>
                      <a:pt x="1688" y="1051"/>
                      <a:pt x="1710" y="1050"/>
                      <a:pt x="1710" y="1048"/>
                    </a:cubicBezTo>
                    <a:cubicBezTo>
                      <a:pt x="1711" y="1046"/>
                      <a:pt x="1731" y="1045"/>
                      <a:pt x="1735" y="1042"/>
                    </a:cubicBezTo>
                    <a:cubicBezTo>
                      <a:pt x="1739" y="1039"/>
                      <a:pt x="1749" y="1040"/>
                      <a:pt x="1750" y="1036"/>
                    </a:cubicBezTo>
                    <a:cubicBezTo>
                      <a:pt x="1750" y="1032"/>
                      <a:pt x="1760" y="1030"/>
                      <a:pt x="1765" y="1026"/>
                    </a:cubicBezTo>
                    <a:cubicBezTo>
                      <a:pt x="1769" y="1023"/>
                      <a:pt x="1787" y="1024"/>
                      <a:pt x="1788" y="1027"/>
                    </a:cubicBezTo>
                    <a:cubicBezTo>
                      <a:pt x="1789" y="1031"/>
                      <a:pt x="1800" y="1032"/>
                      <a:pt x="1804" y="1031"/>
                    </a:cubicBezTo>
                    <a:cubicBezTo>
                      <a:pt x="1809" y="1029"/>
                      <a:pt x="1821" y="1031"/>
                      <a:pt x="1822" y="1035"/>
                    </a:cubicBezTo>
                    <a:cubicBezTo>
                      <a:pt x="1824" y="1039"/>
                      <a:pt x="1837" y="1041"/>
                      <a:pt x="1841" y="1040"/>
                    </a:cubicBezTo>
                    <a:cubicBezTo>
                      <a:pt x="1844" y="1039"/>
                      <a:pt x="1855" y="1031"/>
                      <a:pt x="1859" y="1031"/>
                    </a:cubicBezTo>
                    <a:cubicBezTo>
                      <a:pt x="1862" y="1030"/>
                      <a:pt x="1868" y="1026"/>
                      <a:pt x="1867" y="1022"/>
                    </a:cubicBezTo>
                    <a:cubicBezTo>
                      <a:pt x="1866" y="1018"/>
                      <a:pt x="1875" y="1007"/>
                      <a:pt x="1876" y="1003"/>
                    </a:cubicBezTo>
                    <a:cubicBezTo>
                      <a:pt x="1877" y="998"/>
                      <a:pt x="1885" y="986"/>
                      <a:pt x="1888" y="985"/>
                    </a:cubicBezTo>
                    <a:cubicBezTo>
                      <a:pt x="1890" y="984"/>
                      <a:pt x="1897" y="979"/>
                      <a:pt x="1896" y="975"/>
                    </a:cubicBezTo>
                    <a:cubicBezTo>
                      <a:pt x="1895" y="972"/>
                      <a:pt x="1894" y="962"/>
                      <a:pt x="1890" y="962"/>
                    </a:cubicBezTo>
                    <a:cubicBezTo>
                      <a:pt x="1887" y="962"/>
                      <a:pt x="1881" y="963"/>
                      <a:pt x="1889" y="952"/>
                    </a:cubicBezTo>
                    <a:cubicBezTo>
                      <a:pt x="1897" y="941"/>
                      <a:pt x="1911" y="944"/>
                      <a:pt x="1913" y="944"/>
                    </a:cubicBezTo>
                    <a:cubicBezTo>
                      <a:pt x="1915" y="944"/>
                      <a:pt x="1933" y="940"/>
                      <a:pt x="1941" y="942"/>
                    </a:cubicBezTo>
                    <a:cubicBezTo>
                      <a:pt x="1948" y="944"/>
                      <a:pt x="1953" y="941"/>
                      <a:pt x="1962" y="945"/>
                    </a:cubicBezTo>
                    <a:cubicBezTo>
                      <a:pt x="1970" y="950"/>
                      <a:pt x="1982" y="948"/>
                      <a:pt x="1985" y="952"/>
                    </a:cubicBezTo>
                    <a:cubicBezTo>
                      <a:pt x="1988" y="956"/>
                      <a:pt x="1999" y="959"/>
                      <a:pt x="1997" y="966"/>
                    </a:cubicBezTo>
                    <a:cubicBezTo>
                      <a:pt x="1995" y="973"/>
                      <a:pt x="2003" y="969"/>
                      <a:pt x="2006" y="983"/>
                    </a:cubicBezTo>
                    <a:cubicBezTo>
                      <a:pt x="2009" y="998"/>
                      <a:pt x="2015" y="999"/>
                      <a:pt x="2017" y="1006"/>
                    </a:cubicBezTo>
                    <a:cubicBezTo>
                      <a:pt x="2019" y="1012"/>
                      <a:pt x="2028" y="1025"/>
                      <a:pt x="2027" y="1029"/>
                    </a:cubicBezTo>
                    <a:cubicBezTo>
                      <a:pt x="2026" y="1032"/>
                      <a:pt x="2024" y="1039"/>
                      <a:pt x="2034" y="1039"/>
                    </a:cubicBezTo>
                    <a:cubicBezTo>
                      <a:pt x="2043" y="1040"/>
                      <a:pt x="2050" y="1047"/>
                      <a:pt x="2052" y="1046"/>
                    </a:cubicBezTo>
                    <a:cubicBezTo>
                      <a:pt x="2055" y="1045"/>
                      <a:pt x="2066" y="1049"/>
                      <a:pt x="2071" y="1054"/>
                    </a:cubicBezTo>
                    <a:cubicBezTo>
                      <a:pt x="2077" y="1060"/>
                      <a:pt x="2085" y="1057"/>
                      <a:pt x="2085" y="1063"/>
                    </a:cubicBezTo>
                    <a:cubicBezTo>
                      <a:pt x="2084" y="1069"/>
                      <a:pt x="2089" y="1074"/>
                      <a:pt x="2089" y="1079"/>
                    </a:cubicBezTo>
                    <a:cubicBezTo>
                      <a:pt x="2088" y="1084"/>
                      <a:pt x="2099" y="1088"/>
                      <a:pt x="2107" y="1087"/>
                    </a:cubicBezTo>
                    <a:cubicBezTo>
                      <a:pt x="2115" y="1085"/>
                      <a:pt x="2120" y="1089"/>
                      <a:pt x="2124" y="1083"/>
                    </a:cubicBezTo>
                    <a:cubicBezTo>
                      <a:pt x="2127" y="1076"/>
                      <a:pt x="2138" y="1079"/>
                      <a:pt x="2142" y="1076"/>
                    </a:cubicBezTo>
                    <a:cubicBezTo>
                      <a:pt x="2146" y="1073"/>
                      <a:pt x="2158" y="1070"/>
                      <a:pt x="2157" y="1080"/>
                    </a:cubicBezTo>
                    <a:cubicBezTo>
                      <a:pt x="2157" y="1090"/>
                      <a:pt x="2163" y="1092"/>
                      <a:pt x="2158" y="1096"/>
                    </a:cubicBezTo>
                    <a:cubicBezTo>
                      <a:pt x="2152" y="1099"/>
                      <a:pt x="2149" y="1113"/>
                      <a:pt x="2148" y="1120"/>
                    </a:cubicBezTo>
                    <a:cubicBezTo>
                      <a:pt x="2146" y="1126"/>
                      <a:pt x="2138" y="1127"/>
                      <a:pt x="2137" y="1134"/>
                    </a:cubicBezTo>
                    <a:cubicBezTo>
                      <a:pt x="2135" y="1141"/>
                      <a:pt x="2128" y="1141"/>
                      <a:pt x="2128" y="1146"/>
                    </a:cubicBezTo>
                    <a:cubicBezTo>
                      <a:pt x="2128" y="1151"/>
                      <a:pt x="2117" y="1150"/>
                      <a:pt x="2111" y="1146"/>
                    </a:cubicBezTo>
                    <a:cubicBezTo>
                      <a:pt x="2105" y="1142"/>
                      <a:pt x="2100" y="1154"/>
                      <a:pt x="2095" y="1154"/>
                    </a:cubicBezTo>
                    <a:cubicBezTo>
                      <a:pt x="2091" y="1154"/>
                      <a:pt x="2091" y="1163"/>
                      <a:pt x="2093" y="1167"/>
                    </a:cubicBezTo>
                    <a:cubicBezTo>
                      <a:pt x="2094" y="1171"/>
                      <a:pt x="2091" y="1176"/>
                      <a:pt x="2094" y="1183"/>
                    </a:cubicBezTo>
                    <a:cubicBezTo>
                      <a:pt x="2095" y="1186"/>
                      <a:pt x="2094" y="1193"/>
                      <a:pt x="2095" y="1201"/>
                    </a:cubicBezTo>
                    <a:cubicBezTo>
                      <a:pt x="2102" y="1196"/>
                      <a:pt x="2108" y="1192"/>
                      <a:pt x="2111" y="1192"/>
                    </a:cubicBezTo>
                    <a:cubicBezTo>
                      <a:pt x="2118" y="1192"/>
                      <a:pt x="2125" y="1204"/>
                      <a:pt x="2132" y="1204"/>
                    </a:cubicBezTo>
                    <a:cubicBezTo>
                      <a:pt x="2140" y="1205"/>
                      <a:pt x="2176" y="1181"/>
                      <a:pt x="2176" y="1177"/>
                    </a:cubicBezTo>
                    <a:cubicBezTo>
                      <a:pt x="2176" y="1173"/>
                      <a:pt x="2197" y="1153"/>
                      <a:pt x="2207" y="1143"/>
                    </a:cubicBezTo>
                    <a:cubicBezTo>
                      <a:pt x="2216" y="1133"/>
                      <a:pt x="2229" y="1118"/>
                      <a:pt x="2234" y="1106"/>
                    </a:cubicBezTo>
                    <a:cubicBezTo>
                      <a:pt x="2237" y="1099"/>
                      <a:pt x="2251" y="1085"/>
                      <a:pt x="2254" y="1079"/>
                    </a:cubicBezTo>
                    <a:cubicBezTo>
                      <a:pt x="2258" y="1073"/>
                      <a:pt x="2260" y="1073"/>
                      <a:pt x="2266" y="1060"/>
                    </a:cubicBezTo>
                    <a:cubicBezTo>
                      <a:pt x="2272" y="1047"/>
                      <a:pt x="2272" y="1012"/>
                      <a:pt x="2274" y="1010"/>
                    </a:cubicBezTo>
                    <a:cubicBezTo>
                      <a:pt x="2276" y="1008"/>
                      <a:pt x="2275" y="1002"/>
                      <a:pt x="2278" y="998"/>
                    </a:cubicBezTo>
                    <a:cubicBezTo>
                      <a:pt x="2281" y="995"/>
                      <a:pt x="2279" y="990"/>
                      <a:pt x="2285" y="985"/>
                    </a:cubicBezTo>
                    <a:cubicBezTo>
                      <a:pt x="2290" y="980"/>
                      <a:pt x="2289" y="976"/>
                      <a:pt x="2288" y="972"/>
                    </a:cubicBezTo>
                    <a:cubicBezTo>
                      <a:pt x="2287" y="969"/>
                      <a:pt x="2288" y="961"/>
                      <a:pt x="2287" y="958"/>
                    </a:cubicBezTo>
                    <a:cubicBezTo>
                      <a:pt x="2285" y="956"/>
                      <a:pt x="2286" y="955"/>
                      <a:pt x="2289" y="953"/>
                    </a:cubicBezTo>
                    <a:cubicBezTo>
                      <a:pt x="2292" y="951"/>
                      <a:pt x="2287" y="946"/>
                      <a:pt x="2282" y="943"/>
                    </a:cubicBezTo>
                    <a:cubicBezTo>
                      <a:pt x="2277" y="941"/>
                      <a:pt x="2271" y="939"/>
                      <a:pt x="2271" y="934"/>
                    </a:cubicBezTo>
                    <a:cubicBezTo>
                      <a:pt x="2270" y="929"/>
                      <a:pt x="2262" y="922"/>
                      <a:pt x="2256" y="923"/>
                    </a:cubicBezTo>
                    <a:cubicBezTo>
                      <a:pt x="2250" y="923"/>
                      <a:pt x="2238" y="919"/>
                      <a:pt x="2240" y="923"/>
                    </a:cubicBezTo>
                    <a:cubicBezTo>
                      <a:pt x="2241" y="927"/>
                      <a:pt x="2239" y="931"/>
                      <a:pt x="2236" y="930"/>
                    </a:cubicBezTo>
                    <a:cubicBezTo>
                      <a:pt x="2233" y="929"/>
                      <a:pt x="2232" y="931"/>
                      <a:pt x="2228" y="937"/>
                    </a:cubicBezTo>
                    <a:cubicBezTo>
                      <a:pt x="2224" y="943"/>
                      <a:pt x="2211" y="943"/>
                      <a:pt x="2217" y="938"/>
                    </a:cubicBezTo>
                    <a:cubicBezTo>
                      <a:pt x="2223" y="933"/>
                      <a:pt x="2215" y="932"/>
                      <a:pt x="2216" y="927"/>
                    </a:cubicBezTo>
                    <a:cubicBezTo>
                      <a:pt x="2218" y="921"/>
                      <a:pt x="2222" y="915"/>
                      <a:pt x="2216" y="919"/>
                    </a:cubicBezTo>
                    <a:cubicBezTo>
                      <a:pt x="2209" y="923"/>
                      <a:pt x="2209" y="931"/>
                      <a:pt x="2204" y="933"/>
                    </a:cubicBezTo>
                    <a:cubicBezTo>
                      <a:pt x="2199" y="934"/>
                      <a:pt x="2201" y="917"/>
                      <a:pt x="2202" y="913"/>
                    </a:cubicBezTo>
                    <a:cubicBezTo>
                      <a:pt x="2203" y="909"/>
                      <a:pt x="2192" y="914"/>
                      <a:pt x="2180" y="913"/>
                    </a:cubicBezTo>
                    <a:cubicBezTo>
                      <a:pt x="2169" y="912"/>
                      <a:pt x="2172" y="904"/>
                      <a:pt x="2181" y="899"/>
                    </a:cubicBezTo>
                    <a:cubicBezTo>
                      <a:pt x="2191" y="894"/>
                      <a:pt x="2189" y="889"/>
                      <a:pt x="2194" y="887"/>
                    </a:cubicBezTo>
                    <a:cubicBezTo>
                      <a:pt x="2199" y="885"/>
                      <a:pt x="2211" y="877"/>
                      <a:pt x="2218" y="873"/>
                    </a:cubicBezTo>
                    <a:cubicBezTo>
                      <a:pt x="2225" y="869"/>
                      <a:pt x="2227" y="864"/>
                      <a:pt x="2228" y="859"/>
                    </a:cubicBezTo>
                    <a:cubicBezTo>
                      <a:pt x="2230" y="854"/>
                      <a:pt x="2244" y="848"/>
                      <a:pt x="2256" y="839"/>
                    </a:cubicBezTo>
                    <a:cubicBezTo>
                      <a:pt x="2268" y="829"/>
                      <a:pt x="2273" y="823"/>
                      <a:pt x="2276" y="817"/>
                    </a:cubicBezTo>
                    <a:cubicBezTo>
                      <a:pt x="2279" y="812"/>
                      <a:pt x="2297" y="804"/>
                      <a:pt x="2297" y="800"/>
                    </a:cubicBezTo>
                    <a:cubicBezTo>
                      <a:pt x="2297" y="795"/>
                      <a:pt x="2318" y="784"/>
                      <a:pt x="2333" y="781"/>
                    </a:cubicBezTo>
                    <a:cubicBezTo>
                      <a:pt x="2347" y="779"/>
                      <a:pt x="2369" y="782"/>
                      <a:pt x="2374" y="787"/>
                    </a:cubicBezTo>
                    <a:cubicBezTo>
                      <a:pt x="2378" y="791"/>
                      <a:pt x="2381" y="789"/>
                      <a:pt x="2383" y="786"/>
                    </a:cubicBezTo>
                    <a:cubicBezTo>
                      <a:pt x="2386" y="783"/>
                      <a:pt x="2391" y="785"/>
                      <a:pt x="2401" y="786"/>
                    </a:cubicBezTo>
                    <a:cubicBezTo>
                      <a:pt x="2410" y="787"/>
                      <a:pt x="2413" y="781"/>
                      <a:pt x="2419" y="783"/>
                    </a:cubicBezTo>
                    <a:cubicBezTo>
                      <a:pt x="2426" y="785"/>
                      <a:pt x="2431" y="787"/>
                      <a:pt x="2435" y="779"/>
                    </a:cubicBezTo>
                    <a:cubicBezTo>
                      <a:pt x="2439" y="771"/>
                      <a:pt x="2457" y="773"/>
                      <a:pt x="2461" y="776"/>
                    </a:cubicBezTo>
                    <a:cubicBezTo>
                      <a:pt x="2465" y="779"/>
                      <a:pt x="2469" y="783"/>
                      <a:pt x="2475" y="779"/>
                    </a:cubicBezTo>
                    <a:cubicBezTo>
                      <a:pt x="2482" y="774"/>
                      <a:pt x="2482" y="785"/>
                      <a:pt x="2489" y="785"/>
                    </a:cubicBezTo>
                    <a:cubicBezTo>
                      <a:pt x="2495" y="786"/>
                      <a:pt x="2491" y="792"/>
                      <a:pt x="2485" y="791"/>
                    </a:cubicBezTo>
                    <a:cubicBezTo>
                      <a:pt x="2480" y="791"/>
                      <a:pt x="2473" y="794"/>
                      <a:pt x="2479" y="798"/>
                    </a:cubicBezTo>
                    <a:cubicBezTo>
                      <a:pt x="2486" y="801"/>
                      <a:pt x="2493" y="794"/>
                      <a:pt x="2498" y="795"/>
                    </a:cubicBezTo>
                    <a:cubicBezTo>
                      <a:pt x="2503" y="795"/>
                      <a:pt x="2511" y="796"/>
                      <a:pt x="2518" y="792"/>
                    </a:cubicBezTo>
                    <a:cubicBezTo>
                      <a:pt x="2525" y="787"/>
                      <a:pt x="2527" y="795"/>
                      <a:pt x="2531" y="791"/>
                    </a:cubicBezTo>
                    <a:cubicBezTo>
                      <a:pt x="2536" y="787"/>
                      <a:pt x="2546" y="786"/>
                      <a:pt x="2551" y="787"/>
                    </a:cubicBezTo>
                    <a:cubicBezTo>
                      <a:pt x="2556" y="787"/>
                      <a:pt x="2552" y="781"/>
                      <a:pt x="2543" y="781"/>
                    </a:cubicBezTo>
                    <a:cubicBezTo>
                      <a:pt x="2535" y="781"/>
                      <a:pt x="2535" y="776"/>
                      <a:pt x="2542" y="765"/>
                    </a:cubicBezTo>
                    <a:cubicBezTo>
                      <a:pt x="2549" y="753"/>
                      <a:pt x="2561" y="747"/>
                      <a:pt x="2570" y="740"/>
                    </a:cubicBezTo>
                    <a:cubicBezTo>
                      <a:pt x="2578" y="733"/>
                      <a:pt x="2584" y="737"/>
                      <a:pt x="2584" y="732"/>
                    </a:cubicBezTo>
                    <a:cubicBezTo>
                      <a:pt x="2584" y="728"/>
                      <a:pt x="2587" y="715"/>
                      <a:pt x="2594" y="715"/>
                    </a:cubicBezTo>
                    <a:cubicBezTo>
                      <a:pt x="2600" y="714"/>
                      <a:pt x="2615" y="717"/>
                      <a:pt x="2625" y="712"/>
                    </a:cubicBezTo>
                    <a:cubicBezTo>
                      <a:pt x="2634" y="707"/>
                      <a:pt x="2633" y="716"/>
                      <a:pt x="2637" y="717"/>
                    </a:cubicBezTo>
                    <a:cubicBezTo>
                      <a:pt x="2641" y="719"/>
                      <a:pt x="2646" y="709"/>
                      <a:pt x="2651" y="712"/>
                    </a:cubicBezTo>
                    <a:cubicBezTo>
                      <a:pt x="2655" y="715"/>
                      <a:pt x="2644" y="721"/>
                      <a:pt x="2642" y="730"/>
                    </a:cubicBezTo>
                    <a:cubicBezTo>
                      <a:pt x="2639" y="738"/>
                      <a:pt x="2647" y="735"/>
                      <a:pt x="2652" y="737"/>
                    </a:cubicBezTo>
                    <a:cubicBezTo>
                      <a:pt x="2657" y="739"/>
                      <a:pt x="2646" y="742"/>
                      <a:pt x="2647" y="745"/>
                    </a:cubicBezTo>
                    <a:cubicBezTo>
                      <a:pt x="2648" y="747"/>
                      <a:pt x="2658" y="747"/>
                      <a:pt x="2670" y="735"/>
                    </a:cubicBezTo>
                    <a:cubicBezTo>
                      <a:pt x="2682" y="722"/>
                      <a:pt x="2693" y="719"/>
                      <a:pt x="2701" y="720"/>
                    </a:cubicBezTo>
                    <a:cubicBezTo>
                      <a:pt x="2709" y="721"/>
                      <a:pt x="2705" y="713"/>
                      <a:pt x="2705" y="701"/>
                    </a:cubicBezTo>
                    <a:cubicBezTo>
                      <a:pt x="2706" y="690"/>
                      <a:pt x="2730" y="687"/>
                      <a:pt x="2738" y="690"/>
                    </a:cubicBezTo>
                    <a:cubicBezTo>
                      <a:pt x="2745" y="693"/>
                      <a:pt x="2745" y="696"/>
                      <a:pt x="2737" y="694"/>
                    </a:cubicBezTo>
                    <a:cubicBezTo>
                      <a:pt x="2730" y="692"/>
                      <a:pt x="2723" y="699"/>
                      <a:pt x="2723" y="709"/>
                    </a:cubicBezTo>
                    <a:cubicBezTo>
                      <a:pt x="2723" y="718"/>
                      <a:pt x="2716" y="721"/>
                      <a:pt x="2720" y="725"/>
                    </a:cubicBezTo>
                    <a:cubicBezTo>
                      <a:pt x="2724" y="728"/>
                      <a:pt x="2715" y="729"/>
                      <a:pt x="2714" y="733"/>
                    </a:cubicBezTo>
                    <a:cubicBezTo>
                      <a:pt x="2714" y="737"/>
                      <a:pt x="2714" y="740"/>
                      <a:pt x="2709" y="742"/>
                    </a:cubicBezTo>
                    <a:cubicBezTo>
                      <a:pt x="2703" y="744"/>
                      <a:pt x="2685" y="745"/>
                      <a:pt x="2684" y="753"/>
                    </a:cubicBezTo>
                    <a:cubicBezTo>
                      <a:pt x="2683" y="760"/>
                      <a:pt x="2673" y="761"/>
                      <a:pt x="2669" y="770"/>
                    </a:cubicBezTo>
                    <a:cubicBezTo>
                      <a:pt x="2664" y="779"/>
                      <a:pt x="2646" y="784"/>
                      <a:pt x="2634" y="802"/>
                    </a:cubicBezTo>
                    <a:cubicBezTo>
                      <a:pt x="2622" y="820"/>
                      <a:pt x="2603" y="820"/>
                      <a:pt x="2603" y="823"/>
                    </a:cubicBezTo>
                    <a:cubicBezTo>
                      <a:pt x="2603" y="826"/>
                      <a:pt x="2590" y="826"/>
                      <a:pt x="2585" y="827"/>
                    </a:cubicBezTo>
                    <a:cubicBezTo>
                      <a:pt x="2581" y="827"/>
                      <a:pt x="2589" y="838"/>
                      <a:pt x="2579" y="850"/>
                    </a:cubicBezTo>
                    <a:cubicBezTo>
                      <a:pt x="2568" y="861"/>
                      <a:pt x="2561" y="877"/>
                      <a:pt x="2561" y="893"/>
                    </a:cubicBezTo>
                    <a:cubicBezTo>
                      <a:pt x="2562" y="909"/>
                      <a:pt x="2567" y="955"/>
                      <a:pt x="2572" y="963"/>
                    </a:cubicBezTo>
                    <a:cubicBezTo>
                      <a:pt x="2577" y="971"/>
                      <a:pt x="2574" y="991"/>
                      <a:pt x="2578" y="995"/>
                    </a:cubicBezTo>
                    <a:cubicBezTo>
                      <a:pt x="2582" y="999"/>
                      <a:pt x="2580" y="1006"/>
                      <a:pt x="2583" y="1008"/>
                    </a:cubicBezTo>
                    <a:cubicBezTo>
                      <a:pt x="2585" y="1011"/>
                      <a:pt x="2596" y="997"/>
                      <a:pt x="2602" y="991"/>
                    </a:cubicBezTo>
                    <a:cubicBezTo>
                      <a:pt x="2609" y="986"/>
                      <a:pt x="2607" y="984"/>
                      <a:pt x="2612" y="981"/>
                    </a:cubicBezTo>
                    <a:cubicBezTo>
                      <a:pt x="2617" y="977"/>
                      <a:pt x="2615" y="965"/>
                      <a:pt x="2616" y="961"/>
                    </a:cubicBezTo>
                    <a:cubicBezTo>
                      <a:pt x="2618" y="958"/>
                      <a:pt x="2626" y="956"/>
                      <a:pt x="2629" y="953"/>
                    </a:cubicBezTo>
                    <a:cubicBezTo>
                      <a:pt x="2632" y="949"/>
                      <a:pt x="2639" y="951"/>
                      <a:pt x="2643" y="950"/>
                    </a:cubicBezTo>
                    <a:cubicBezTo>
                      <a:pt x="2647" y="948"/>
                      <a:pt x="2643" y="939"/>
                      <a:pt x="2641" y="934"/>
                    </a:cubicBezTo>
                    <a:cubicBezTo>
                      <a:pt x="2640" y="929"/>
                      <a:pt x="2653" y="921"/>
                      <a:pt x="2659" y="917"/>
                    </a:cubicBezTo>
                    <a:cubicBezTo>
                      <a:pt x="2666" y="912"/>
                      <a:pt x="2675" y="920"/>
                      <a:pt x="2682" y="913"/>
                    </a:cubicBezTo>
                    <a:cubicBezTo>
                      <a:pt x="2690" y="906"/>
                      <a:pt x="2681" y="898"/>
                      <a:pt x="2679" y="894"/>
                    </a:cubicBezTo>
                    <a:cubicBezTo>
                      <a:pt x="2676" y="890"/>
                      <a:pt x="2686" y="873"/>
                      <a:pt x="2692" y="871"/>
                    </a:cubicBezTo>
                    <a:cubicBezTo>
                      <a:pt x="2698" y="869"/>
                      <a:pt x="2701" y="875"/>
                      <a:pt x="2707" y="870"/>
                    </a:cubicBezTo>
                    <a:cubicBezTo>
                      <a:pt x="2712" y="865"/>
                      <a:pt x="2702" y="857"/>
                      <a:pt x="2698" y="858"/>
                    </a:cubicBezTo>
                    <a:cubicBezTo>
                      <a:pt x="2694" y="858"/>
                      <a:pt x="2692" y="843"/>
                      <a:pt x="2702" y="836"/>
                    </a:cubicBezTo>
                    <a:cubicBezTo>
                      <a:pt x="2711" y="830"/>
                      <a:pt x="2707" y="828"/>
                      <a:pt x="2701" y="826"/>
                    </a:cubicBezTo>
                    <a:cubicBezTo>
                      <a:pt x="2695" y="825"/>
                      <a:pt x="2694" y="827"/>
                      <a:pt x="2689" y="827"/>
                    </a:cubicBezTo>
                    <a:cubicBezTo>
                      <a:pt x="2684" y="828"/>
                      <a:pt x="2680" y="817"/>
                      <a:pt x="2687" y="808"/>
                    </a:cubicBezTo>
                    <a:cubicBezTo>
                      <a:pt x="2694" y="798"/>
                      <a:pt x="2701" y="799"/>
                      <a:pt x="2703" y="791"/>
                    </a:cubicBezTo>
                    <a:cubicBezTo>
                      <a:pt x="2704" y="783"/>
                      <a:pt x="2714" y="771"/>
                      <a:pt x="2717" y="767"/>
                    </a:cubicBezTo>
                    <a:cubicBezTo>
                      <a:pt x="2719" y="763"/>
                      <a:pt x="2729" y="767"/>
                      <a:pt x="2733" y="766"/>
                    </a:cubicBezTo>
                    <a:cubicBezTo>
                      <a:pt x="2737" y="766"/>
                      <a:pt x="2736" y="774"/>
                      <a:pt x="2741" y="770"/>
                    </a:cubicBezTo>
                    <a:cubicBezTo>
                      <a:pt x="2745" y="766"/>
                      <a:pt x="2753" y="752"/>
                      <a:pt x="2760" y="752"/>
                    </a:cubicBezTo>
                    <a:cubicBezTo>
                      <a:pt x="2766" y="752"/>
                      <a:pt x="2762" y="762"/>
                      <a:pt x="2764" y="768"/>
                    </a:cubicBezTo>
                    <a:cubicBezTo>
                      <a:pt x="2765" y="774"/>
                      <a:pt x="2769" y="766"/>
                      <a:pt x="2781" y="758"/>
                    </a:cubicBezTo>
                    <a:cubicBezTo>
                      <a:pt x="2793" y="750"/>
                      <a:pt x="2820" y="751"/>
                      <a:pt x="2828" y="754"/>
                    </a:cubicBezTo>
                    <a:cubicBezTo>
                      <a:pt x="2836" y="758"/>
                      <a:pt x="2838" y="768"/>
                      <a:pt x="2842" y="766"/>
                    </a:cubicBezTo>
                    <a:cubicBezTo>
                      <a:pt x="2849" y="765"/>
                      <a:pt x="2843" y="757"/>
                      <a:pt x="2850" y="755"/>
                    </a:cubicBezTo>
                    <a:cubicBezTo>
                      <a:pt x="2857" y="753"/>
                      <a:pt x="2869" y="746"/>
                      <a:pt x="2877" y="740"/>
                    </a:cubicBezTo>
                    <a:cubicBezTo>
                      <a:pt x="2886" y="733"/>
                      <a:pt x="2884" y="738"/>
                      <a:pt x="2889" y="732"/>
                    </a:cubicBezTo>
                    <a:cubicBezTo>
                      <a:pt x="2893" y="727"/>
                      <a:pt x="2898" y="729"/>
                      <a:pt x="2899" y="725"/>
                    </a:cubicBezTo>
                    <a:cubicBezTo>
                      <a:pt x="2901" y="721"/>
                      <a:pt x="2914" y="715"/>
                      <a:pt x="2931" y="711"/>
                    </a:cubicBezTo>
                    <a:cubicBezTo>
                      <a:pt x="2949" y="707"/>
                      <a:pt x="2972" y="695"/>
                      <a:pt x="2971" y="692"/>
                    </a:cubicBezTo>
                    <a:cubicBezTo>
                      <a:pt x="2970" y="688"/>
                      <a:pt x="2977" y="686"/>
                      <a:pt x="2978" y="690"/>
                    </a:cubicBezTo>
                    <a:cubicBezTo>
                      <a:pt x="2979" y="694"/>
                      <a:pt x="2986" y="692"/>
                      <a:pt x="2995" y="694"/>
                    </a:cubicBezTo>
                    <a:cubicBezTo>
                      <a:pt x="3004" y="696"/>
                      <a:pt x="3008" y="700"/>
                      <a:pt x="3016" y="692"/>
                    </a:cubicBezTo>
                    <a:cubicBezTo>
                      <a:pt x="3023" y="685"/>
                      <a:pt x="3015" y="683"/>
                      <a:pt x="3015" y="677"/>
                    </a:cubicBezTo>
                    <a:cubicBezTo>
                      <a:pt x="3015" y="672"/>
                      <a:pt x="3002" y="666"/>
                      <a:pt x="3004" y="660"/>
                    </a:cubicBezTo>
                    <a:cubicBezTo>
                      <a:pt x="3006" y="654"/>
                      <a:pt x="2995" y="638"/>
                      <a:pt x="2991" y="641"/>
                    </a:cubicBezTo>
                    <a:cubicBezTo>
                      <a:pt x="2988" y="644"/>
                      <a:pt x="2980" y="639"/>
                      <a:pt x="2980" y="634"/>
                    </a:cubicBezTo>
                    <a:cubicBezTo>
                      <a:pt x="2980" y="630"/>
                      <a:pt x="2980" y="625"/>
                      <a:pt x="2974" y="628"/>
                    </a:cubicBezTo>
                    <a:cubicBezTo>
                      <a:pt x="2969" y="631"/>
                      <a:pt x="2960" y="630"/>
                      <a:pt x="2958" y="625"/>
                    </a:cubicBezTo>
                    <a:cubicBezTo>
                      <a:pt x="2957" y="620"/>
                      <a:pt x="2969" y="616"/>
                      <a:pt x="2977" y="619"/>
                    </a:cubicBezTo>
                    <a:cubicBezTo>
                      <a:pt x="2985" y="623"/>
                      <a:pt x="2983" y="626"/>
                      <a:pt x="2987" y="629"/>
                    </a:cubicBezTo>
                    <a:cubicBezTo>
                      <a:pt x="2991" y="631"/>
                      <a:pt x="3003" y="630"/>
                      <a:pt x="3009" y="627"/>
                    </a:cubicBezTo>
                    <a:cubicBezTo>
                      <a:pt x="3014" y="624"/>
                      <a:pt x="3031" y="619"/>
                      <a:pt x="3034" y="614"/>
                    </a:cubicBezTo>
                    <a:cubicBezTo>
                      <a:pt x="3037" y="610"/>
                      <a:pt x="3033" y="607"/>
                      <a:pt x="3039" y="605"/>
                    </a:cubicBezTo>
                    <a:cubicBezTo>
                      <a:pt x="3045" y="602"/>
                      <a:pt x="3040" y="596"/>
                      <a:pt x="3036" y="593"/>
                    </a:cubicBezTo>
                    <a:cubicBezTo>
                      <a:pt x="3031" y="591"/>
                      <a:pt x="3032" y="584"/>
                      <a:pt x="3037" y="584"/>
                    </a:cubicBezTo>
                    <a:cubicBezTo>
                      <a:pt x="3042" y="584"/>
                      <a:pt x="3041" y="578"/>
                      <a:pt x="3044" y="578"/>
                    </a:cubicBezTo>
                    <a:cubicBezTo>
                      <a:pt x="3047" y="578"/>
                      <a:pt x="3048" y="581"/>
                      <a:pt x="3054" y="577"/>
                    </a:cubicBezTo>
                    <a:cubicBezTo>
                      <a:pt x="3060" y="574"/>
                      <a:pt x="3054" y="582"/>
                      <a:pt x="3052" y="587"/>
                    </a:cubicBezTo>
                    <a:cubicBezTo>
                      <a:pt x="3049" y="593"/>
                      <a:pt x="3057" y="597"/>
                      <a:pt x="3058" y="600"/>
                    </a:cubicBezTo>
                    <a:cubicBezTo>
                      <a:pt x="3059" y="603"/>
                      <a:pt x="3071" y="605"/>
                      <a:pt x="3078" y="601"/>
                    </a:cubicBezTo>
                    <a:cubicBezTo>
                      <a:pt x="3085" y="597"/>
                      <a:pt x="3106" y="605"/>
                      <a:pt x="3107" y="611"/>
                    </a:cubicBezTo>
                    <a:cubicBezTo>
                      <a:pt x="3109" y="616"/>
                      <a:pt x="3112" y="622"/>
                      <a:pt x="3121" y="627"/>
                    </a:cubicBezTo>
                    <a:cubicBezTo>
                      <a:pt x="3130" y="631"/>
                      <a:pt x="3138" y="629"/>
                      <a:pt x="3140" y="634"/>
                    </a:cubicBezTo>
                    <a:cubicBezTo>
                      <a:pt x="3141" y="638"/>
                      <a:pt x="3145" y="640"/>
                      <a:pt x="3150" y="639"/>
                    </a:cubicBezTo>
                    <a:cubicBezTo>
                      <a:pt x="3155" y="638"/>
                      <a:pt x="3157" y="643"/>
                      <a:pt x="3161" y="640"/>
                    </a:cubicBezTo>
                    <a:cubicBezTo>
                      <a:pt x="3165" y="637"/>
                      <a:pt x="3167" y="642"/>
                      <a:pt x="3171" y="638"/>
                    </a:cubicBezTo>
                    <a:cubicBezTo>
                      <a:pt x="3176" y="634"/>
                      <a:pt x="3161" y="631"/>
                      <a:pt x="3163" y="627"/>
                    </a:cubicBezTo>
                    <a:cubicBezTo>
                      <a:pt x="3165" y="624"/>
                      <a:pt x="3168" y="630"/>
                      <a:pt x="3172" y="630"/>
                    </a:cubicBezTo>
                    <a:cubicBezTo>
                      <a:pt x="3176" y="629"/>
                      <a:pt x="3171" y="621"/>
                      <a:pt x="3174" y="620"/>
                    </a:cubicBezTo>
                    <a:cubicBezTo>
                      <a:pt x="3177" y="620"/>
                      <a:pt x="3175" y="603"/>
                      <a:pt x="3171" y="602"/>
                    </a:cubicBezTo>
                    <a:cubicBezTo>
                      <a:pt x="3168" y="601"/>
                      <a:pt x="3171" y="595"/>
                      <a:pt x="3177" y="599"/>
                    </a:cubicBezTo>
                    <a:cubicBezTo>
                      <a:pt x="3184" y="604"/>
                      <a:pt x="3194" y="604"/>
                      <a:pt x="3198" y="604"/>
                    </a:cubicBezTo>
                    <a:cubicBezTo>
                      <a:pt x="3203" y="604"/>
                      <a:pt x="3199" y="599"/>
                      <a:pt x="3194" y="599"/>
                    </a:cubicBezTo>
                    <a:cubicBezTo>
                      <a:pt x="3189" y="598"/>
                      <a:pt x="3195" y="594"/>
                      <a:pt x="3198" y="597"/>
                    </a:cubicBezTo>
                    <a:cubicBezTo>
                      <a:pt x="3202" y="600"/>
                      <a:pt x="3208" y="601"/>
                      <a:pt x="3208" y="598"/>
                    </a:cubicBezTo>
                    <a:cubicBezTo>
                      <a:pt x="3209" y="595"/>
                      <a:pt x="3212" y="587"/>
                      <a:pt x="3218" y="588"/>
                    </a:cubicBezTo>
                    <a:cubicBezTo>
                      <a:pt x="3224" y="588"/>
                      <a:pt x="3226" y="585"/>
                      <a:pt x="3221" y="583"/>
                    </a:cubicBezTo>
                    <a:close/>
                    <a:moveTo>
                      <a:pt x="1763" y="861"/>
                    </a:moveTo>
                    <a:cubicBezTo>
                      <a:pt x="1747" y="875"/>
                      <a:pt x="1715" y="878"/>
                      <a:pt x="1715" y="890"/>
                    </a:cubicBezTo>
                    <a:cubicBezTo>
                      <a:pt x="1715" y="902"/>
                      <a:pt x="1676" y="908"/>
                      <a:pt x="1673" y="903"/>
                    </a:cubicBezTo>
                    <a:cubicBezTo>
                      <a:pt x="1670" y="898"/>
                      <a:pt x="1701" y="897"/>
                      <a:pt x="1709" y="880"/>
                    </a:cubicBezTo>
                    <a:cubicBezTo>
                      <a:pt x="1717" y="863"/>
                      <a:pt x="1745" y="855"/>
                      <a:pt x="1759" y="832"/>
                    </a:cubicBezTo>
                    <a:cubicBezTo>
                      <a:pt x="1769" y="816"/>
                      <a:pt x="1778" y="792"/>
                      <a:pt x="1784" y="794"/>
                    </a:cubicBezTo>
                    <a:cubicBezTo>
                      <a:pt x="1789" y="795"/>
                      <a:pt x="1778" y="846"/>
                      <a:pt x="1763" y="861"/>
                    </a:cubicBezTo>
                    <a:close/>
                    <a:moveTo>
                      <a:pt x="1735" y="293"/>
                    </a:moveTo>
                    <a:cubicBezTo>
                      <a:pt x="1732" y="298"/>
                      <a:pt x="1720" y="298"/>
                      <a:pt x="1723" y="302"/>
                    </a:cubicBezTo>
                    <a:cubicBezTo>
                      <a:pt x="1729" y="309"/>
                      <a:pt x="1757" y="306"/>
                      <a:pt x="1758" y="297"/>
                    </a:cubicBezTo>
                    <a:cubicBezTo>
                      <a:pt x="1758" y="288"/>
                      <a:pt x="1737" y="289"/>
                      <a:pt x="1735" y="293"/>
                    </a:cubicBezTo>
                    <a:close/>
                    <a:moveTo>
                      <a:pt x="570" y="36"/>
                    </a:moveTo>
                    <a:cubicBezTo>
                      <a:pt x="578" y="42"/>
                      <a:pt x="548" y="40"/>
                      <a:pt x="544" y="46"/>
                    </a:cubicBezTo>
                    <a:cubicBezTo>
                      <a:pt x="540" y="52"/>
                      <a:pt x="523" y="50"/>
                      <a:pt x="527" y="56"/>
                    </a:cubicBezTo>
                    <a:cubicBezTo>
                      <a:pt x="530" y="63"/>
                      <a:pt x="558" y="63"/>
                      <a:pt x="558" y="58"/>
                    </a:cubicBezTo>
                    <a:cubicBezTo>
                      <a:pt x="558" y="52"/>
                      <a:pt x="572" y="57"/>
                      <a:pt x="573" y="52"/>
                    </a:cubicBezTo>
                    <a:cubicBezTo>
                      <a:pt x="573" y="47"/>
                      <a:pt x="580" y="41"/>
                      <a:pt x="595" y="40"/>
                    </a:cubicBezTo>
                    <a:cubicBezTo>
                      <a:pt x="611" y="39"/>
                      <a:pt x="611" y="34"/>
                      <a:pt x="596" y="27"/>
                    </a:cubicBezTo>
                    <a:cubicBezTo>
                      <a:pt x="582" y="20"/>
                      <a:pt x="562" y="31"/>
                      <a:pt x="570" y="36"/>
                    </a:cubicBezTo>
                    <a:close/>
                    <a:moveTo>
                      <a:pt x="518" y="41"/>
                    </a:moveTo>
                    <a:cubicBezTo>
                      <a:pt x="530" y="30"/>
                      <a:pt x="547" y="41"/>
                      <a:pt x="549" y="35"/>
                    </a:cubicBezTo>
                    <a:cubicBezTo>
                      <a:pt x="552" y="30"/>
                      <a:pt x="525" y="28"/>
                      <a:pt x="516" y="33"/>
                    </a:cubicBezTo>
                    <a:cubicBezTo>
                      <a:pt x="506" y="38"/>
                      <a:pt x="484" y="34"/>
                      <a:pt x="487" y="40"/>
                    </a:cubicBezTo>
                    <a:cubicBezTo>
                      <a:pt x="489" y="44"/>
                      <a:pt x="505" y="53"/>
                      <a:pt x="518" y="41"/>
                    </a:cubicBezTo>
                    <a:close/>
                    <a:moveTo>
                      <a:pt x="721" y="48"/>
                    </a:moveTo>
                    <a:cubicBezTo>
                      <a:pt x="722" y="52"/>
                      <a:pt x="718" y="53"/>
                      <a:pt x="707" y="53"/>
                    </a:cubicBezTo>
                    <a:cubicBezTo>
                      <a:pt x="696" y="53"/>
                      <a:pt x="690" y="59"/>
                      <a:pt x="696" y="64"/>
                    </a:cubicBezTo>
                    <a:cubicBezTo>
                      <a:pt x="702" y="69"/>
                      <a:pt x="732" y="67"/>
                      <a:pt x="737" y="60"/>
                    </a:cubicBezTo>
                    <a:cubicBezTo>
                      <a:pt x="742" y="54"/>
                      <a:pt x="755" y="59"/>
                      <a:pt x="757" y="53"/>
                    </a:cubicBezTo>
                    <a:cubicBezTo>
                      <a:pt x="759" y="46"/>
                      <a:pt x="719" y="43"/>
                      <a:pt x="721" y="48"/>
                    </a:cubicBezTo>
                    <a:close/>
                    <a:moveTo>
                      <a:pt x="718" y="17"/>
                    </a:moveTo>
                    <a:cubicBezTo>
                      <a:pt x="731" y="17"/>
                      <a:pt x="728" y="9"/>
                      <a:pt x="736" y="10"/>
                    </a:cubicBezTo>
                    <a:cubicBezTo>
                      <a:pt x="745" y="11"/>
                      <a:pt x="757" y="11"/>
                      <a:pt x="753" y="5"/>
                    </a:cubicBezTo>
                    <a:cubicBezTo>
                      <a:pt x="748" y="0"/>
                      <a:pt x="716" y="2"/>
                      <a:pt x="719" y="6"/>
                    </a:cubicBezTo>
                    <a:cubicBezTo>
                      <a:pt x="722" y="11"/>
                      <a:pt x="693" y="9"/>
                      <a:pt x="693" y="11"/>
                    </a:cubicBezTo>
                    <a:cubicBezTo>
                      <a:pt x="695" y="14"/>
                      <a:pt x="705" y="17"/>
                      <a:pt x="718" y="17"/>
                    </a:cubicBezTo>
                    <a:close/>
                    <a:moveTo>
                      <a:pt x="728" y="28"/>
                    </a:moveTo>
                    <a:cubicBezTo>
                      <a:pt x="729" y="16"/>
                      <a:pt x="710" y="26"/>
                      <a:pt x="695" y="20"/>
                    </a:cubicBezTo>
                    <a:cubicBezTo>
                      <a:pt x="681" y="14"/>
                      <a:pt x="672" y="14"/>
                      <a:pt x="682" y="23"/>
                    </a:cubicBezTo>
                    <a:cubicBezTo>
                      <a:pt x="686" y="26"/>
                      <a:pt x="657" y="29"/>
                      <a:pt x="662" y="34"/>
                    </a:cubicBezTo>
                    <a:cubicBezTo>
                      <a:pt x="672" y="45"/>
                      <a:pt x="726" y="40"/>
                      <a:pt x="728" y="28"/>
                    </a:cubicBezTo>
                    <a:close/>
                    <a:moveTo>
                      <a:pt x="649" y="55"/>
                    </a:moveTo>
                    <a:cubicBezTo>
                      <a:pt x="649" y="46"/>
                      <a:pt x="620" y="56"/>
                      <a:pt x="625" y="58"/>
                    </a:cubicBezTo>
                    <a:cubicBezTo>
                      <a:pt x="630" y="59"/>
                      <a:pt x="649" y="64"/>
                      <a:pt x="649" y="55"/>
                    </a:cubicBezTo>
                    <a:close/>
                    <a:moveTo>
                      <a:pt x="666" y="319"/>
                    </a:moveTo>
                    <a:cubicBezTo>
                      <a:pt x="677" y="320"/>
                      <a:pt x="660" y="321"/>
                      <a:pt x="661" y="330"/>
                    </a:cubicBezTo>
                    <a:cubicBezTo>
                      <a:pt x="662" y="338"/>
                      <a:pt x="644" y="332"/>
                      <a:pt x="644" y="338"/>
                    </a:cubicBezTo>
                    <a:cubicBezTo>
                      <a:pt x="645" y="344"/>
                      <a:pt x="642" y="347"/>
                      <a:pt x="631" y="347"/>
                    </a:cubicBezTo>
                    <a:cubicBezTo>
                      <a:pt x="620" y="347"/>
                      <a:pt x="636" y="354"/>
                      <a:pt x="637" y="360"/>
                    </a:cubicBezTo>
                    <a:cubicBezTo>
                      <a:pt x="638" y="366"/>
                      <a:pt x="626" y="362"/>
                      <a:pt x="626" y="371"/>
                    </a:cubicBezTo>
                    <a:cubicBezTo>
                      <a:pt x="625" y="381"/>
                      <a:pt x="605" y="371"/>
                      <a:pt x="602" y="384"/>
                    </a:cubicBezTo>
                    <a:cubicBezTo>
                      <a:pt x="600" y="396"/>
                      <a:pt x="613" y="394"/>
                      <a:pt x="621" y="395"/>
                    </a:cubicBezTo>
                    <a:cubicBezTo>
                      <a:pt x="630" y="395"/>
                      <a:pt x="618" y="404"/>
                      <a:pt x="625" y="409"/>
                    </a:cubicBezTo>
                    <a:cubicBezTo>
                      <a:pt x="631" y="414"/>
                      <a:pt x="637" y="412"/>
                      <a:pt x="632" y="403"/>
                    </a:cubicBezTo>
                    <a:cubicBezTo>
                      <a:pt x="628" y="393"/>
                      <a:pt x="656" y="406"/>
                      <a:pt x="647" y="413"/>
                    </a:cubicBezTo>
                    <a:cubicBezTo>
                      <a:pt x="639" y="421"/>
                      <a:pt x="661" y="426"/>
                      <a:pt x="671" y="427"/>
                    </a:cubicBezTo>
                    <a:cubicBezTo>
                      <a:pt x="682" y="427"/>
                      <a:pt x="719" y="435"/>
                      <a:pt x="720" y="427"/>
                    </a:cubicBezTo>
                    <a:cubicBezTo>
                      <a:pt x="721" y="421"/>
                      <a:pt x="706" y="416"/>
                      <a:pt x="695" y="404"/>
                    </a:cubicBezTo>
                    <a:cubicBezTo>
                      <a:pt x="683" y="392"/>
                      <a:pt x="674" y="371"/>
                      <a:pt x="688" y="363"/>
                    </a:cubicBezTo>
                    <a:cubicBezTo>
                      <a:pt x="701" y="355"/>
                      <a:pt x="690" y="351"/>
                      <a:pt x="703" y="341"/>
                    </a:cubicBezTo>
                    <a:cubicBezTo>
                      <a:pt x="716" y="332"/>
                      <a:pt x="709" y="323"/>
                      <a:pt x="720" y="322"/>
                    </a:cubicBezTo>
                    <a:cubicBezTo>
                      <a:pt x="731" y="321"/>
                      <a:pt x="719" y="311"/>
                      <a:pt x="730" y="309"/>
                    </a:cubicBezTo>
                    <a:cubicBezTo>
                      <a:pt x="741" y="307"/>
                      <a:pt x="743" y="295"/>
                      <a:pt x="741" y="290"/>
                    </a:cubicBezTo>
                    <a:cubicBezTo>
                      <a:pt x="740" y="286"/>
                      <a:pt x="753" y="291"/>
                      <a:pt x="759" y="284"/>
                    </a:cubicBezTo>
                    <a:cubicBezTo>
                      <a:pt x="765" y="278"/>
                      <a:pt x="780" y="282"/>
                      <a:pt x="784" y="273"/>
                    </a:cubicBezTo>
                    <a:cubicBezTo>
                      <a:pt x="789" y="263"/>
                      <a:pt x="853" y="241"/>
                      <a:pt x="889" y="233"/>
                    </a:cubicBezTo>
                    <a:cubicBezTo>
                      <a:pt x="926" y="225"/>
                      <a:pt x="951" y="210"/>
                      <a:pt x="938" y="199"/>
                    </a:cubicBezTo>
                    <a:cubicBezTo>
                      <a:pt x="925" y="189"/>
                      <a:pt x="889" y="203"/>
                      <a:pt x="880" y="211"/>
                    </a:cubicBezTo>
                    <a:cubicBezTo>
                      <a:pt x="871" y="218"/>
                      <a:pt x="858" y="213"/>
                      <a:pt x="849" y="218"/>
                    </a:cubicBezTo>
                    <a:cubicBezTo>
                      <a:pt x="840" y="223"/>
                      <a:pt x="821" y="227"/>
                      <a:pt x="812" y="221"/>
                    </a:cubicBezTo>
                    <a:cubicBezTo>
                      <a:pt x="802" y="215"/>
                      <a:pt x="791" y="229"/>
                      <a:pt x="784" y="228"/>
                    </a:cubicBezTo>
                    <a:cubicBezTo>
                      <a:pt x="777" y="227"/>
                      <a:pt x="768" y="235"/>
                      <a:pt x="760" y="235"/>
                    </a:cubicBezTo>
                    <a:cubicBezTo>
                      <a:pt x="753" y="234"/>
                      <a:pt x="737" y="241"/>
                      <a:pt x="736" y="245"/>
                    </a:cubicBezTo>
                    <a:cubicBezTo>
                      <a:pt x="735" y="250"/>
                      <a:pt x="721" y="249"/>
                      <a:pt x="721" y="254"/>
                    </a:cubicBezTo>
                    <a:cubicBezTo>
                      <a:pt x="721" y="260"/>
                      <a:pt x="711" y="265"/>
                      <a:pt x="705" y="260"/>
                    </a:cubicBezTo>
                    <a:cubicBezTo>
                      <a:pt x="700" y="255"/>
                      <a:pt x="693" y="265"/>
                      <a:pt x="701" y="273"/>
                    </a:cubicBezTo>
                    <a:cubicBezTo>
                      <a:pt x="709" y="280"/>
                      <a:pt x="686" y="280"/>
                      <a:pt x="690" y="285"/>
                    </a:cubicBezTo>
                    <a:cubicBezTo>
                      <a:pt x="694" y="289"/>
                      <a:pt x="682" y="292"/>
                      <a:pt x="685" y="297"/>
                    </a:cubicBezTo>
                    <a:cubicBezTo>
                      <a:pt x="687" y="302"/>
                      <a:pt x="677" y="304"/>
                      <a:pt x="668" y="306"/>
                    </a:cubicBezTo>
                    <a:cubicBezTo>
                      <a:pt x="660" y="307"/>
                      <a:pt x="656" y="318"/>
                      <a:pt x="666" y="31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5" name="Freeform 163">
                <a:extLst>
                  <a:ext uri="{FF2B5EF4-FFF2-40B4-BE49-F238E27FC236}">
                    <a16:creationId xmlns:a16="http://schemas.microsoft.com/office/drawing/2014/main" id="{AF85D2E1-9D7E-42BE-A430-A16DF9DA8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263" y="4082029"/>
                <a:ext cx="269875" cy="280988"/>
              </a:xfrm>
              <a:custGeom>
                <a:avLst/>
                <a:gdLst>
                  <a:gd name="T0" fmla="*/ 308 w 346"/>
                  <a:gd name="T1" fmla="*/ 170 h 363"/>
                  <a:gd name="T2" fmla="*/ 309 w 346"/>
                  <a:gd name="T3" fmla="*/ 157 h 363"/>
                  <a:gd name="T4" fmla="*/ 304 w 346"/>
                  <a:gd name="T5" fmla="*/ 151 h 363"/>
                  <a:gd name="T6" fmla="*/ 312 w 346"/>
                  <a:gd name="T7" fmla="*/ 134 h 363"/>
                  <a:gd name="T8" fmla="*/ 318 w 346"/>
                  <a:gd name="T9" fmla="*/ 118 h 363"/>
                  <a:gd name="T10" fmla="*/ 325 w 346"/>
                  <a:gd name="T11" fmla="*/ 89 h 363"/>
                  <a:gd name="T12" fmla="*/ 341 w 346"/>
                  <a:gd name="T13" fmla="*/ 73 h 363"/>
                  <a:gd name="T14" fmla="*/ 340 w 346"/>
                  <a:gd name="T15" fmla="*/ 54 h 363"/>
                  <a:gd name="T16" fmla="*/ 342 w 346"/>
                  <a:gd name="T17" fmla="*/ 37 h 363"/>
                  <a:gd name="T18" fmla="*/ 311 w 346"/>
                  <a:gd name="T19" fmla="*/ 21 h 363"/>
                  <a:gd name="T20" fmla="*/ 288 w 346"/>
                  <a:gd name="T21" fmla="*/ 20 h 363"/>
                  <a:gd name="T22" fmla="*/ 275 w 346"/>
                  <a:gd name="T23" fmla="*/ 6 h 363"/>
                  <a:gd name="T24" fmla="*/ 262 w 346"/>
                  <a:gd name="T25" fmla="*/ 9 h 363"/>
                  <a:gd name="T26" fmla="*/ 226 w 346"/>
                  <a:gd name="T27" fmla="*/ 9 h 363"/>
                  <a:gd name="T28" fmla="*/ 191 w 346"/>
                  <a:gd name="T29" fmla="*/ 15 h 363"/>
                  <a:gd name="T30" fmla="*/ 149 w 346"/>
                  <a:gd name="T31" fmla="*/ 21 h 363"/>
                  <a:gd name="T32" fmla="*/ 114 w 346"/>
                  <a:gd name="T33" fmla="*/ 25 h 363"/>
                  <a:gd name="T34" fmla="*/ 111 w 346"/>
                  <a:gd name="T35" fmla="*/ 57 h 363"/>
                  <a:gd name="T36" fmla="*/ 90 w 346"/>
                  <a:gd name="T37" fmla="*/ 117 h 363"/>
                  <a:gd name="T38" fmla="*/ 72 w 346"/>
                  <a:gd name="T39" fmla="*/ 169 h 363"/>
                  <a:gd name="T40" fmla="*/ 54 w 346"/>
                  <a:gd name="T41" fmla="*/ 194 h 363"/>
                  <a:gd name="T42" fmla="*/ 30 w 346"/>
                  <a:gd name="T43" fmla="*/ 194 h 363"/>
                  <a:gd name="T44" fmla="*/ 0 w 346"/>
                  <a:gd name="T45" fmla="*/ 202 h 363"/>
                  <a:gd name="T46" fmla="*/ 7 w 346"/>
                  <a:gd name="T47" fmla="*/ 225 h 363"/>
                  <a:gd name="T48" fmla="*/ 79 w 346"/>
                  <a:gd name="T49" fmla="*/ 219 h 363"/>
                  <a:gd name="T50" fmla="*/ 90 w 346"/>
                  <a:gd name="T51" fmla="*/ 249 h 363"/>
                  <a:gd name="T52" fmla="*/ 127 w 346"/>
                  <a:gd name="T53" fmla="*/ 258 h 363"/>
                  <a:gd name="T54" fmla="*/ 150 w 346"/>
                  <a:gd name="T55" fmla="*/ 241 h 363"/>
                  <a:gd name="T56" fmla="*/ 172 w 346"/>
                  <a:gd name="T57" fmla="*/ 248 h 363"/>
                  <a:gd name="T58" fmla="*/ 173 w 346"/>
                  <a:gd name="T59" fmla="*/ 289 h 363"/>
                  <a:gd name="T60" fmla="*/ 182 w 346"/>
                  <a:gd name="T61" fmla="*/ 320 h 363"/>
                  <a:gd name="T62" fmla="*/ 209 w 346"/>
                  <a:gd name="T63" fmla="*/ 313 h 363"/>
                  <a:gd name="T64" fmla="*/ 219 w 346"/>
                  <a:gd name="T65" fmla="*/ 318 h 363"/>
                  <a:gd name="T66" fmla="*/ 235 w 346"/>
                  <a:gd name="T67" fmla="*/ 321 h 363"/>
                  <a:gd name="T68" fmla="*/ 257 w 346"/>
                  <a:gd name="T69" fmla="*/ 336 h 363"/>
                  <a:gd name="T70" fmla="*/ 272 w 346"/>
                  <a:gd name="T71" fmla="*/ 330 h 363"/>
                  <a:gd name="T72" fmla="*/ 297 w 346"/>
                  <a:gd name="T73" fmla="*/ 344 h 363"/>
                  <a:gd name="T74" fmla="*/ 318 w 346"/>
                  <a:gd name="T75" fmla="*/ 360 h 363"/>
                  <a:gd name="T76" fmla="*/ 318 w 346"/>
                  <a:gd name="T77" fmla="*/ 338 h 363"/>
                  <a:gd name="T78" fmla="*/ 293 w 346"/>
                  <a:gd name="T79" fmla="*/ 327 h 363"/>
                  <a:gd name="T80" fmla="*/ 298 w 346"/>
                  <a:gd name="T81" fmla="*/ 289 h 363"/>
                  <a:gd name="T82" fmla="*/ 306 w 346"/>
                  <a:gd name="T83" fmla="*/ 266 h 363"/>
                  <a:gd name="T84" fmla="*/ 329 w 346"/>
                  <a:gd name="T85" fmla="*/ 262 h 363"/>
                  <a:gd name="T86" fmla="*/ 317 w 346"/>
                  <a:gd name="T87" fmla="*/ 24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6" h="363">
                    <a:moveTo>
                      <a:pt x="317" y="240"/>
                    </a:moveTo>
                    <a:cubicBezTo>
                      <a:pt x="307" y="235"/>
                      <a:pt x="304" y="171"/>
                      <a:pt x="308" y="170"/>
                    </a:cubicBezTo>
                    <a:cubicBezTo>
                      <a:pt x="309" y="170"/>
                      <a:pt x="309" y="170"/>
                      <a:pt x="310" y="171"/>
                    </a:cubicBezTo>
                    <a:cubicBezTo>
                      <a:pt x="309" y="157"/>
                      <a:pt x="309" y="157"/>
                      <a:pt x="309" y="157"/>
                    </a:cubicBezTo>
                    <a:cubicBezTo>
                      <a:pt x="309" y="157"/>
                      <a:pt x="309" y="157"/>
                      <a:pt x="308" y="157"/>
                    </a:cubicBezTo>
                    <a:cubicBezTo>
                      <a:pt x="306" y="156"/>
                      <a:pt x="304" y="155"/>
                      <a:pt x="304" y="151"/>
                    </a:cubicBezTo>
                    <a:cubicBezTo>
                      <a:pt x="304" y="146"/>
                      <a:pt x="308" y="146"/>
                      <a:pt x="308" y="146"/>
                    </a:cubicBezTo>
                    <a:cubicBezTo>
                      <a:pt x="308" y="146"/>
                      <a:pt x="307" y="135"/>
                      <a:pt x="312" y="134"/>
                    </a:cubicBezTo>
                    <a:cubicBezTo>
                      <a:pt x="313" y="133"/>
                      <a:pt x="314" y="133"/>
                      <a:pt x="314" y="132"/>
                    </a:cubicBezTo>
                    <a:cubicBezTo>
                      <a:pt x="317" y="129"/>
                      <a:pt x="318" y="123"/>
                      <a:pt x="318" y="118"/>
                    </a:cubicBezTo>
                    <a:cubicBezTo>
                      <a:pt x="318" y="113"/>
                      <a:pt x="319" y="106"/>
                      <a:pt x="321" y="102"/>
                    </a:cubicBezTo>
                    <a:cubicBezTo>
                      <a:pt x="323" y="97"/>
                      <a:pt x="322" y="91"/>
                      <a:pt x="325" y="89"/>
                    </a:cubicBezTo>
                    <a:cubicBezTo>
                      <a:pt x="329" y="86"/>
                      <a:pt x="328" y="79"/>
                      <a:pt x="333" y="78"/>
                    </a:cubicBezTo>
                    <a:cubicBezTo>
                      <a:pt x="337" y="77"/>
                      <a:pt x="340" y="75"/>
                      <a:pt x="341" y="73"/>
                    </a:cubicBezTo>
                    <a:cubicBezTo>
                      <a:pt x="341" y="70"/>
                      <a:pt x="346" y="67"/>
                      <a:pt x="346" y="63"/>
                    </a:cubicBezTo>
                    <a:cubicBezTo>
                      <a:pt x="346" y="59"/>
                      <a:pt x="340" y="58"/>
                      <a:pt x="340" y="54"/>
                    </a:cubicBezTo>
                    <a:cubicBezTo>
                      <a:pt x="340" y="49"/>
                      <a:pt x="341" y="37"/>
                      <a:pt x="341" y="37"/>
                    </a:cubicBezTo>
                    <a:cubicBezTo>
                      <a:pt x="341" y="37"/>
                      <a:pt x="342" y="37"/>
                      <a:pt x="342" y="37"/>
                    </a:cubicBezTo>
                    <a:cubicBezTo>
                      <a:pt x="333" y="29"/>
                      <a:pt x="322" y="21"/>
                      <a:pt x="320" y="19"/>
                    </a:cubicBezTo>
                    <a:cubicBezTo>
                      <a:pt x="316" y="17"/>
                      <a:pt x="311" y="21"/>
                      <a:pt x="311" y="21"/>
                    </a:cubicBezTo>
                    <a:cubicBezTo>
                      <a:pt x="311" y="21"/>
                      <a:pt x="305" y="15"/>
                      <a:pt x="300" y="20"/>
                    </a:cubicBezTo>
                    <a:cubicBezTo>
                      <a:pt x="295" y="25"/>
                      <a:pt x="288" y="20"/>
                      <a:pt x="288" y="20"/>
                    </a:cubicBezTo>
                    <a:cubicBezTo>
                      <a:pt x="288" y="20"/>
                      <a:pt x="283" y="17"/>
                      <a:pt x="280" y="11"/>
                    </a:cubicBezTo>
                    <a:cubicBezTo>
                      <a:pt x="279" y="8"/>
                      <a:pt x="277" y="7"/>
                      <a:pt x="275" y="6"/>
                    </a:cubicBezTo>
                    <a:cubicBezTo>
                      <a:pt x="276" y="7"/>
                      <a:pt x="276" y="7"/>
                      <a:pt x="276" y="7"/>
                    </a:cubicBezTo>
                    <a:cubicBezTo>
                      <a:pt x="262" y="9"/>
                      <a:pt x="262" y="9"/>
                      <a:pt x="262" y="9"/>
                    </a:cubicBezTo>
                    <a:cubicBezTo>
                      <a:pt x="262" y="9"/>
                      <a:pt x="244" y="0"/>
                      <a:pt x="241" y="7"/>
                    </a:cubicBezTo>
                    <a:cubicBezTo>
                      <a:pt x="237" y="14"/>
                      <a:pt x="234" y="9"/>
                      <a:pt x="226" y="9"/>
                    </a:cubicBezTo>
                    <a:cubicBezTo>
                      <a:pt x="217" y="9"/>
                      <a:pt x="210" y="12"/>
                      <a:pt x="206" y="15"/>
                    </a:cubicBezTo>
                    <a:cubicBezTo>
                      <a:pt x="201" y="17"/>
                      <a:pt x="194" y="12"/>
                      <a:pt x="191" y="15"/>
                    </a:cubicBezTo>
                    <a:cubicBezTo>
                      <a:pt x="187" y="17"/>
                      <a:pt x="185" y="28"/>
                      <a:pt x="185" y="28"/>
                    </a:cubicBezTo>
                    <a:cubicBezTo>
                      <a:pt x="149" y="21"/>
                      <a:pt x="149" y="21"/>
                      <a:pt x="149" y="21"/>
                    </a:cubicBezTo>
                    <a:cubicBezTo>
                      <a:pt x="149" y="21"/>
                      <a:pt x="142" y="10"/>
                      <a:pt x="134" y="10"/>
                    </a:cubicBezTo>
                    <a:cubicBezTo>
                      <a:pt x="125" y="10"/>
                      <a:pt x="114" y="25"/>
                      <a:pt x="114" y="25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5" y="45"/>
                      <a:pt x="113" y="53"/>
                      <a:pt x="111" y="57"/>
                    </a:cubicBezTo>
                    <a:cubicBezTo>
                      <a:pt x="107" y="63"/>
                      <a:pt x="104" y="66"/>
                      <a:pt x="104" y="77"/>
                    </a:cubicBezTo>
                    <a:cubicBezTo>
                      <a:pt x="104" y="89"/>
                      <a:pt x="90" y="108"/>
                      <a:pt x="90" y="117"/>
                    </a:cubicBezTo>
                    <a:cubicBezTo>
                      <a:pt x="90" y="126"/>
                      <a:pt x="74" y="132"/>
                      <a:pt x="74" y="138"/>
                    </a:cubicBezTo>
                    <a:cubicBezTo>
                      <a:pt x="74" y="144"/>
                      <a:pt x="72" y="157"/>
                      <a:pt x="72" y="169"/>
                    </a:cubicBezTo>
                    <a:cubicBezTo>
                      <a:pt x="72" y="182"/>
                      <a:pt x="65" y="172"/>
                      <a:pt x="65" y="183"/>
                    </a:cubicBezTo>
                    <a:cubicBezTo>
                      <a:pt x="65" y="195"/>
                      <a:pt x="60" y="188"/>
                      <a:pt x="54" y="194"/>
                    </a:cubicBezTo>
                    <a:cubicBezTo>
                      <a:pt x="48" y="200"/>
                      <a:pt x="46" y="201"/>
                      <a:pt x="46" y="195"/>
                    </a:cubicBezTo>
                    <a:cubicBezTo>
                      <a:pt x="46" y="189"/>
                      <a:pt x="37" y="188"/>
                      <a:pt x="30" y="194"/>
                    </a:cubicBezTo>
                    <a:cubicBezTo>
                      <a:pt x="23" y="200"/>
                      <a:pt x="21" y="194"/>
                      <a:pt x="18" y="193"/>
                    </a:cubicBezTo>
                    <a:cubicBezTo>
                      <a:pt x="16" y="192"/>
                      <a:pt x="8" y="197"/>
                      <a:pt x="0" y="202"/>
                    </a:cubicBezTo>
                    <a:cubicBezTo>
                      <a:pt x="3" y="209"/>
                      <a:pt x="5" y="217"/>
                      <a:pt x="7" y="223"/>
                    </a:cubicBezTo>
                    <a:cubicBezTo>
                      <a:pt x="7" y="224"/>
                      <a:pt x="7" y="224"/>
                      <a:pt x="7" y="225"/>
                    </a:cubicBezTo>
                    <a:cubicBezTo>
                      <a:pt x="11" y="222"/>
                      <a:pt x="15" y="219"/>
                      <a:pt x="18" y="219"/>
                    </a:cubicBezTo>
                    <a:cubicBezTo>
                      <a:pt x="24" y="218"/>
                      <a:pt x="79" y="219"/>
                      <a:pt x="79" y="219"/>
                    </a:cubicBezTo>
                    <a:cubicBezTo>
                      <a:pt x="79" y="219"/>
                      <a:pt x="84" y="228"/>
                      <a:pt x="82" y="235"/>
                    </a:cubicBezTo>
                    <a:cubicBezTo>
                      <a:pt x="81" y="243"/>
                      <a:pt x="86" y="239"/>
                      <a:pt x="90" y="249"/>
                    </a:cubicBezTo>
                    <a:cubicBezTo>
                      <a:pt x="94" y="259"/>
                      <a:pt x="97" y="264"/>
                      <a:pt x="106" y="261"/>
                    </a:cubicBezTo>
                    <a:cubicBezTo>
                      <a:pt x="114" y="258"/>
                      <a:pt x="124" y="257"/>
                      <a:pt x="127" y="258"/>
                    </a:cubicBezTo>
                    <a:cubicBezTo>
                      <a:pt x="131" y="258"/>
                      <a:pt x="130" y="243"/>
                      <a:pt x="135" y="241"/>
                    </a:cubicBezTo>
                    <a:cubicBezTo>
                      <a:pt x="140" y="238"/>
                      <a:pt x="150" y="241"/>
                      <a:pt x="150" y="241"/>
                    </a:cubicBezTo>
                    <a:cubicBezTo>
                      <a:pt x="150" y="241"/>
                      <a:pt x="151" y="245"/>
                      <a:pt x="159" y="245"/>
                    </a:cubicBezTo>
                    <a:cubicBezTo>
                      <a:pt x="168" y="245"/>
                      <a:pt x="172" y="242"/>
                      <a:pt x="172" y="248"/>
                    </a:cubicBezTo>
                    <a:cubicBezTo>
                      <a:pt x="172" y="253"/>
                      <a:pt x="173" y="260"/>
                      <a:pt x="175" y="263"/>
                    </a:cubicBezTo>
                    <a:cubicBezTo>
                      <a:pt x="178" y="265"/>
                      <a:pt x="168" y="286"/>
                      <a:pt x="173" y="289"/>
                    </a:cubicBezTo>
                    <a:cubicBezTo>
                      <a:pt x="177" y="293"/>
                      <a:pt x="183" y="300"/>
                      <a:pt x="182" y="305"/>
                    </a:cubicBezTo>
                    <a:cubicBezTo>
                      <a:pt x="181" y="309"/>
                      <a:pt x="179" y="319"/>
                      <a:pt x="182" y="320"/>
                    </a:cubicBezTo>
                    <a:cubicBezTo>
                      <a:pt x="185" y="320"/>
                      <a:pt x="186" y="315"/>
                      <a:pt x="192" y="315"/>
                    </a:cubicBezTo>
                    <a:cubicBezTo>
                      <a:pt x="198" y="315"/>
                      <a:pt x="203" y="315"/>
                      <a:pt x="209" y="313"/>
                    </a:cubicBezTo>
                    <a:cubicBezTo>
                      <a:pt x="211" y="312"/>
                      <a:pt x="212" y="312"/>
                      <a:pt x="214" y="313"/>
                    </a:cubicBezTo>
                    <a:cubicBezTo>
                      <a:pt x="217" y="315"/>
                      <a:pt x="219" y="318"/>
                      <a:pt x="219" y="318"/>
                    </a:cubicBezTo>
                    <a:cubicBezTo>
                      <a:pt x="219" y="318"/>
                      <a:pt x="220" y="324"/>
                      <a:pt x="224" y="322"/>
                    </a:cubicBezTo>
                    <a:cubicBezTo>
                      <a:pt x="227" y="320"/>
                      <a:pt x="236" y="318"/>
                      <a:pt x="235" y="321"/>
                    </a:cubicBezTo>
                    <a:cubicBezTo>
                      <a:pt x="235" y="325"/>
                      <a:pt x="238" y="332"/>
                      <a:pt x="241" y="331"/>
                    </a:cubicBezTo>
                    <a:cubicBezTo>
                      <a:pt x="245" y="329"/>
                      <a:pt x="253" y="336"/>
                      <a:pt x="257" y="336"/>
                    </a:cubicBezTo>
                    <a:cubicBezTo>
                      <a:pt x="261" y="336"/>
                      <a:pt x="266" y="336"/>
                      <a:pt x="266" y="333"/>
                    </a:cubicBezTo>
                    <a:cubicBezTo>
                      <a:pt x="266" y="331"/>
                      <a:pt x="271" y="326"/>
                      <a:pt x="272" y="330"/>
                    </a:cubicBezTo>
                    <a:cubicBezTo>
                      <a:pt x="274" y="333"/>
                      <a:pt x="278" y="341"/>
                      <a:pt x="282" y="341"/>
                    </a:cubicBezTo>
                    <a:cubicBezTo>
                      <a:pt x="287" y="341"/>
                      <a:pt x="297" y="341"/>
                      <a:pt x="297" y="344"/>
                    </a:cubicBezTo>
                    <a:cubicBezTo>
                      <a:pt x="297" y="347"/>
                      <a:pt x="300" y="356"/>
                      <a:pt x="304" y="360"/>
                    </a:cubicBezTo>
                    <a:cubicBezTo>
                      <a:pt x="308" y="363"/>
                      <a:pt x="318" y="360"/>
                      <a:pt x="318" y="360"/>
                    </a:cubicBezTo>
                    <a:cubicBezTo>
                      <a:pt x="318" y="360"/>
                      <a:pt x="321" y="357"/>
                      <a:pt x="321" y="351"/>
                    </a:cubicBezTo>
                    <a:cubicBezTo>
                      <a:pt x="321" y="346"/>
                      <a:pt x="321" y="338"/>
                      <a:pt x="318" y="338"/>
                    </a:cubicBezTo>
                    <a:cubicBezTo>
                      <a:pt x="316" y="338"/>
                      <a:pt x="312" y="344"/>
                      <a:pt x="306" y="342"/>
                    </a:cubicBezTo>
                    <a:cubicBezTo>
                      <a:pt x="300" y="341"/>
                      <a:pt x="296" y="329"/>
                      <a:pt x="293" y="327"/>
                    </a:cubicBezTo>
                    <a:cubicBezTo>
                      <a:pt x="291" y="325"/>
                      <a:pt x="297" y="315"/>
                      <a:pt x="297" y="310"/>
                    </a:cubicBezTo>
                    <a:cubicBezTo>
                      <a:pt x="297" y="305"/>
                      <a:pt x="302" y="290"/>
                      <a:pt x="298" y="289"/>
                    </a:cubicBezTo>
                    <a:cubicBezTo>
                      <a:pt x="295" y="287"/>
                      <a:pt x="297" y="282"/>
                      <a:pt x="301" y="279"/>
                    </a:cubicBezTo>
                    <a:cubicBezTo>
                      <a:pt x="305" y="275"/>
                      <a:pt x="299" y="266"/>
                      <a:pt x="306" y="266"/>
                    </a:cubicBezTo>
                    <a:cubicBezTo>
                      <a:pt x="312" y="266"/>
                      <a:pt x="325" y="267"/>
                      <a:pt x="329" y="263"/>
                    </a:cubicBezTo>
                    <a:cubicBezTo>
                      <a:pt x="329" y="262"/>
                      <a:pt x="329" y="262"/>
                      <a:pt x="329" y="262"/>
                    </a:cubicBezTo>
                    <a:cubicBezTo>
                      <a:pt x="330" y="261"/>
                      <a:pt x="330" y="260"/>
                      <a:pt x="330" y="259"/>
                    </a:cubicBezTo>
                    <a:cubicBezTo>
                      <a:pt x="326" y="252"/>
                      <a:pt x="322" y="242"/>
                      <a:pt x="317" y="24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6" name="Freeform 164">
                <a:extLst>
                  <a:ext uri="{FF2B5EF4-FFF2-40B4-BE49-F238E27FC236}">
                    <a16:creationId xmlns:a16="http://schemas.microsoft.com/office/drawing/2014/main" id="{57E069E6-0845-42A7-9C91-C59B722DA7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6975" y="4197917"/>
                <a:ext cx="23813" cy="31750"/>
              </a:xfrm>
              <a:custGeom>
                <a:avLst/>
                <a:gdLst>
                  <a:gd name="T0" fmla="*/ 2 w 30"/>
                  <a:gd name="T1" fmla="*/ 20 h 40"/>
                  <a:gd name="T2" fmla="*/ 7 w 30"/>
                  <a:gd name="T3" fmla="*/ 40 h 40"/>
                  <a:gd name="T4" fmla="*/ 15 w 30"/>
                  <a:gd name="T5" fmla="*/ 35 h 40"/>
                  <a:gd name="T6" fmla="*/ 30 w 30"/>
                  <a:gd name="T7" fmla="*/ 13 h 40"/>
                  <a:gd name="T8" fmla="*/ 25 w 30"/>
                  <a:gd name="T9" fmla="*/ 10 h 40"/>
                  <a:gd name="T10" fmla="*/ 25 w 30"/>
                  <a:gd name="T11" fmla="*/ 0 h 40"/>
                  <a:gd name="T12" fmla="*/ 16 w 30"/>
                  <a:gd name="T13" fmla="*/ 1 h 40"/>
                  <a:gd name="T14" fmla="*/ 6 w 30"/>
                  <a:gd name="T15" fmla="*/ 6 h 40"/>
                  <a:gd name="T16" fmla="*/ 0 w 30"/>
                  <a:gd name="T17" fmla="*/ 6 h 40"/>
                  <a:gd name="T18" fmla="*/ 1 w 30"/>
                  <a:gd name="T19" fmla="*/ 6 h 40"/>
                  <a:gd name="T20" fmla="*/ 2 w 30"/>
                  <a:gd name="T21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40">
                    <a:moveTo>
                      <a:pt x="2" y="20"/>
                    </a:moveTo>
                    <a:cubicBezTo>
                      <a:pt x="4" y="24"/>
                      <a:pt x="5" y="31"/>
                      <a:pt x="7" y="40"/>
                    </a:cubicBezTo>
                    <a:cubicBezTo>
                      <a:pt x="10" y="38"/>
                      <a:pt x="14" y="36"/>
                      <a:pt x="15" y="35"/>
                    </a:cubicBezTo>
                    <a:cubicBezTo>
                      <a:pt x="20" y="33"/>
                      <a:pt x="30" y="13"/>
                      <a:pt x="30" y="1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6" y="6"/>
                      <a:pt x="25" y="0"/>
                    </a:cubicBezTo>
                    <a:cubicBezTo>
                      <a:pt x="20" y="1"/>
                      <a:pt x="16" y="1"/>
                      <a:pt x="16" y="1"/>
                    </a:cubicBezTo>
                    <a:cubicBezTo>
                      <a:pt x="16" y="1"/>
                      <a:pt x="17" y="8"/>
                      <a:pt x="6" y="6"/>
                    </a:cubicBezTo>
                    <a:cubicBezTo>
                      <a:pt x="4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7" name="Freeform 165">
                <a:extLst>
                  <a:ext uri="{FF2B5EF4-FFF2-40B4-BE49-F238E27FC236}">
                    <a16:creationId xmlns:a16="http://schemas.microsoft.com/office/drawing/2014/main" id="{784A84A3-317E-4DB5-B44C-A6B0D6D65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1263" y="4320154"/>
                <a:ext cx="157163" cy="250825"/>
              </a:xfrm>
              <a:custGeom>
                <a:avLst/>
                <a:gdLst>
                  <a:gd name="T0" fmla="*/ 200 w 202"/>
                  <a:gd name="T1" fmla="*/ 83 h 324"/>
                  <a:gd name="T2" fmla="*/ 195 w 202"/>
                  <a:gd name="T3" fmla="*/ 46 h 324"/>
                  <a:gd name="T4" fmla="*/ 193 w 202"/>
                  <a:gd name="T5" fmla="*/ 1 h 324"/>
                  <a:gd name="T6" fmla="*/ 193 w 202"/>
                  <a:gd name="T7" fmla="*/ 0 h 324"/>
                  <a:gd name="T8" fmla="*/ 173 w 202"/>
                  <a:gd name="T9" fmla="*/ 11 h 324"/>
                  <a:gd name="T10" fmla="*/ 160 w 202"/>
                  <a:gd name="T11" fmla="*/ 14 h 324"/>
                  <a:gd name="T12" fmla="*/ 149 w 202"/>
                  <a:gd name="T13" fmla="*/ 14 h 324"/>
                  <a:gd name="T14" fmla="*/ 142 w 202"/>
                  <a:gd name="T15" fmla="*/ 21 h 324"/>
                  <a:gd name="T16" fmla="*/ 131 w 202"/>
                  <a:gd name="T17" fmla="*/ 22 h 324"/>
                  <a:gd name="T18" fmla="*/ 115 w 202"/>
                  <a:gd name="T19" fmla="*/ 24 h 324"/>
                  <a:gd name="T20" fmla="*/ 109 w 202"/>
                  <a:gd name="T21" fmla="*/ 19 h 324"/>
                  <a:gd name="T22" fmla="*/ 98 w 202"/>
                  <a:gd name="T23" fmla="*/ 21 h 324"/>
                  <a:gd name="T24" fmla="*/ 87 w 202"/>
                  <a:gd name="T25" fmla="*/ 20 h 324"/>
                  <a:gd name="T26" fmla="*/ 86 w 202"/>
                  <a:gd name="T27" fmla="*/ 26 h 324"/>
                  <a:gd name="T28" fmla="*/ 94 w 202"/>
                  <a:gd name="T29" fmla="*/ 66 h 324"/>
                  <a:gd name="T30" fmla="*/ 106 w 202"/>
                  <a:gd name="T31" fmla="*/ 77 h 324"/>
                  <a:gd name="T32" fmla="*/ 106 w 202"/>
                  <a:gd name="T33" fmla="*/ 96 h 324"/>
                  <a:gd name="T34" fmla="*/ 95 w 202"/>
                  <a:gd name="T35" fmla="*/ 109 h 324"/>
                  <a:gd name="T36" fmla="*/ 94 w 202"/>
                  <a:gd name="T37" fmla="*/ 126 h 324"/>
                  <a:gd name="T38" fmla="*/ 77 w 202"/>
                  <a:gd name="T39" fmla="*/ 103 h 324"/>
                  <a:gd name="T40" fmla="*/ 80 w 202"/>
                  <a:gd name="T41" fmla="*/ 79 h 324"/>
                  <a:gd name="T42" fmla="*/ 65 w 202"/>
                  <a:gd name="T43" fmla="*/ 76 h 324"/>
                  <a:gd name="T44" fmla="*/ 52 w 202"/>
                  <a:gd name="T45" fmla="*/ 67 h 324"/>
                  <a:gd name="T46" fmla="*/ 0 w 202"/>
                  <a:gd name="T47" fmla="*/ 86 h 324"/>
                  <a:gd name="T48" fmla="*/ 4 w 202"/>
                  <a:gd name="T49" fmla="*/ 100 h 324"/>
                  <a:gd name="T50" fmla="*/ 3 w 202"/>
                  <a:gd name="T51" fmla="*/ 100 h 324"/>
                  <a:gd name="T52" fmla="*/ 6 w 202"/>
                  <a:gd name="T53" fmla="*/ 106 h 324"/>
                  <a:gd name="T54" fmla="*/ 30 w 202"/>
                  <a:gd name="T55" fmla="*/ 112 h 324"/>
                  <a:gd name="T56" fmla="*/ 52 w 202"/>
                  <a:gd name="T57" fmla="*/ 120 h 324"/>
                  <a:gd name="T58" fmla="*/ 52 w 202"/>
                  <a:gd name="T59" fmla="*/ 149 h 324"/>
                  <a:gd name="T60" fmla="*/ 47 w 202"/>
                  <a:gd name="T61" fmla="*/ 166 h 324"/>
                  <a:gd name="T62" fmla="*/ 53 w 202"/>
                  <a:gd name="T63" fmla="*/ 180 h 324"/>
                  <a:gd name="T64" fmla="*/ 43 w 202"/>
                  <a:gd name="T65" fmla="*/ 194 h 324"/>
                  <a:gd name="T66" fmla="*/ 38 w 202"/>
                  <a:gd name="T67" fmla="*/ 213 h 324"/>
                  <a:gd name="T68" fmla="*/ 19 w 202"/>
                  <a:gd name="T69" fmla="*/ 232 h 324"/>
                  <a:gd name="T70" fmla="*/ 20 w 202"/>
                  <a:gd name="T71" fmla="*/ 232 h 324"/>
                  <a:gd name="T72" fmla="*/ 32 w 202"/>
                  <a:gd name="T73" fmla="*/ 268 h 324"/>
                  <a:gd name="T74" fmla="*/ 33 w 202"/>
                  <a:gd name="T75" fmla="*/ 302 h 324"/>
                  <a:gd name="T76" fmla="*/ 35 w 202"/>
                  <a:gd name="T77" fmla="*/ 324 h 324"/>
                  <a:gd name="T78" fmla="*/ 49 w 202"/>
                  <a:gd name="T79" fmla="*/ 323 h 324"/>
                  <a:gd name="T80" fmla="*/ 50 w 202"/>
                  <a:gd name="T81" fmla="*/ 313 h 324"/>
                  <a:gd name="T82" fmla="*/ 43 w 202"/>
                  <a:gd name="T83" fmla="*/ 306 h 324"/>
                  <a:gd name="T84" fmla="*/ 72 w 202"/>
                  <a:gd name="T85" fmla="*/ 284 h 324"/>
                  <a:gd name="T86" fmla="*/ 96 w 202"/>
                  <a:gd name="T87" fmla="*/ 269 h 324"/>
                  <a:gd name="T88" fmla="*/ 98 w 202"/>
                  <a:gd name="T89" fmla="*/ 242 h 324"/>
                  <a:gd name="T90" fmla="*/ 95 w 202"/>
                  <a:gd name="T91" fmla="*/ 218 h 324"/>
                  <a:gd name="T92" fmla="*/ 85 w 202"/>
                  <a:gd name="T93" fmla="*/ 194 h 324"/>
                  <a:gd name="T94" fmla="*/ 89 w 202"/>
                  <a:gd name="T95" fmla="*/ 180 h 324"/>
                  <a:gd name="T96" fmla="*/ 97 w 202"/>
                  <a:gd name="T97" fmla="*/ 170 h 324"/>
                  <a:gd name="T98" fmla="*/ 113 w 202"/>
                  <a:gd name="T99" fmla="*/ 160 h 324"/>
                  <a:gd name="T100" fmla="*/ 133 w 202"/>
                  <a:gd name="T101" fmla="*/ 138 h 324"/>
                  <a:gd name="T102" fmla="*/ 170 w 202"/>
                  <a:gd name="T103" fmla="*/ 122 h 324"/>
                  <a:gd name="T104" fmla="*/ 200 w 202"/>
                  <a:gd name="T105" fmla="*/ 83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2" h="324">
                    <a:moveTo>
                      <a:pt x="200" y="83"/>
                    </a:moveTo>
                    <a:cubicBezTo>
                      <a:pt x="198" y="78"/>
                      <a:pt x="194" y="55"/>
                      <a:pt x="195" y="46"/>
                    </a:cubicBezTo>
                    <a:cubicBezTo>
                      <a:pt x="196" y="37"/>
                      <a:pt x="193" y="13"/>
                      <a:pt x="193" y="1"/>
                    </a:cubicBezTo>
                    <a:cubicBezTo>
                      <a:pt x="193" y="1"/>
                      <a:pt x="193" y="0"/>
                      <a:pt x="193" y="0"/>
                    </a:cubicBezTo>
                    <a:cubicBezTo>
                      <a:pt x="184" y="4"/>
                      <a:pt x="174" y="9"/>
                      <a:pt x="173" y="11"/>
                    </a:cubicBezTo>
                    <a:cubicBezTo>
                      <a:pt x="171" y="14"/>
                      <a:pt x="164" y="10"/>
                      <a:pt x="160" y="14"/>
                    </a:cubicBezTo>
                    <a:cubicBezTo>
                      <a:pt x="155" y="18"/>
                      <a:pt x="152" y="15"/>
                      <a:pt x="149" y="14"/>
                    </a:cubicBezTo>
                    <a:cubicBezTo>
                      <a:pt x="145" y="13"/>
                      <a:pt x="143" y="18"/>
                      <a:pt x="142" y="21"/>
                    </a:cubicBezTo>
                    <a:cubicBezTo>
                      <a:pt x="142" y="24"/>
                      <a:pt x="134" y="23"/>
                      <a:pt x="131" y="22"/>
                    </a:cubicBezTo>
                    <a:cubicBezTo>
                      <a:pt x="128" y="22"/>
                      <a:pt x="119" y="24"/>
                      <a:pt x="115" y="24"/>
                    </a:cubicBezTo>
                    <a:cubicBezTo>
                      <a:pt x="111" y="24"/>
                      <a:pt x="114" y="20"/>
                      <a:pt x="109" y="19"/>
                    </a:cubicBezTo>
                    <a:cubicBezTo>
                      <a:pt x="104" y="17"/>
                      <a:pt x="100" y="21"/>
                      <a:pt x="98" y="21"/>
                    </a:cubicBezTo>
                    <a:cubicBezTo>
                      <a:pt x="96" y="21"/>
                      <a:pt x="91" y="20"/>
                      <a:pt x="87" y="20"/>
                    </a:cubicBezTo>
                    <a:cubicBezTo>
                      <a:pt x="87" y="22"/>
                      <a:pt x="87" y="25"/>
                      <a:pt x="86" y="26"/>
                    </a:cubicBezTo>
                    <a:cubicBezTo>
                      <a:pt x="82" y="36"/>
                      <a:pt x="94" y="57"/>
                      <a:pt x="94" y="66"/>
                    </a:cubicBezTo>
                    <a:cubicBezTo>
                      <a:pt x="98" y="70"/>
                      <a:pt x="103" y="74"/>
                      <a:pt x="106" y="77"/>
                    </a:cubicBezTo>
                    <a:cubicBezTo>
                      <a:pt x="111" y="84"/>
                      <a:pt x="106" y="83"/>
                      <a:pt x="106" y="96"/>
                    </a:cubicBezTo>
                    <a:cubicBezTo>
                      <a:pt x="107" y="110"/>
                      <a:pt x="100" y="104"/>
                      <a:pt x="95" y="109"/>
                    </a:cubicBezTo>
                    <a:cubicBezTo>
                      <a:pt x="90" y="113"/>
                      <a:pt x="95" y="123"/>
                      <a:pt x="94" y="126"/>
                    </a:cubicBezTo>
                    <a:cubicBezTo>
                      <a:pt x="93" y="129"/>
                      <a:pt x="78" y="106"/>
                      <a:pt x="77" y="103"/>
                    </a:cubicBezTo>
                    <a:cubicBezTo>
                      <a:pt x="75" y="100"/>
                      <a:pt x="82" y="86"/>
                      <a:pt x="80" y="79"/>
                    </a:cubicBezTo>
                    <a:cubicBezTo>
                      <a:pt x="79" y="71"/>
                      <a:pt x="69" y="76"/>
                      <a:pt x="65" y="76"/>
                    </a:cubicBezTo>
                    <a:cubicBezTo>
                      <a:pt x="62" y="77"/>
                      <a:pt x="54" y="67"/>
                      <a:pt x="52" y="67"/>
                    </a:cubicBezTo>
                    <a:cubicBezTo>
                      <a:pt x="51" y="67"/>
                      <a:pt x="0" y="86"/>
                      <a:pt x="0" y="86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6" y="106"/>
                      <a:pt x="6" y="106"/>
                      <a:pt x="6" y="106"/>
                    </a:cubicBezTo>
                    <a:cubicBezTo>
                      <a:pt x="6" y="106"/>
                      <a:pt x="22" y="107"/>
                      <a:pt x="30" y="112"/>
                    </a:cubicBezTo>
                    <a:cubicBezTo>
                      <a:pt x="37" y="117"/>
                      <a:pt x="49" y="118"/>
                      <a:pt x="52" y="120"/>
                    </a:cubicBezTo>
                    <a:cubicBezTo>
                      <a:pt x="54" y="121"/>
                      <a:pt x="52" y="140"/>
                      <a:pt x="52" y="149"/>
                    </a:cubicBezTo>
                    <a:cubicBezTo>
                      <a:pt x="53" y="158"/>
                      <a:pt x="42" y="161"/>
                      <a:pt x="47" y="166"/>
                    </a:cubicBezTo>
                    <a:cubicBezTo>
                      <a:pt x="52" y="171"/>
                      <a:pt x="50" y="179"/>
                      <a:pt x="53" y="180"/>
                    </a:cubicBezTo>
                    <a:cubicBezTo>
                      <a:pt x="57" y="181"/>
                      <a:pt x="47" y="192"/>
                      <a:pt x="43" y="194"/>
                    </a:cubicBezTo>
                    <a:cubicBezTo>
                      <a:pt x="39" y="197"/>
                      <a:pt x="43" y="206"/>
                      <a:pt x="38" y="213"/>
                    </a:cubicBezTo>
                    <a:cubicBezTo>
                      <a:pt x="35" y="217"/>
                      <a:pt x="26" y="225"/>
                      <a:pt x="19" y="232"/>
                    </a:cubicBezTo>
                    <a:cubicBezTo>
                      <a:pt x="19" y="232"/>
                      <a:pt x="20" y="232"/>
                      <a:pt x="20" y="232"/>
                    </a:cubicBezTo>
                    <a:cubicBezTo>
                      <a:pt x="22" y="235"/>
                      <a:pt x="27" y="265"/>
                      <a:pt x="32" y="268"/>
                    </a:cubicBezTo>
                    <a:cubicBezTo>
                      <a:pt x="37" y="271"/>
                      <a:pt x="34" y="299"/>
                      <a:pt x="33" y="302"/>
                    </a:cubicBezTo>
                    <a:cubicBezTo>
                      <a:pt x="33" y="304"/>
                      <a:pt x="35" y="324"/>
                      <a:pt x="35" y="324"/>
                    </a:cubicBezTo>
                    <a:cubicBezTo>
                      <a:pt x="35" y="324"/>
                      <a:pt x="43" y="323"/>
                      <a:pt x="49" y="323"/>
                    </a:cubicBezTo>
                    <a:cubicBezTo>
                      <a:pt x="50" y="319"/>
                      <a:pt x="50" y="316"/>
                      <a:pt x="50" y="313"/>
                    </a:cubicBezTo>
                    <a:cubicBezTo>
                      <a:pt x="51" y="304"/>
                      <a:pt x="45" y="312"/>
                      <a:pt x="43" y="306"/>
                    </a:cubicBezTo>
                    <a:cubicBezTo>
                      <a:pt x="41" y="300"/>
                      <a:pt x="56" y="290"/>
                      <a:pt x="72" y="284"/>
                    </a:cubicBezTo>
                    <a:cubicBezTo>
                      <a:pt x="88" y="278"/>
                      <a:pt x="94" y="275"/>
                      <a:pt x="96" y="269"/>
                    </a:cubicBezTo>
                    <a:cubicBezTo>
                      <a:pt x="98" y="264"/>
                      <a:pt x="96" y="248"/>
                      <a:pt x="98" y="242"/>
                    </a:cubicBezTo>
                    <a:cubicBezTo>
                      <a:pt x="100" y="236"/>
                      <a:pt x="97" y="232"/>
                      <a:pt x="95" y="218"/>
                    </a:cubicBezTo>
                    <a:cubicBezTo>
                      <a:pt x="93" y="204"/>
                      <a:pt x="88" y="202"/>
                      <a:pt x="85" y="194"/>
                    </a:cubicBezTo>
                    <a:cubicBezTo>
                      <a:pt x="83" y="187"/>
                      <a:pt x="84" y="180"/>
                      <a:pt x="89" y="180"/>
                    </a:cubicBezTo>
                    <a:cubicBezTo>
                      <a:pt x="93" y="180"/>
                      <a:pt x="93" y="178"/>
                      <a:pt x="97" y="170"/>
                    </a:cubicBezTo>
                    <a:cubicBezTo>
                      <a:pt x="101" y="163"/>
                      <a:pt x="106" y="166"/>
                      <a:pt x="113" y="160"/>
                    </a:cubicBezTo>
                    <a:cubicBezTo>
                      <a:pt x="121" y="154"/>
                      <a:pt x="121" y="147"/>
                      <a:pt x="133" y="138"/>
                    </a:cubicBezTo>
                    <a:cubicBezTo>
                      <a:pt x="145" y="129"/>
                      <a:pt x="158" y="129"/>
                      <a:pt x="170" y="122"/>
                    </a:cubicBezTo>
                    <a:cubicBezTo>
                      <a:pt x="181" y="115"/>
                      <a:pt x="202" y="88"/>
                      <a:pt x="200" y="8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8" name="Freeform 166">
                <a:extLst>
                  <a:ext uri="{FF2B5EF4-FFF2-40B4-BE49-F238E27FC236}">
                    <a16:creationId xmlns:a16="http://schemas.microsoft.com/office/drawing/2014/main" id="{CE1074EB-4F60-470A-86EF-504087A3E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1738" y="4177279"/>
                <a:ext cx="160338" cy="160338"/>
              </a:xfrm>
              <a:custGeom>
                <a:avLst/>
                <a:gdLst>
                  <a:gd name="T0" fmla="*/ 192 w 205"/>
                  <a:gd name="T1" fmla="*/ 167 h 208"/>
                  <a:gd name="T2" fmla="*/ 185 w 205"/>
                  <a:gd name="T3" fmla="*/ 148 h 208"/>
                  <a:gd name="T4" fmla="*/ 183 w 205"/>
                  <a:gd name="T5" fmla="*/ 132 h 208"/>
                  <a:gd name="T6" fmla="*/ 186 w 205"/>
                  <a:gd name="T7" fmla="*/ 118 h 208"/>
                  <a:gd name="T8" fmla="*/ 176 w 205"/>
                  <a:gd name="T9" fmla="*/ 102 h 208"/>
                  <a:gd name="T10" fmla="*/ 184 w 205"/>
                  <a:gd name="T11" fmla="*/ 73 h 208"/>
                  <a:gd name="T12" fmla="*/ 153 w 205"/>
                  <a:gd name="T13" fmla="*/ 51 h 208"/>
                  <a:gd name="T14" fmla="*/ 154 w 205"/>
                  <a:gd name="T15" fmla="*/ 39 h 208"/>
                  <a:gd name="T16" fmla="*/ 82 w 205"/>
                  <a:gd name="T17" fmla="*/ 1 h 208"/>
                  <a:gd name="T18" fmla="*/ 73 w 205"/>
                  <a:gd name="T19" fmla="*/ 19 h 208"/>
                  <a:gd name="T20" fmla="*/ 75 w 205"/>
                  <a:gd name="T21" fmla="*/ 31 h 208"/>
                  <a:gd name="T22" fmla="*/ 44 w 205"/>
                  <a:gd name="T23" fmla="*/ 29 h 208"/>
                  <a:gd name="T24" fmla="*/ 44 w 205"/>
                  <a:gd name="T25" fmla="*/ 0 h 208"/>
                  <a:gd name="T26" fmla="*/ 28 w 205"/>
                  <a:gd name="T27" fmla="*/ 2 h 208"/>
                  <a:gd name="T28" fmla="*/ 19 w 205"/>
                  <a:gd name="T29" fmla="*/ 4 h 208"/>
                  <a:gd name="T30" fmla="*/ 22 w 205"/>
                  <a:gd name="T31" fmla="*/ 12 h 208"/>
                  <a:gd name="T32" fmla="*/ 25 w 205"/>
                  <a:gd name="T33" fmla="*/ 25 h 208"/>
                  <a:gd name="T34" fmla="*/ 18 w 205"/>
                  <a:gd name="T35" fmla="*/ 28 h 208"/>
                  <a:gd name="T36" fmla="*/ 18 w 205"/>
                  <a:gd name="T37" fmla="*/ 38 h 208"/>
                  <a:gd name="T38" fmla="*/ 23 w 205"/>
                  <a:gd name="T39" fmla="*/ 41 h 208"/>
                  <a:gd name="T40" fmla="*/ 8 w 205"/>
                  <a:gd name="T41" fmla="*/ 63 h 208"/>
                  <a:gd name="T42" fmla="*/ 0 w 205"/>
                  <a:gd name="T43" fmla="*/ 68 h 208"/>
                  <a:gd name="T44" fmla="*/ 11 w 205"/>
                  <a:gd name="T45" fmla="*/ 104 h 208"/>
                  <a:gd name="T46" fmla="*/ 21 w 205"/>
                  <a:gd name="T47" fmla="*/ 129 h 208"/>
                  <a:gd name="T48" fmla="*/ 26 w 205"/>
                  <a:gd name="T49" fmla="*/ 144 h 208"/>
                  <a:gd name="T50" fmla="*/ 15 w 205"/>
                  <a:gd name="T51" fmla="*/ 136 h 208"/>
                  <a:gd name="T52" fmla="*/ 14 w 205"/>
                  <a:gd name="T53" fmla="*/ 139 h 208"/>
                  <a:gd name="T54" fmla="*/ 14 w 205"/>
                  <a:gd name="T55" fmla="*/ 140 h 208"/>
                  <a:gd name="T56" fmla="*/ 27 w 205"/>
                  <a:gd name="T57" fmla="*/ 147 h 208"/>
                  <a:gd name="T58" fmla="*/ 45 w 205"/>
                  <a:gd name="T59" fmla="*/ 154 h 208"/>
                  <a:gd name="T60" fmla="*/ 69 w 205"/>
                  <a:gd name="T61" fmla="*/ 165 h 208"/>
                  <a:gd name="T62" fmla="*/ 70 w 205"/>
                  <a:gd name="T63" fmla="*/ 167 h 208"/>
                  <a:gd name="T64" fmla="*/ 83 w 205"/>
                  <a:gd name="T65" fmla="*/ 167 h 208"/>
                  <a:gd name="T66" fmla="*/ 85 w 205"/>
                  <a:gd name="T67" fmla="*/ 166 h 208"/>
                  <a:gd name="T68" fmla="*/ 99 w 205"/>
                  <a:gd name="T69" fmla="*/ 204 h 208"/>
                  <a:gd name="T70" fmla="*/ 110 w 205"/>
                  <a:gd name="T71" fmla="*/ 205 h 208"/>
                  <a:gd name="T72" fmla="*/ 121 w 205"/>
                  <a:gd name="T73" fmla="*/ 203 h 208"/>
                  <a:gd name="T74" fmla="*/ 127 w 205"/>
                  <a:gd name="T75" fmla="*/ 208 h 208"/>
                  <a:gd name="T76" fmla="*/ 143 w 205"/>
                  <a:gd name="T77" fmla="*/ 206 h 208"/>
                  <a:gd name="T78" fmla="*/ 154 w 205"/>
                  <a:gd name="T79" fmla="*/ 205 h 208"/>
                  <a:gd name="T80" fmla="*/ 161 w 205"/>
                  <a:gd name="T81" fmla="*/ 198 h 208"/>
                  <a:gd name="T82" fmla="*/ 172 w 205"/>
                  <a:gd name="T83" fmla="*/ 198 h 208"/>
                  <a:gd name="T84" fmla="*/ 185 w 205"/>
                  <a:gd name="T85" fmla="*/ 195 h 208"/>
                  <a:gd name="T86" fmla="*/ 205 w 205"/>
                  <a:gd name="T87" fmla="*/ 184 h 208"/>
                  <a:gd name="T88" fmla="*/ 192 w 205"/>
                  <a:gd name="T89" fmla="*/ 167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5" h="208">
                    <a:moveTo>
                      <a:pt x="192" y="167"/>
                    </a:moveTo>
                    <a:cubicBezTo>
                      <a:pt x="191" y="156"/>
                      <a:pt x="185" y="156"/>
                      <a:pt x="185" y="148"/>
                    </a:cubicBezTo>
                    <a:cubicBezTo>
                      <a:pt x="185" y="140"/>
                      <a:pt x="186" y="133"/>
                      <a:pt x="183" y="132"/>
                    </a:cubicBezTo>
                    <a:cubicBezTo>
                      <a:pt x="180" y="131"/>
                      <a:pt x="182" y="125"/>
                      <a:pt x="186" y="118"/>
                    </a:cubicBezTo>
                    <a:cubicBezTo>
                      <a:pt x="191" y="111"/>
                      <a:pt x="178" y="110"/>
                      <a:pt x="176" y="102"/>
                    </a:cubicBezTo>
                    <a:cubicBezTo>
                      <a:pt x="175" y="98"/>
                      <a:pt x="179" y="86"/>
                      <a:pt x="184" y="73"/>
                    </a:cubicBezTo>
                    <a:cubicBezTo>
                      <a:pt x="169" y="63"/>
                      <a:pt x="153" y="51"/>
                      <a:pt x="153" y="51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82" y="1"/>
                      <a:pt x="82" y="1"/>
                      <a:pt x="82" y="1"/>
                    </a:cubicBezTo>
                    <a:cubicBezTo>
                      <a:pt x="82" y="10"/>
                      <a:pt x="78" y="17"/>
                      <a:pt x="73" y="19"/>
                    </a:cubicBezTo>
                    <a:cubicBezTo>
                      <a:pt x="68" y="22"/>
                      <a:pt x="81" y="30"/>
                      <a:pt x="75" y="31"/>
                    </a:cubicBezTo>
                    <a:cubicBezTo>
                      <a:pt x="68" y="32"/>
                      <a:pt x="54" y="25"/>
                      <a:pt x="44" y="29"/>
                    </a:cubicBezTo>
                    <a:cubicBezTo>
                      <a:pt x="37" y="32"/>
                      <a:pt x="39" y="15"/>
                      <a:pt x="44" y="0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4" y="3"/>
                      <a:pt x="19" y="4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20"/>
                      <a:pt x="25" y="25"/>
                    </a:cubicBezTo>
                    <a:cubicBezTo>
                      <a:pt x="25" y="27"/>
                      <a:pt x="21" y="28"/>
                      <a:pt x="18" y="28"/>
                    </a:cubicBezTo>
                    <a:cubicBezTo>
                      <a:pt x="19" y="34"/>
                      <a:pt x="18" y="38"/>
                      <a:pt x="18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1"/>
                      <a:pt x="13" y="61"/>
                      <a:pt x="8" y="63"/>
                    </a:cubicBezTo>
                    <a:cubicBezTo>
                      <a:pt x="7" y="64"/>
                      <a:pt x="3" y="66"/>
                      <a:pt x="0" y="68"/>
                    </a:cubicBezTo>
                    <a:cubicBezTo>
                      <a:pt x="3" y="82"/>
                      <a:pt x="6" y="99"/>
                      <a:pt x="11" y="104"/>
                    </a:cubicBezTo>
                    <a:cubicBezTo>
                      <a:pt x="21" y="113"/>
                      <a:pt x="19" y="123"/>
                      <a:pt x="21" y="129"/>
                    </a:cubicBezTo>
                    <a:cubicBezTo>
                      <a:pt x="23" y="135"/>
                      <a:pt x="32" y="141"/>
                      <a:pt x="26" y="144"/>
                    </a:cubicBezTo>
                    <a:cubicBezTo>
                      <a:pt x="22" y="145"/>
                      <a:pt x="19" y="141"/>
                      <a:pt x="15" y="136"/>
                    </a:cubicBezTo>
                    <a:cubicBezTo>
                      <a:pt x="15" y="137"/>
                      <a:pt x="15" y="138"/>
                      <a:pt x="14" y="139"/>
                    </a:cubicBezTo>
                    <a:cubicBezTo>
                      <a:pt x="14" y="139"/>
                      <a:pt x="14" y="139"/>
                      <a:pt x="14" y="140"/>
                    </a:cubicBezTo>
                    <a:cubicBezTo>
                      <a:pt x="19" y="143"/>
                      <a:pt x="25" y="147"/>
                      <a:pt x="27" y="147"/>
                    </a:cubicBezTo>
                    <a:cubicBezTo>
                      <a:pt x="32" y="147"/>
                      <a:pt x="40" y="153"/>
                      <a:pt x="45" y="154"/>
                    </a:cubicBezTo>
                    <a:cubicBezTo>
                      <a:pt x="49" y="155"/>
                      <a:pt x="67" y="162"/>
                      <a:pt x="69" y="165"/>
                    </a:cubicBezTo>
                    <a:cubicBezTo>
                      <a:pt x="69" y="165"/>
                      <a:pt x="69" y="166"/>
                      <a:pt x="70" y="167"/>
                    </a:cubicBezTo>
                    <a:cubicBezTo>
                      <a:pt x="74" y="166"/>
                      <a:pt x="79" y="166"/>
                      <a:pt x="83" y="167"/>
                    </a:cubicBezTo>
                    <a:cubicBezTo>
                      <a:pt x="83" y="166"/>
                      <a:pt x="84" y="166"/>
                      <a:pt x="85" y="166"/>
                    </a:cubicBezTo>
                    <a:cubicBezTo>
                      <a:pt x="92" y="166"/>
                      <a:pt x="99" y="190"/>
                      <a:pt x="99" y="204"/>
                    </a:cubicBezTo>
                    <a:cubicBezTo>
                      <a:pt x="103" y="204"/>
                      <a:pt x="108" y="205"/>
                      <a:pt x="110" y="205"/>
                    </a:cubicBezTo>
                    <a:cubicBezTo>
                      <a:pt x="112" y="205"/>
                      <a:pt x="116" y="201"/>
                      <a:pt x="121" y="203"/>
                    </a:cubicBezTo>
                    <a:cubicBezTo>
                      <a:pt x="126" y="204"/>
                      <a:pt x="123" y="208"/>
                      <a:pt x="127" y="208"/>
                    </a:cubicBezTo>
                    <a:cubicBezTo>
                      <a:pt x="131" y="208"/>
                      <a:pt x="140" y="206"/>
                      <a:pt x="143" y="206"/>
                    </a:cubicBezTo>
                    <a:cubicBezTo>
                      <a:pt x="146" y="207"/>
                      <a:pt x="154" y="208"/>
                      <a:pt x="154" y="205"/>
                    </a:cubicBezTo>
                    <a:cubicBezTo>
                      <a:pt x="155" y="202"/>
                      <a:pt x="157" y="197"/>
                      <a:pt x="161" y="198"/>
                    </a:cubicBezTo>
                    <a:cubicBezTo>
                      <a:pt x="164" y="199"/>
                      <a:pt x="167" y="202"/>
                      <a:pt x="172" y="198"/>
                    </a:cubicBezTo>
                    <a:cubicBezTo>
                      <a:pt x="176" y="194"/>
                      <a:pt x="183" y="198"/>
                      <a:pt x="185" y="195"/>
                    </a:cubicBezTo>
                    <a:cubicBezTo>
                      <a:pt x="186" y="193"/>
                      <a:pt x="196" y="188"/>
                      <a:pt x="205" y="184"/>
                    </a:cubicBezTo>
                    <a:cubicBezTo>
                      <a:pt x="205" y="173"/>
                      <a:pt x="192" y="178"/>
                      <a:pt x="192" y="167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9" name="Freeform 167">
                <a:extLst>
                  <a:ext uri="{FF2B5EF4-FFF2-40B4-BE49-F238E27FC236}">
                    <a16:creationId xmlns:a16="http://schemas.microsoft.com/office/drawing/2014/main" id="{9C8AA8CB-65C2-409D-8F1C-B81B4AB8A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363" y="4305867"/>
                <a:ext cx="49213" cy="114300"/>
              </a:xfrm>
              <a:custGeom>
                <a:avLst/>
                <a:gdLst>
                  <a:gd name="T0" fmla="*/ 58 w 63"/>
                  <a:gd name="T1" fmla="*/ 95 h 147"/>
                  <a:gd name="T2" fmla="*/ 46 w 63"/>
                  <a:gd name="T3" fmla="*/ 84 h 147"/>
                  <a:gd name="T4" fmla="*/ 46 w 63"/>
                  <a:gd name="T5" fmla="*/ 88 h 147"/>
                  <a:gd name="T6" fmla="*/ 25 w 63"/>
                  <a:gd name="T7" fmla="*/ 59 h 147"/>
                  <a:gd name="T8" fmla="*/ 27 w 63"/>
                  <a:gd name="T9" fmla="*/ 25 h 147"/>
                  <a:gd name="T10" fmla="*/ 23 w 63"/>
                  <a:gd name="T11" fmla="*/ 1 h 147"/>
                  <a:gd name="T12" fmla="*/ 10 w 63"/>
                  <a:gd name="T13" fmla="*/ 1 h 147"/>
                  <a:gd name="T14" fmla="*/ 17 w 63"/>
                  <a:gd name="T15" fmla="*/ 19 h 147"/>
                  <a:gd name="T16" fmla="*/ 11 w 63"/>
                  <a:gd name="T17" fmla="*/ 23 h 147"/>
                  <a:gd name="T18" fmla="*/ 12 w 63"/>
                  <a:gd name="T19" fmla="*/ 54 h 147"/>
                  <a:gd name="T20" fmla="*/ 4 w 63"/>
                  <a:gd name="T21" fmla="*/ 59 h 147"/>
                  <a:gd name="T22" fmla="*/ 1 w 63"/>
                  <a:gd name="T23" fmla="*/ 77 h 147"/>
                  <a:gd name="T24" fmla="*/ 4 w 63"/>
                  <a:gd name="T25" fmla="*/ 85 h 147"/>
                  <a:gd name="T26" fmla="*/ 4 w 63"/>
                  <a:gd name="T27" fmla="*/ 85 h 147"/>
                  <a:gd name="T28" fmla="*/ 17 w 63"/>
                  <a:gd name="T29" fmla="*/ 94 h 147"/>
                  <a:gd name="T30" fmla="*/ 32 w 63"/>
                  <a:gd name="T31" fmla="*/ 97 h 147"/>
                  <a:gd name="T32" fmla="*/ 29 w 63"/>
                  <a:gd name="T33" fmla="*/ 121 h 147"/>
                  <a:gd name="T34" fmla="*/ 46 w 63"/>
                  <a:gd name="T35" fmla="*/ 144 h 147"/>
                  <a:gd name="T36" fmla="*/ 47 w 63"/>
                  <a:gd name="T37" fmla="*/ 127 h 147"/>
                  <a:gd name="T38" fmla="*/ 58 w 63"/>
                  <a:gd name="T39" fmla="*/ 114 h 147"/>
                  <a:gd name="T40" fmla="*/ 58 w 63"/>
                  <a:gd name="T41" fmla="*/ 9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3" h="147">
                    <a:moveTo>
                      <a:pt x="58" y="95"/>
                    </a:moveTo>
                    <a:cubicBezTo>
                      <a:pt x="55" y="92"/>
                      <a:pt x="50" y="88"/>
                      <a:pt x="46" y="84"/>
                    </a:cubicBezTo>
                    <a:cubicBezTo>
                      <a:pt x="46" y="86"/>
                      <a:pt x="46" y="87"/>
                      <a:pt x="46" y="88"/>
                    </a:cubicBezTo>
                    <a:cubicBezTo>
                      <a:pt x="41" y="95"/>
                      <a:pt x="27" y="72"/>
                      <a:pt x="25" y="59"/>
                    </a:cubicBezTo>
                    <a:cubicBezTo>
                      <a:pt x="23" y="45"/>
                      <a:pt x="33" y="38"/>
                      <a:pt x="27" y="25"/>
                    </a:cubicBezTo>
                    <a:cubicBezTo>
                      <a:pt x="22" y="14"/>
                      <a:pt x="19" y="4"/>
                      <a:pt x="23" y="1"/>
                    </a:cubicBezTo>
                    <a:cubicBezTo>
                      <a:pt x="19" y="0"/>
                      <a:pt x="14" y="0"/>
                      <a:pt x="10" y="1"/>
                    </a:cubicBezTo>
                    <a:cubicBezTo>
                      <a:pt x="13" y="6"/>
                      <a:pt x="17" y="16"/>
                      <a:pt x="17" y="19"/>
                    </a:cubicBezTo>
                    <a:cubicBezTo>
                      <a:pt x="17" y="23"/>
                      <a:pt x="13" y="18"/>
                      <a:pt x="11" y="23"/>
                    </a:cubicBezTo>
                    <a:cubicBezTo>
                      <a:pt x="9" y="28"/>
                      <a:pt x="8" y="50"/>
                      <a:pt x="12" y="54"/>
                    </a:cubicBezTo>
                    <a:cubicBezTo>
                      <a:pt x="15" y="58"/>
                      <a:pt x="4" y="55"/>
                      <a:pt x="4" y="59"/>
                    </a:cubicBezTo>
                    <a:cubicBezTo>
                      <a:pt x="4" y="63"/>
                      <a:pt x="3" y="76"/>
                      <a:pt x="1" y="77"/>
                    </a:cubicBezTo>
                    <a:cubicBezTo>
                      <a:pt x="0" y="78"/>
                      <a:pt x="2" y="81"/>
                      <a:pt x="4" y="8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6" y="85"/>
                      <a:pt x="14" y="95"/>
                      <a:pt x="17" y="94"/>
                    </a:cubicBezTo>
                    <a:cubicBezTo>
                      <a:pt x="21" y="94"/>
                      <a:pt x="31" y="89"/>
                      <a:pt x="32" y="97"/>
                    </a:cubicBezTo>
                    <a:cubicBezTo>
                      <a:pt x="34" y="104"/>
                      <a:pt x="27" y="118"/>
                      <a:pt x="29" y="121"/>
                    </a:cubicBezTo>
                    <a:cubicBezTo>
                      <a:pt x="30" y="124"/>
                      <a:pt x="45" y="147"/>
                      <a:pt x="46" y="144"/>
                    </a:cubicBezTo>
                    <a:cubicBezTo>
                      <a:pt x="47" y="141"/>
                      <a:pt x="42" y="131"/>
                      <a:pt x="47" y="127"/>
                    </a:cubicBezTo>
                    <a:cubicBezTo>
                      <a:pt x="52" y="122"/>
                      <a:pt x="59" y="128"/>
                      <a:pt x="58" y="114"/>
                    </a:cubicBezTo>
                    <a:cubicBezTo>
                      <a:pt x="58" y="101"/>
                      <a:pt x="63" y="102"/>
                      <a:pt x="58" y="9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0" name="Freeform 168">
                <a:extLst>
                  <a:ext uri="{FF2B5EF4-FFF2-40B4-BE49-F238E27FC236}">
                    <a16:creationId xmlns:a16="http://schemas.microsoft.com/office/drawing/2014/main" id="{089F358E-B62D-4AC0-826B-BEABE540A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0063" y="3524817"/>
                <a:ext cx="112713" cy="76200"/>
              </a:xfrm>
              <a:custGeom>
                <a:avLst/>
                <a:gdLst>
                  <a:gd name="T0" fmla="*/ 118 w 145"/>
                  <a:gd name="T1" fmla="*/ 80 h 98"/>
                  <a:gd name="T2" fmla="*/ 125 w 145"/>
                  <a:gd name="T3" fmla="*/ 85 h 98"/>
                  <a:gd name="T4" fmla="*/ 138 w 145"/>
                  <a:gd name="T5" fmla="*/ 89 h 98"/>
                  <a:gd name="T6" fmla="*/ 145 w 145"/>
                  <a:gd name="T7" fmla="*/ 88 h 98"/>
                  <a:gd name="T8" fmla="*/ 141 w 145"/>
                  <a:gd name="T9" fmla="*/ 62 h 98"/>
                  <a:gd name="T10" fmla="*/ 122 w 145"/>
                  <a:gd name="T11" fmla="*/ 51 h 98"/>
                  <a:gd name="T12" fmla="*/ 119 w 145"/>
                  <a:gd name="T13" fmla="*/ 34 h 98"/>
                  <a:gd name="T14" fmla="*/ 95 w 145"/>
                  <a:gd name="T15" fmla="*/ 36 h 98"/>
                  <a:gd name="T16" fmla="*/ 79 w 145"/>
                  <a:gd name="T17" fmla="*/ 33 h 98"/>
                  <a:gd name="T18" fmla="*/ 62 w 145"/>
                  <a:gd name="T19" fmla="*/ 32 h 98"/>
                  <a:gd name="T20" fmla="*/ 35 w 145"/>
                  <a:gd name="T21" fmla="*/ 30 h 98"/>
                  <a:gd name="T22" fmla="*/ 48 w 145"/>
                  <a:gd name="T23" fmla="*/ 18 h 98"/>
                  <a:gd name="T24" fmla="*/ 54 w 145"/>
                  <a:gd name="T25" fmla="*/ 19 h 98"/>
                  <a:gd name="T26" fmla="*/ 61 w 145"/>
                  <a:gd name="T27" fmla="*/ 3 h 98"/>
                  <a:gd name="T28" fmla="*/ 48 w 145"/>
                  <a:gd name="T29" fmla="*/ 6 h 98"/>
                  <a:gd name="T30" fmla="*/ 34 w 145"/>
                  <a:gd name="T31" fmla="*/ 9 h 98"/>
                  <a:gd name="T32" fmla="*/ 25 w 145"/>
                  <a:gd name="T33" fmla="*/ 19 h 98"/>
                  <a:gd name="T34" fmla="*/ 19 w 145"/>
                  <a:gd name="T35" fmla="*/ 30 h 98"/>
                  <a:gd name="T36" fmla="*/ 1 w 145"/>
                  <a:gd name="T37" fmla="*/ 37 h 98"/>
                  <a:gd name="T38" fmla="*/ 12 w 145"/>
                  <a:gd name="T39" fmla="*/ 51 h 98"/>
                  <a:gd name="T40" fmla="*/ 15 w 145"/>
                  <a:gd name="T41" fmla="*/ 68 h 98"/>
                  <a:gd name="T42" fmla="*/ 7 w 145"/>
                  <a:gd name="T43" fmla="*/ 88 h 98"/>
                  <a:gd name="T44" fmla="*/ 16 w 145"/>
                  <a:gd name="T45" fmla="*/ 89 h 98"/>
                  <a:gd name="T46" fmla="*/ 35 w 145"/>
                  <a:gd name="T47" fmla="*/ 83 h 98"/>
                  <a:gd name="T48" fmla="*/ 53 w 145"/>
                  <a:gd name="T49" fmla="*/ 74 h 98"/>
                  <a:gd name="T50" fmla="*/ 70 w 145"/>
                  <a:gd name="T51" fmla="*/ 58 h 98"/>
                  <a:gd name="T52" fmla="*/ 78 w 145"/>
                  <a:gd name="T53" fmla="*/ 74 h 98"/>
                  <a:gd name="T54" fmla="*/ 78 w 145"/>
                  <a:gd name="T55" fmla="*/ 96 h 98"/>
                  <a:gd name="T56" fmla="*/ 87 w 145"/>
                  <a:gd name="T57" fmla="*/ 96 h 98"/>
                  <a:gd name="T58" fmla="*/ 97 w 145"/>
                  <a:gd name="T59" fmla="*/ 93 h 98"/>
                  <a:gd name="T60" fmla="*/ 118 w 145"/>
                  <a:gd name="T61" fmla="*/ 8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5" h="98">
                    <a:moveTo>
                      <a:pt x="118" y="80"/>
                    </a:moveTo>
                    <a:cubicBezTo>
                      <a:pt x="122" y="82"/>
                      <a:pt x="121" y="85"/>
                      <a:pt x="125" y="85"/>
                    </a:cubicBezTo>
                    <a:cubicBezTo>
                      <a:pt x="128" y="84"/>
                      <a:pt x="135" y="86"/>
                      <a:pt x="138" y="89"/>
                    </a:cubicBezTo>
                    <a:cubicBezTo>
                      <a:pt x="142" y="88"/>
                      <a:pt x="145" y="88"/>
                      <a:pt x="145" y="88"/>
                    </a:cubicBezTo>
                    <a:cubicBezTo>
                      <a:pt x="145" y="88"/>
                      <a:pt x="142" y="68"/>
                      <a:pt x="141" y="62"/>
                    </a:cubicBezTo>
                    <a:cubicBezTo>
                      <a:pt x="140" y="56"/>
                      <a:pt x="122" y="51"/>
                      <a:pt x="122" y="51"/>
                    </a:cubicBezTo>
                    <a:cubicBezTo>
                      <a:pt x="119" y="34"/>
                      <a:pt x="119" y="34"/>
                      <a:pt x="119" y="34"/>
                    </a:cubicBezTo>
                    <a:cubicBezTo>
                      <a:pt x="119" y="34"/>
                      <a:pt x="98" y="37"/>
                      <a:pt x="95" y="36"/>
                    </a:cubicBezTo>
                    <a:cubicBezTo>
                      <a:pt x="91" y="34"/>
                      <a:pt x="83" y="38"/>
                      <a:pt x="79" y="33"/>
                    </a:cubicBezTo>
                    <a:cubicBezTo>
                      <a:pt x="75" y="27"/>
                      <a:pt x="69" y="36"/>
                      <a:pt x="62" y="32"/>
                    </a:cubicBezTo>
                    <a:cubicBezTo>
                      <a:pt x="55" y="27"/>
                      <a:pt x="36" y="33"/>
                      <a:pt x="35" y="30"/>
                    </a:cubicBezTo>
                    <a:cubicBezTo>
                      <a:pt x="34" y="26"/>
                      <a:pt x="43" y="18"/>
                      <a:pt x="48" y="18"/>
                    </a:cubicBezTo>
                    <a:cubicBezTo>
                      <a:pt x="50" y="19"/>
                      <a:pt x="52" y="19"/>
                      <a:pt x="54" y="19"/>
                    </a:cubicBezTo>
                    <a:cubicBezTo>
                      <a:pt x="57" y="15"/>
                      <a:pt x="62" y="5"/>
                      <a:pt x="61" y="3"/>
                    </a:cubicBezTo>
                    <a:cubicBezTo>
                      <a:pt x="59" y="0"/>
                      <a:pt x="53" y="3"/>
                      <a:pt x="48" y="6"/>
                    </a:cubicBezTo>
                    <a:cubicBezTo>
                      <a:pt x="44" y="9"/>
                      <a:pt x="35" y="4"/>
                      <a:pt x="34" y="9"/>
                    </a:cubicBezTo>
                    <a:cubicBezTo>
                      <a:pt x="32" y="14"/>
                      <a:pt x="30" y="19"/>
                      <a:pt x="25" y="19"/>
                    </a:cubicBezTo>
                    <a:cubicBezTo>
                      <a:pt x="20" y="19"/>
                      <a:pt x="24" y="28"/>
                      <a:pt x="19" y="30"/>
                    </a:cubicBezTo>
                    <a:cubicBezTo>
                      <a:pt x="13" y="32"/>
                      <a:pt x="2" y="32"/>
                      <a:pt x="1" y="37"/>
                    </a:cubicBezTo>
                    <a:cubicBezTo>
                      <a:pt x="0" y="42"/>
                      <a:pt x="13" y="45"/>
                      <a:pt x="12" y="51"/>
                    </a:cubicBezTo>
                    <a:cubicBezTo>
                      <a:pt x="11" y="57"/>
                      <a:pt x="20" y="64"/>
                      <a:pt x="15" y="68"/>
                    </a:cubicBezTo>
                    <a:cubicBezTo>
                      <a:pt x="10" y="71"/>
                      <a:pt x="6" y="77"/>
                      <a:pt x="7" y="88"/>
                    </a:cubicBezTo>
                    <a:cubicBezTo>
                      <a:pt x="10" y="90"/>
                      <a:pt x="14" y="92"/>
                      <a:pt x="16" y="89"/>
                    </a:cubicBezTo>
                    <a:cubicBezTo>
                      <a:pt x="19" y="83"/>
                      <a:pt x="35" y="89"/>
                      <a:pt x="35" y="83"/>
                    </a:cubicBezTo>
                    <a:cubicBezTo>
                      <a:pt x="35" y="78"/>
                      <a:pt x="53" y="80"/>
                      <a:pt x="53" y="74"/>
                    </a:cubicBezTo>
                    <a:cubicBezTo>
                      <a:pt x="53" y="69"/>
                      <a:pt x="63" y="57"/>
                      <a:pt x="70" y="58"/>
                    </a:cubicBezTo>
                    <a:cubicBezTo>
                      <a:pt x="77" y="59"/>
                      <a:pt x="69" y="70"/>
                      <a:pt x="78" y="74"/>
                    </a:cubicBezTo>
                    <a:cubicBezTo>
                      <a:pt x="86" y="77"/>
                      <a:pt x="74" y="91"/>
                      <a:pt x="78" y="96"/>
                    </a:cubicBezTo>
                    <a:cubicBezTo>
                      <a:pt x="80" y="98"/>
                      <a:pt x="83" y="98"/>
                      <a:pt x="87" y="96"/>
                    </a:cubicBezTo>
                    <a:cubicBezTo>
                      <a:pt x="90" y="96"/>
                      <a:pt x="94" y="94"/>
                      <a:pt x="97" y="93"/>
                    </a:cubicBezTo>
                    <a:cubicBezTo>
                      <a:pt x="105" y="87"/>
                      <a:pt x="115" y="78"/>
                      <a:pt x="118" y="8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1" name="Freeform 169">
                <a:extLst>
                  <a:ext uri="{FF2B5EF4-FFF2-40B4-BE49-F238E27FC236}">
                    <a16:creationId xmlns:a16="http://schemas.microsoft.com/office/drawing/2014/main" id="{3EB196B6-F9C3-46EC-960B-F836873D7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175" y="3781992"/>
                <a:ext cx="12700" cy="26988"/>
              </a:xfrm>
              <a:custGeom>
                <a:avLst/>
                <a:gdLst>
                  <a:gd name="T0" fmla="*/ 14 w 16"/>
                  <a:gd name="T1" fmla="*/ 33 h 35"/>
                  <a:gd name="T2" fmla="*/ 6 w 16"/>
                  <a:gd name="T3" fmla="*/ 25 h 35"/>
                  <a:gd name="T4" fmla="*/ 0 w 16"/>
                  <a:gd name="T5" fmla="*/ 12 h 35"/>
                  <a:gd name="T6" fmla="*/ 7 w 16"/>
                  <a:gd name="T7" fmla="*/ 7 h 35"/>
                  <a:gd name="T8" fmla="*/ 9 w 16"/>
                  <a:gd name="T9" fmla="*/ 21 h 35"/>
                  <a:gd name="T10" fmla="*/ 14 w 16"/>
                  <a:gd name="T11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35">
                    <a:moveTo>
                      <a:pt x="14" y="33"/>
                    </a:moveTo>
                    <a:cubicBezTo>
                      <a:pt x="13" y="35"/>
                      <a:pt x="6" y="30"/>
                      <a:pt x="6" y="25"/>
                    </a:cubicBezTo>
                    <a:cubicBezTo>
                      <a:pt x="6" y="21"/>
                      <a:pt x="0" y="20"/>
                      <a:pt x="0" y="12"/>
                    </a:cubicBezTo>
                    <a:cubicBezTo>
                      <a:pt x="0" y="5"/>
                      <a:pt x="3" y="0"/>
                      <a:pt x="7" y="7"/>
                    </a:cubicBezTo>
                    <a:cubicBezTo>
                      <a:pt x="11" y="14"/>
                      <a:pt x="8" y="18"/>
                      <a:pt x="9" y="21"/>
                    </a:cubicBezTo>
                    <a:cubicBezTo>
                      <a:pt x="9" y="24"/>
                      <a:pt x="16" y="28"/>
                      <a:pt x="14" y="3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2" name="Freeform 170">
                <a:extLst>
                  <a:ext uri="{FF2B5EF4-FFF2-40B4-BE49-F238E27FC236}">
                    <a16:creationId xmlns:a16="http://schemas.microsoft.com/office/drawing/2014/main" id="{9282AFA0-83D2-4A69-9FF4-A57B0678F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475" y="4004242"/>
                <a:ext cx="19050" cy="14288"/>
              </a:xfrm>
              <a:custGeom>
                <a:avLst/>
                <a:gdLst>
                  <a:gd name="T0" fmla="*/ 4 w 23"/>
                  <a:gd name="T1" fmla="*/ 16 h 18"/>
                  <a:gd name="T2" fmla="*/ 4 w 23"/>
                  <a:gd name="T3" fmla="*/ 7 h 18"/>
                  <a:gd name="T4" fmla="*/ 18 w 23"/>
                  <a:gd name="T5" fmla="*/ 3 h 18"/>
                  <a:gd name="T6" fmla="*/ 19 w 23"/>
                  <a:gd name="T7" fmla="*/ 14 h 18"/>
                  <a:gd name="T8" fmla="*/ 4 w 23"/>
                  <a:gd name="T9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8">
                    <a:moveTo>
                      <a:pt x="4" y="16"/>
                    </a:moveTo>
                    <a:cubicBezTo>
                      <a:pt x="2" y="14"/>
                      <a:pt x="8" y="9"/>
                      <a:pt x="4" y="7"/>
                    </a:cubicBezTo>
                    <a:cubicBezTo>
                      <a:pt x="0" y="5"/>
                      <a:pt x="13" y="0"/>
                      <a:pt x="18" y="3"/>
                    </a:cubicBezTo>
                    <a:cubicBezTo>
                      <a:pt x="22" y="7"/>
                      <a:pt x="23" y="13"/>
                      <a:pt x="19" y="14"/>
                    </a:cubicBezTo>
                    <a:cubicBezTo>
                      <a:pt x="15" y="16"/>
                      <a:pt x="7" y="18"/>
                      <a:pt x="4" y="16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3" name="Freeform 171">
                <a:extLst>
                  <a:ext uri="{FF2B5EF4-FFF2-40B4-BE49-F238E27FC236}">
                    <a16:creationId xmlns:a16="http://schemas.microsoft.com/office/drawing/2014/main" id="{CB0A5D90-CFBA-4951-BBE2-92FF4DAA7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13" y="3516879"/>
                <a:ext cx="49213" cy="42863"/>
              </a:xfrm>
              <a:custGeom>
                <a:avLst/>
                <a:gdLst>
                  <a:gd name="T0" fmla="*/ 59 w 63"/>
                  <a:gd name="T1" fmla="*/ 43 h 55"/>
                  <a:gd name="T2" fmla="*/ 47 w 63"/>
                  <a:gd name="T3" fmla="*/ 29 h 55"/>
                  <a:gd name="T4" fmla="*/ 41 w 63"/>
                  <a:gd name="T5" fmla="*/ 14 h 55"/>
                  <a:gd name="T6" fmla="*/ 36 w 63"/>
                  <a:gd name="T7" fmla="*/ 3 h 55"/>
                  <a:gd name="T8" fmla="*/ 19 w 63"/>
                  <a:gd name="T9" fmla="*/ 1 h 55"/>
                  <a:gd name="T10" fmla="*/ 0 w 63"/>
                  <a:gd name="T11" fmla="*/ 5 h 55"/>
                  <a:gd name="T12" fmla="*/ 4 w 63"/>
                  <a:gd name="T13" fmla="*/ 20 h 55"/>
                  <a:gd name="T14" fmla="*/ 18 w 63"/>
                  <a:gd name="T15" fmla="*/ 26 h 55"/>
                  <a:gd name="T16" fmla="*/ 22 w 63"/>
                  <a:gd name="T17" fmla="*/ 33 h 55"/>
                  <a:gd name="T18" fmla="*/ 24 w 63"/>
                  <a:gd name="T19" fmla="*/ 33 h 55"/>
                  <a:gd name="T20" fmla="*/ 29 w 63"/>
                  <a:gd name="T21" fmla="*/ 37 h 55"/>
                  <a:gd name="T22" fmla="*/ 38 w 63"/>
                  <a:gd name="T23" fmla="*/ 41 h 55"/>
                  <a:gd name="T24" fmla="*/ 47 w 63"/>
                  <a:gd name="T25" fmla="*/ 45 h 55"/>
                  <a:gd name="T26" fmla="*/ 51 w 63"/>
                  <a:gd name="T27" fmla="*/ 55 h 55"/>
                  <a:gd name="T28" fmla="*/ 63 w 63"/>
                  <a:gd name="T29" fmla="*/ 52 h 55"/>
                  <a:gd name="T30" fmla="*/ 59 w 63"/>
                  <a:gd name="T31" fmla="*/ 4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55">
                    <a:moveTo>
                      <a:pt x="59" y="43"/>
                    </a:moveTo>
                    <a:cubicBezTo>
                      <a:pt x="59" y="38"/>
                      <a:pt x="47" y="34"/>
                      <a:pt x="47" y="29"/>
                    </a:cubicBezTo>
                    <a:cubicBezTo>
                      <a:pt x="47" y="23"/>
                      <a:pt x="40" y="18"/>
                      <a:pt x="41" y="14"/>
                    </a:cubicBezTo>
                    <a:cubicBezTo>
                      <a:pt x="42" y="11"/>
                      <a:pt x="38" y="6"/>
                      <a:pt x="36" y="3"/>
                    </a:cubicBezTo>
                    <a:cubicBezTo>
                      <a:pt x="30" y="2"/>
                      <a:pt x="24" y="0"/>
                      <a:pt x="19" y="1"/>
                    </a:cubicBezTo>
                    <a:cubicBezTo>
                      <a:pt x="12" y="2"/>
                      <a:pt x="7" y="4"/>
                      <a:pt x="0" y="5"/>
                    </a:cubicBezTo>
                    <a:cubicBezTo>
                      <a:pt x="3" y="10"/>
                      <a:pt x="1" y="12"/>
                      <a:pt x="4" y="20"/>
                    </a:cubicBezTo>
                    <a:cubicBezTo>
                      <a:pt x="7" y="28"/>
                      <a:pt x="16" y="24"/>
                      <a:pt x="18" y="26"/>
                    </a:cubicBezTo>
                    <a:cubicBezTo>
                      <a:pt x="20" y="27"/>
                      <a:pt x="21" y="30"/>
                      <a:pt x="22" y="33"/>
                    </a:cubicBezTo>
                    <a:cubicBezTo>
                      <a:pt x="22" y="33"/>
                      <a:pt x="23" y="33"/>
                      <a:pt x="24" y="33"/>
                    </a:cubicBezTo>
                    <a:cubicBezTo>
                      <a:pt x="27" y="33"/>
                      <a:pt x="28" y="35"/>
                      <a:pt x="29" y="37"/>
                    </a:cubicBezTo>
                    <a:cubicBezTo>
                      <a:pt x="33" y="38"/>
                      <a:pt x="36" y="41"/>
                      <a:pt x="38" y="41"/>
                    </a:cubicBezTo>
                    <a:cubicBezTo>
                      <a:pt x="40" y="43"/>
                      <a:pt x="42" y="39"/>
                      <a:pt x="47" y="45"/>
                    </a:cubicBezTo>
                    <a:cubicBezTo>
                      <a:pt x="51" y="49"/>
                      <a:pt x="51" y="51"/>
                      <a:pt x="51" y="55"/>
                    </a:cubicBezTo>
                    <a:cubicBezTo>
                      <a:pt x="55" y="55"/>
                      <a:pt x="59" y="54"/>
                      <a:pt x="63" y="52"/>
                    </a:cubicBezTo>
                    <a:cubicBezTo>
                      <a:pt x="61" y="49"/>
                      <a:pt x="59" y="45"/>
                      <a:pt x="59" y="4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4" name="Freeform 172">
                <a:extLst>
                  <a:ext uri="{FF2B5EF4-FFF2-40B4-BE49-F238E27FC236}">
                    <a16:creationId xmlns:a16="http://schemas.microsoft.com/office/drawing/2014/main" id="{4603CA72-CF00-4CBC-B362-B9EF6D5635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1925" y="3507354"/>
                <a:ext cx="73025" cy="60325"/>
              </a:xfrm>
              <a:custGeom>
                <a:avLst/>
                <a:gdLst>
                  <a:gd name="T0" fmla="*/ 88 w 94"/>
                  <a:gd name="T1" fmla="*/ 26 h 77"/>
                  <a:gd name="T2" fmla="*/ 71 w 94"/>
                  <a:gd name="T3" fmla="*/ 4 h 77"/>
                  <a:gd name="T4" fmla="*/ 59 w 94"/>
                  <a:gd name="T5" fmla="*/ 13 h 77"/>
                  <a:gd name="T6" fmla="*/ 51 w 94"/>
                  <a:gd name="T7" fmla="*/ 13 h 77"/>
                  <a:gd name="T8" fmla="*/ 37 w 94"/>
                  <a:gd name="T9" fmla="*/ 3 h 77"/>
                  <a:gd name="T10" fmla="*/ 31 w 94"/>
                  <a:gd name="T11" fmla="*/ 0 h 77"/>
                  <a:gd name="T12" fmla="*/ 27 w 94"/>
                  <a:gd name="T13" fmla="*/ 7 h 77"/>
                  <a:gd name="T14" fmla="*/ 33 w 94"/>
                  <a:gd name="T15" fmla="*/ 16 h 77"/>
                  <a:gd name="T16" fmla="*/ 18 w 94"/>
                  <a:gd name="T17" fmla="*/ 15 h 77"/>
                  <a:gd name="T18" fmla="*/ 6 w 94"/>
                  <a:gd name="T19" fmla="*/ 11 h 77"/>
                  <a:gd name="T20" fmla="*/ 12 w 94"/>
                  <a:gd name="T21" fmla="*/ 26 h 77"/>
                  <a:gd name="T22" fmla="*/ 18 w 94"/>
                  <a:gd name="T23" fmla="*/ 41 h 77"/>
                  <a:gd name="T24" fmla="*/ 30 w 94"/>
                  <a:gd name="T25" fmla="*/ 55 h 77"/>
                  <a:gd name="T26" fmla="*/ 34 w 94"/>
                  <a:gd name="T27" fmla="*/ 64 h 77"/>
                  <a:gd name="T28" fmla="*/ 57 w 94"/>
                  <a:gd name="T29" fmla="*/ 50 h 77"/>
                  <a:gd name="T30" fmla="*/ 60 w 94"/>
                  <a:gd name="T31" fmla="*/ 67 h 77"/>
                  <a:gd name="T32" fmla="*/ 74 w 94"/>
                  <a:gd name="T33" fmla="*/ 77 h 77"/>
                  <a:gd name="T34" fmla="*/ 77 w 94"/>
                  <a:gd name="T35" fmla="*/ 66 h 77"/>
                  <a:gd name="T36" fmla="*/ 88 w 94"/>
                  <a:gd name="T37" fmla="*/ 26 h 77"/>
                  <a:gd name="T38" fmla="*/ 9 w 94"/>
                  <a:gd name="T39" fmla="*/ 53 h 77"/>
                  <a:gd name="T40" fmla="*/ 0 w 94"/>
                  <a:gd name="T41" fmla="*/ 49 h 77"/>
                  <a:gd name="T42" fmla="*/ 6 w 94"/>
                  <a:gd name="T43" fmla="*/ 59 h 77"/>
                  <a:gd name="T44" fmla="*/ 19 w 94"/>
                  <a:gd name="T45" fmla="*/ 67 h 77"/>
                  <a:gd name="T46" fmla="*/ 22 w 94"/>
                  <a:gd name="T47" fmla="*/ 67 h 77"/>
                  <a:gd name="T48" fmla="*/ 18 w 94"/>
                  <a:gd name="T49" fmla="*/ 57 h 77"/>
                  <a:gd name="T50" fmla="*/ 9 w 94"/>
                  <a:gd name="T51" fmla="*/ 5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4" h="77">
                    <a:moveTo>
                      <a:pt x="88" y="26"/>
                    </a:moveTo>
                    <a:cubicBezTo>
                      <a:pt x="86" y="22"/>
                      <a:pt x="79" y="13"/>
                      <a:pt x="71" y="4"/>
                    </a:cubicBezTo>
                    <a:cubicBezTo>
                      <a:pt x="69" y="11"/>
                      <a:pt x="61" y="9"/>
                      <a:pt x="59" y="13"/>
                    </a:cubicBezTo>
                    <a:cubicBezTo>
                      <a:pt x="58" y="17"/>
                      <a:pt x="53" y="12"/>
                      <a:pt x="51" y="13"/>
                    </a:cubicBezTo>
                    <a:cubicBezTo>
                      <a:pt x="48" y="14"/>
                      <a:pt x="42" y="4"/>
                      <a:pt x="37" y="3"/>
                    </a:cubicBezTo>
                    <a:cubicBezTo>
                      <a:pt x="35" y="3"/>
                      <a:pt x="33" y="2"/>
                      <a:pt x="31" y="0"/>
                    </a:cubicBezTo>
                    <a:cubicBezTo>
                      <a:pt x="28" y="3"/>
                      <a:pt x="26" y="6"/>
                      <a:pt x="27" y="7"/>
                    </a:cubicBezTo>
                    <a:cubicBezTo>
                      <a:pt x="29" y="10"/>
                      <a:pt x="36" y="13"/>
                      <a:pt x="33" y="16"/>
                    </a:cubicBezTo>
                    <a:cubicBezTo>
                      <a:pt x="30" y="18"/>
                      <a:pt x="21" y="17"/>
                      <a:pt x="18" y="15"/>
                    </a:cubicBezTo>
                    <a:cubicBezTo>
                      <a:pt x="16" y="12"/>
                      <a:pt x="7" y="7"/>
                      <a:pt x="6" y="11"/>
                    </a:cubicBezTo>
                    <a:cubicBezTo>
                      <a:pt x="4" y="14"/>
                      <a:pt x="13" y="21"/>
                      <a:pt x="12" y="26"/>
                    </a:cubicBezTo>
                    <a:cubicBezTo>
                      <a:pt x="11" y="30"/>
                      <a:pt x="18" y="35"/>
                      <a:pt x="18" y="41"/>
                    </a:cubicBezTo>
                    <a:cubicBezTo>
                      <a:pt x="18" y="46"/>
                      <a:pt x="30" y="50"/>
                      <a:pt x="30" y="55"/>
                    </a:cubicBezTo>
                    <a:cubicBezTo>
                      <a:pt x="30" y="57"/>
                      <a:pt x="32" y="61"/>
                      <a:pt x="34" y="64"/>
                    </a:cubicBezTo>
                    <a:cubicBezTo>
                      <a:pt x="43" y="60"/>
                      <a:pt x="51" y="53"/>
                      <a:pt x="57" y="50"/>
                    </a:cubicBezTo>
                    <a:cubicBezTo>
                      <a:pt x="65" y="46"/>
                      <a:pt x="62" y="64"/>
                      <a:pt x="60" y="67"/>
                    </a:cubicBezTo>
                    <a:cubicBezTo>
                      <a:pt x="59" y="69"/>
                      <a:pt x="66" y="74"/>
                      <a:pt x="74" y="77"/>
                    </a:cubicBezTo>
                    <a:cubicBezTo>
                      <a:pt x="74" y="73"/>
                      <a:pt x="75" y="69"/>
                      <a:pt x="77" y="66"/>
                    </a:cubicBezTo>
                    <a:cubicBezTo>
                      <a:pt x="87" y="54"/>
                      <a:pt x="94" y="36"/>
                      <a:pt x="88" y="26"/>
                    </a:cubicBezTo>
                    <a:close/>
                    <a:moveTo>
                      <a:pt x="9" y="53"/>
                    </a:moveTo>
                    <a:cubicBezTo>
                      <a:pt x="7" y="53"/>
                      <a:pt x="4" y="50"/>
                      <a:pt x="0" y="49"/>
                    </a:cubicBezTo>
                    <a:cubicBezTo>
                      <a:pt x="1" y="52"/>
                      <a:pt x="1" y="57"/>
                      <a:pt x="6" y="59"/>
                    </a:cubicBezTo>
                    <a:cubicBezTo>
                      <a:pt x="14" y="63"/>
                      <a:pt x="2" y="64"/>
                      <a:pt x="19" y="67"/>
                    </a:cubicBezTo>
                    <a:cubicBezTo>
                      <a:pt x="20" y="67"/>
                      <a:pt x="21" y="67"/>
                      <a:pt x="22" y="67"/>
                    </a:cubicBezTo>
                    <a:cubicBezTo>
                      <a:pt x="22" y="63"/>
                      <a:pt x="22" y="61"/>
                      <a:pt x="18" y="57"/>
                    </a:cubicBezTo>
                    <a:cubicBezTo>
                      <a:pt x="13" y="51"/>
                      <a:pt x="11" y="55"/>
                      <a:pt x="9" y="53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5" name="Freeform 173">
                <a:extLst>
                  <a:ext uri="{FF2B5EF4-FFF2-40B4-BE49-F238E27FC236}">
                    <a16:creationId xmlns:a16="http://schemas.microsoft.com/office/drawing/2014/main" id="{D9B5FBCB-FB00-4126-9EF6-D0EFC0584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700" y="3569267"/>
                <a:ext cx="211138" cy="150813"/>
              </a:xfrm>
              <a:custGeom>
                <a:avLst/>
                <a:gdLst>
                  <a:gd name="T0" fmla="*/ 261 w 271"/>
                  <a:gd name="T1" fmla="*/ 28 h 195"/>
                  <a:gd name="T2" fmla="*/ 254 w 271"/>
                  <a:gd name="T3" fmla="*/ 23 h 195"/>
                  <a:gd name="T4" fmla="*/ 233 w 271"/>
                  <a:gd name="T5" fmla="*/ 36 h 195"/>
                  <a:gd name="T6" fmla="*/ 223 w 271"/>
                  <a:gd name="T7" fmla="*/ 39 h 195"/>
                  <a:gd name="T8" fmla="*/ 214 w 271"/>
                  <a:gd name="T9" fmla="*/ 39 h 195"/>
                  <a:gd name="T10" fmla="*/ 214 w 271"/>
                  <a:gd name="T11" fmla="*/ 17 h 195"/>
                  <a:gd name="T12" fmla="*/ 206 w 271"/>
                  <a:gd name="T13" fmla="*/ 1 h 195"/>
                  <a:gd name="T14" fmla="*/ 189 w 271"/>
                  <a:gd name="T15" fmla="*/ 17 h 195"/>
                  <a:gd name="T16" fmla="*/ 171 w 271"/>
                  <a:gd name="T17" fmla="*/ 26 h 195"/>
                  <a:gd name="T18" fmla="*/ 152 w 271"/>
                  <a:gd name="T19" fmla="*/ 32 h 195"/>
                  <a:gd name="T20" fmla="*/ 135 w 271"/>
                  <a:gd name="T21" fmla="*/ 27 h 195"/>
                  <a:gd name="T22" fmla="*/ 120 w 271"/>
                  <a:gd name="T23" fmla="*/ 22 h 195"/>
                  <a:gd name="T24" fmla="*/ 104 w 271"/>
                  <a:gd name="T25" fmla="*/ 19 h 195"/>
                  <a:gd name="T26" fmla="*/ 89 w 271"/>
                  <a:gd name="T27" fmla="*/ 28 h 195"/>
                  <a:gd name="T28" fmla="*/ 78 w 271"/>
                  <a:gd name="T29" fmla="*/ 46 h 195"/>
                  <a:gd name="T30" fmla="*/ 51 w 271"/>
                  <a:gd name="T31" fmla="*/ 62 h 195"/>
                  <a:gd name="T32" fmla="*/ 35 w 271"/>
                  <a:gd name="T33" fmla="*/ 68 h 195"/>
                  <a:gd name="T34" fmla="*/ 21 w 271"/>
                  <a:gd name="T35" fmla="*/ 64 h 195"/>
                  <a:gd name="T36" fmla="*/ 13 w 271"/>
                  <a:gd name="T37" fmla="*/ 73 h 195"/>
                  <a:gd name="T38" fmla="*/ 6 w 271"/>
                  <a:gd name="T39" fmla="*/ 88 h 195"/>
                  <a:gd name="T40" fmla="*/ 3 w 271"/>
                  <a:gd name="T41" fmla="*/ 105 h 195"/>
                  <a:gd name="T42" fmla="*/ 3 w 271"/>
                  <a:gd name="T43" fmla="*/ 125 h 195"/>
                  <a:gd name="T44" fmla="*/ 6 w 271"/>
                  <a:gd name="T45" fmla="*/ 146 h 195"/>
                  <a:gd name="T46" fmla="*/ 25 w 271"/>
                  <a:gd name="T47" fmla="*/ 156 h 195"/>
                  <a:gd name="T48" fmla="*/ 6 w 271"/>
                  <a:gd name="T49" fmla="*/ 183 h 195"/>
                  <a:gd name="T50" fmla="*/ 9 w 271"/>
                  <a:gd name="T51" fmla="*/ 189 h 195"/>
                  <a:gd name="T52" fmla="*/ 38 w 271"/>
                  <a:gd name="T53" fmla="*/ 192 h 195"/>
                  <a:gd name="T54" fmla="*/ 114 w 271"/>
                  <a:gd name="T55" fmla="*/ 183 h 195"/>
                  <a:gd name="T56" fmla="*/ 113 w 271"/>
                  <a:gd name="T57" fmla="*/ 164 h 195"/>
                  <a:gd name="T58" fmla="*/ 128 w 271"/>
                  <a:gd name="T59" fmla="*/ 155 h 195"/>
                  <a:gd name="T60" fmla="*/ 141 w 271"/>
                  <a:gd name="T61" fmla="*/ 152 h 195"/>
                  <a:gd name="T62" fmla="*/ 161 w 271"/>
                  <a:gd name="T63" fmla="*/ 145 h 195"/>
                  <a:gd name="T64" fmla="*/ 170 w 271"/>
                  <a:gd name="T65" fmla="*/ 137 h 195"/>
                  <a:gd name="T66" fmla="*/ 176 w 271"/>
                  <a:gd name="T67" fmla="*/ 116 h 195"/>
                  <a:gd name="T68" fmla="*/ 189 w 271"/>
                  <a:gd name="T69" fmla="*/ 109 h 195"/>
                  <a:gd name="T70" fmla="*/ 182 w 271"/>
                  <a:gd name="T71" fmla="*/ 96 h 195"/>
                  <a:gd name="T72" fmla="*/ 204 w 271"/>
                  <a:gd name="T73" fmla="*/ 97 h 195"/>
                  <a:gd name="T74" fmla="*/ 205 w 271"/>
                  <a:gd name="T75" fmla="*/ 82 h 195"/>
                  <a:gd name="T76" fmla="*/ 214 w 271"/>
                  <a:gd name="T77" fmla="*/ 68 h 195"/>
                  <a:gd name="T78" fmla="*/ 211 w 271"/>
                  <a:gd name="T79" fmla="*/ 57 h 195"/>
                  <a:gd name="T80" fmla="*/ 214 w 271"/>
                  <a:gd name="T81" fmla="*/ 48 h 195"/>
                  <a:gd name="T82" fmla="*/ 216 w 271"/>
                  <a:gd name="T83" fmla="*/ 47 h 195"/>
                  <a:gd name="T84" fmla="*/ 226 w 271"/>
                  <a:gd name="T85" fmla="*/ 43 h 195"/>
                  <a:gd name="T86" fmla="*/ 252 w 271"/>
                  <a:gd name="T87" fmla="*/ 36 h 195"/>
                  <a:gd name="T88" fmla="*/ 271 w 271"/>
                  <a:gd name="T89" fmla="*/ 30 h 195"/>
                  <a:gd name="T90" fmla="*/ 261 w 271"/>
                  <a:gd name="T91" fmla="*/ 2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71" h="195">
                    <a:moveTo>
                      <a:pt x="261" y="28"/>
                    </a:moveTo>
                    <a:cubicBezTo>
                      <a:pt x="257" y="28"/>
                      <a:pt x="258" y="25"/>
                      <a:pt x="254" y="23"/>
                    </a:cubicBezTo>
                    <a:cubicBezTo>
                      <a:pt x="251" y="21"/>
                      <a:pt x="241" y="30"/>
                      <a:pt x="233" y="36"/>
                    </a:cubicBezTo>
                    <a:cubicBezTo>
                      <a:pt x="230" y="37"/>
                      <a:pt x="226" y="38"/>
                      <a:pt x="223" y="39"/>
                    </a:cubicBezTo>
                    <a:cubicBezTo>
                      <a:pt x="219" y="41"/>
                      <a:pt x="216" y="41"/>
                      <a:pt x="214" y="39"/>
                    </a:cubicBezTo>
                    <a:cubicBezTo>
                      <a:pt x="210" y="34"/>
                      <a:pt x="222" y="20"/>
                      <a:pt x="214" y="17"/>
                    </a:cubicBezTo>
                    <a:cubicBezTo>
                      <a:pt x="205" y="13"/>
                      <a:pt x="213" y="2"/>
                      <a:pt x="206" y="1"/>
                    </a:cubicBezTo>
                    <a:cubicBezTo>
                      <a:pt x="199" y="0"/>
                      <a:pt x="189" y="12"/>
                      <a:pt x="189" y="17"/>
                    </a:cubicBezTo>
                    <a:cubicBezTo>
                      <a:pt x="189" y="23"/>
                      <a:pt x="171" y="21"/>
                      <a:pt x="171" y="26"/>
                    </a:cubicBezTo>
                    <a:cubicBezTo>
                      <a:pt x="171" y="32"/>
                      <a:pt x="155" y="26"/>
                      <a:pt x="152" y="32"/>
                    </a:cubicBezTo>
                    <a:cubicBezTo>
                      <a:pt x="149" y="38"/>
                      <a:pt x="140" y="27"/>
                      <a:pt x="135" y="27"/>
                    </a:cubicBezTo>
                    <a:cubicBezTo>
                      <a:pt x="130" y="27"/>
                      <a:pt x="126" y="20"/>
                      <a:pt x="120" y="22"/>
                    </a:cubicBezTo>
                    <a:cubicBezTo>
                      <a:pt x="113" y="24"/>
                      <a:pt x="109" y="20"/>
                      <a:pt x="104" y="19"/>
                    </a:cubicBezTo>
                    <a:cubicBezTo>
                      <a:pt x="99" y="18"/>
                      <a:pt x="95" y="30"/>
                      <a:pt x="89" y="28"/>
                    </a:cubicBezTo>
                    <a:cubicBezTo>
                      <a:pt x="83" y="26"/>
                      <a:pt x="80" y="39"/>
                      <a:pt x="78" y="46"/>
                    </a:cubicBezTo>
                    <a:cubicBezTo>
                      <a:pt x="76" y="54"/>
                      <a:pt x="50" y="54"/>
                      <a:pt x="51" y="62"/>
                    </a:cubicBezTo>
                    <a:cubicBezTo>
                      <a:pt x="52" y="70"/>
                      <a:pt x="36" y="73"/>
                      <a:pt x="35" y="68"/>
                    </a:cubicBezTo>
                    <a:cubicBezTo>
                      <a:pt x="33" y="63"/>
                      <a:pt x="23" y="66"/>
                      <a:pt x="21" y="64"/>
                    </a:cubicBezTo>
                    <a:cubicBezTo>
                      <a:pt x="19" y="63"/>
                      <a:pt x="12" y="66"/>
                      <a:pt x="13" y="73"/>
                    </a:cubicBezTo>
                    <a:cubicBezTo>
                      <a:pt x="14" y="81"/>
                      <a:pt x="6" y="85"/>
                      <a:pt x="6" y="88"/>
                    </a:cubicBezTo>
                    <a:cubicBezTo>
                      <a:pt x="5" y="91"/>
                      <a:pt x="0" y="100"/>
                      <a:pt x="3" y="105"/>
                    </a:cubicBezTo>
                    <a:cubicBezTo>
                      <a:pt x="6" y="109"/>
                      <a:pt x="0" y="117"/>
                      <a:pt x="3" y="125"/>
                    </a:cubicBezTo>
                    <a:cubicBezTo>
                      <a:pt x="7" y="133"/>
                      <a:pt x="5" y="143"/>
                      <a:pt x="6" y="146"/>
                    </a:cubicBezTo>
                    <a:cubicBezTo>
                      <a:pt x="8" y="149"/>
                      <a:pt x="22" y="148"/>
                      <a:pt x="25" y="156"/>
                    </a:cubicBezTo>
                    <a:cubicBezTo>
                      <a:pt x="28" y="164"/>
                      <a:pt x="6" y="178"/>
                      <a:pt x="6" y="183"/>
                    </a:cubicBezTo>
                    <a:cubicBezTo>
                      <a:pt x="5" y="185"/>
                      <a:pt x="7" y="187"/>
                      <a:pt x="9" y="189"/>
                    </a:cubicBezTo>
                    <a:cubicBezTo>
                      <a:pt x="18" y="190"/>
                      <a:pt x="29" y="191"/>
                      <a:pt x="38" y="192"/>
                    </a:cubicBezTo>
                    <a:cubicBezTo>
                      <a:pt x="51" y="195"/>
                      <a:pt x="113" y="185"/>
                      <a:pt x="114" y="183"/>
                    </a:cubicBezTo>
                    <a:cubicBezTo>
                      <a:pt x="115" y="181"/>
                      <a:pt x="112" y="167"/>
                      <a:pt x="113" y="164"/>
                    </a:cubicBezTo>
                    <a:cubicBezTo>
                      <a:pt x="113" y="161"/>
                      <a:pt x="121" y="154"/>
                      <a:pt x="128" y="155"/>
                    </a:cubicBezTo>
                    <a:cubicBezTo>
                      <a:pt x="134" y="155"/>
                      <a:pt x="141" y="157"/>
                      <a:pt x="141" y="152"/>
                    </a:cubicBezTo>
                    <a:cubicBezTo>
                      <a:pt x="141" y="147"/>
                      <a:pt x="159" y="140"/>
                      <a:pt x="161" y="145"/>
                    </a:cubicBezTo>
                    <a:cubicBezTo>
                      <a:pt x="162" y="149"/>
                      <a:pt x="169" y="148"/>
                      <a:pt x="170" y="137"/>
                    </a:cubicBezTo>
                    <a:cubicBezTo>
                      <a:pt x="170" y="125"/>
                      <a:pt x="169" y="117"/>
                      <a:pt x="176" y="116"/>
                    </a:cubicBezTo>
                    <a:cubicBezTo>
                      <a:pt x="182" y="116"/>
                      <a:pt x="189" y="112"/>
                      <a:pt x="189" y="109"/>
                    </a:cubicBezTo>
                    <a:cubicBezTo>
                      <a:pt x="188" y="105"/>
                      <a:pt x="180" y="99"/>
                      <a:pt x="182" y="96"/>
                    </a:cubicBezTo>
                    <a:cubicBezTo>
                      <a:pt x="185" y="94"/>
                      <a:pt x="201" y="102"/>
                      <a:pt x="204" y="97"/>
                    </a:cubicBezTo>
                    <a:cubicBezTo>
                      <a:pt x="206" y="92"/>
                      <a:pt x="203" y="86"/>
                      <a:pt x="205" y="82"/>
                    </a:cubicBezTo>
                    <a:cubicBezTo>
                      <a:pt x="208" y="77"/>
                      <a:pt x="215" y="73"/>
                      <a:pt x="214" y="68"/>
                    </a:cubicBezTo>
                    <a:cubicBezTo>
                      <a:pt x="214" y="64"/>
                      <a:pt x="215" y="61"/>
                      <a:pt x="211" y="57"/>
                    </a:cubicBezTo>
                    <a:cubicBezTo>
                      <a:pt x="207" y="53"/>
                      <a:pt x="209" y="48"/>
                      <a:pt x="214" y="48"/>
                    </a:cubicBezTo>
                    <a:cubicBezTo>
                      <a:pt x="215" y="48"/>
                      <a:pt x="216" y="47"/>
                      <a:pt x="216" y="47"/>
                    </a:cubicBezTo>
                    <a:cubicBezTo>
                      <a:pt x="220" y="46"/>
                      <a:pt x="224" y="45"/>
                      <a:pt x="226" y="43"/>
                    </a:cubicBezTo>
                    <a:cubicBezTo>
                      <a:pt x="233" y="38"/>
                      <a:pt x="247" y="34"/>
                      <a:pt x="252" y="36"/>
                    </a:cubicBezTo>
                    <a:cubicBezTo>
                      <a:pt x="256" y="37"/>
                      <a:pt x="265" y="36"/>
                      <a:pt x="271" y="30"/>
                    </a:cubicBezTo>
                    <a:cubicBezTo>
                      <a:pt x="268" y="28"/>
                      <a:pt x="263" y="27"/>
                      <a:pt x="261" y="28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6" name="Freeform 174">
                <a:extLst>
                  <a:ext uri="{FF2B5EF4-FFF2-40B4-BE49-F238E27FC236}">
                    <a16:creationId xmlns:a16="http://schemas.microsoft.com/office/drawing/2014/main" id="{734B5F6C-25F6-42C2-A5AC-EA3A873E4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1638" y="3591492"/>
                <a:ext cx="242888" cy="219075"/>
              </a:xfrm>
              <a:custGeom>
                <a:avLst/>
                <a:gdLst>
                  <a:gd name="T0" fmla="*/ 288 w 313"/>
                  <a:gd name="T1" fmla="*/ 15 h 282"/>
                  <a:gd name="T2" fmla="*/ 265 w 313"/>
                  <a:gd name="T3" fmla="*/ 2 h 282"/>
                  <a:gd name="T4" fmla="*/ 243 w 313"/>
                  <a:gd name="T5" fmla="*/ 6 h 282"/>
                  <a:gd name="T6" fmla="*/ 207 w 313"/>
                  <a:gd name="T7" fmla="*/ 17 h 282"/>
                  <a:gd name="T8" fmla="*/ 202 w 313"/>
                  <a:gd name="T9" fmla="*/ 27 h 282"/>
                  <a:gd name="T10" fmla="*/ 196 w 313"/>
                  <a:gd name="T11" fmla="*/ 52 h 282"/>
                  <a:gd name="T12" fmla="*/ 173 w 313"/>
                  <a:gd name="T13" fmla="*/ 66 h 282"/>
                  <a:gd name="T14" fmla="*/ 167 w 313"/>
                  <a:gd name="T15" fmla="*/ 86 h 282"/>
                  <a:gd name="T16" fmla="*/ 152 w 313"/>
                  <a:gd name="T17" fmla="*/ 115 h 282"/>
                  <a:gd name="T18" fmla="*/ 119 w 313"/>
                  <a:gd name="T19" fmla="*/ 125 h 282"/>
                  <a:gd name="T20" fmla="*/ 105 w 313"/>
                  <a:gd name="T21" fmla="*/ 153 h 282"/>
                  <a:gd name="T22" fmla="*/ 0 w 313"/>
                  <a:gd name="T23" fmla="*/ 159 h 282"/>
                  <a:gd name="T24" fmla="*/ 29 w 313"/>
                  <a:gd name="T25" fmla="*/ 186 h 282"/>
                  <a:gd name="T26" fmla="*/ 42 w 313"/>
                  <a:gd name="T27" fmla="*/ 221 h 282"/>
                  <a:gd name="T28" fmla="*/ 13 w 313"/>
                  <a:gd name="T29" fmla="*/ 245 h 282"/>
                  <a:gd name="T30" fmla="*/ 49 w 313"/>
                  <a:gd name="T31" fmla="*/ 247 h 282"/>
                  <a:gd name="T32" fmla="*/ 94 w 313"/>
                  <a:gd name="T33" fmla="*/ 245 h 282"/>
                  <a:gd name="T34" fmla="*/ 117 w 313"/>
                  <a:gd name="T35" fmla="*/ 260 h 282"/>
                  <a:gd name="T36" fmla="*/ 138 w 313"/>
                  <a:gd name="T37" fmla="*/ 280 h 282"/>
                  <a:gd name="T38" fmla="*/ 142 w 313"/>
                  <a:gd name="T39" fmla="*/ 280 h 282"/>
                  <a:gd name="T40" fmla="*/ 177 w 313"/>
                  <a:gd name="T41" fmla="*/ 268 h 282"/>
                  <a:gd name="T42" fmla="*/ 184 w 313"/>
                  <a:gd name="T43" fmla="*/ 247 h 282"/>
                  <a:gd name="T44" fmla="*/ 164 w 313"/>
                  <a:gd name="T45" fmla="*/ 214 h 282"/>
                  <a:gd name="T46" fmla="*/ 193 w 313"/>
                  <a:gd name="T47" fmla="*/ 198 h 282"/>
                  <a:gd name="T48" fmla="*/ 216 w 313"/>
                  <a:gd name="T49" fmla="*/ 183 h 282"/>
                  <a:gd name="T50" fmla="*/ 239 w 313"/>
                  <a:gd name="T51" fmla="*/ 153 h 282"/>
                  <a:gd name="T52" fmla="*/ 259 w 313"/>
                  <a:gd name="T53" fmla="*/ 133 h 282"/>
                  <a:gd name="T54" fmla="*/ 272 w 313"/>
                  <a:gd name="T55" fmla="*/ 105 h 282"/>
                  <a:gd name="T56" fmla="*/ 252 w 313"/>
                  <a:gd name="T57" fmla="*/ 79 h 282"/>
                  <a:gd name="T58" fmla="*/ 259 w 313"/>
                  <a:gd name="T59" fmla="*/ 51 h 282"/>
                  <a:gd name="T60" fmla="*/ 306 w 313"/>
                  <a:gd name="T61" fmla="*/ 49 h 282"/>
                  <a:gd name="T62" fmla="*/ 298 w 313"/>
                  <a:gd name="T63" fmla="*/ 29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3" h="282">
                    <a:moveTo>
                      <a:pt x="298" y="29"/>
                    </a:moveTo>
                    <a:cubicBezTo>
                      <a:pt x="289" y="25"/>
                      <a:pt x="288" y="17"/>
                      <a:pt x="288" y="15"/>
                    </a:cubicBezTo>
                    <a:cubicBezTo>
                      <a:pt x="288" y="13"/>
                      <a:pt x="278" y="7"/>
                      <a:pt x="271" y="1"/>
                    </a:cubicBezTo>
                    <a:cubicBezTo>
                      <a:pt x="270" y="1"/>
                      <a:pt x="268" y="1"/>
                      <a:pt x="265" y="2"/>
                    </a:cubicBezTo>
                    <a:cubicBezTo>
                      <a:pt x="264" y="1"/>
                      <a:pt x="263" y="0"/>
                      <a:pt x="262" y="0"/>
                    </a:cubicBezTo>
                    <a:cubicBezTo>
                      <a:pt x="256" y="6"/>
                      <a:pt x="247" y="7"/>
                      <a:pt x="243" y="6"/>
                    </a:cubicBezTo>
                    <a:cubicBezTo>
                      <a:pt x="238" y="4"/>
                      <a:pt x="224" y="8"/>
                      <a:pt x="217" y="13"/>
                    </a:cubicBezTo>
                    <a:cubicBezTo>
                      <a:pt x="215" y="15"/>
                      <a:pt x="211" y="16"/>
                      <a:pt x="207" y="17"/>
                    </a:cubicBezTo>
                    <a:cubicBezTo>
                      <a:pt x="207" y="17"/>
                      <a:pt x="206" y="18"/>
                      <a:pt x="205" y="18"/>
                    </a:cubicBezTo>
                    <a:cubicBezTo>
                      <a:pt x="200" y="18"/>
                      <a:pt x="198" y="23"/>
                      <a:pt x="202" y="27"/>
                    </a:cubicBezTo>
                    <a:cubicBezTo>
                      <a:pt x="206" y="31"/>
                      <a:pt x="205" y="34"/>
                      <a:pt x="205" y="38"/>
                    </a:cubicBezTo>
                    <a:cubicBezTo>
                      <a:pt x="206" y="43"/>
                      <a:pt x="199" y="47"/>
                      <a:pt x="196" y="52"/>
                    </a:cubicBezTo>
                    <a:cubicBezTo>
                      <a:pt x="194" y="56"/>
                      <a:pt x="197" y="62"/>
                      <a:pt x="195" y="67"/>
                    </a:cubicBezTo>
                    <a:cubicBezTo>
                      <a:pt x="192" y="72"/>
                      <a:pt x="176" y="64"/>
                      <a:pt x="173" y="66"/>
                    </a:cubicBezTo>
                    <a:cubicBezTo>
                      <a:pt x="171" y="69"/>
                      <a:pt x="179" y="75"/>
                      <a:pt x="180" y="79"/>
                    </a:cubicBezTo>
                    <a:cubicBezTo>
                      <a:pt x="180" y="82"/>
                      <a:pt x="173" y="86"/>
                      <a:pt x="167" y="86"/>
                    </a:cubicBezTo>
                    <a:cubicBezTo>
                      <a:pt x="160" y="87"/>
                      <a:pt x="161" y="95"/>
                      <a:pt x="161" y="107"/>
                    </a:cubicBezTo>
                    <a:cubicBezTo>
                      <a:pt x="160" y="118"/>
                      <a:pt x="153" y="119"/>
                      <a:pt x="152" y="115"/>
                    </a:cubicBezTo>
                    <a:cubicBezTo>
                      <a:pt x="150" y="110"/>
                      <a:pt x="132" y="117"/>
                      <a:pt x="132" y="122"/>
                    </a:cubicBezTo>
                    <a:cubicBezTo>
                      <a:pt x="132" y="127"/>
                      <a:pt x="125" y="125"/>
                      <a:pt x="119" y="125"/>
                    </a:cubicBezTo>
                    <a:cubicBezTo>
                      <a:pt x="112" y="124"/>
                      <a:pt x="104" y="131"/>
                      <a:pt x="104" y="134"/>
                    </a:cubicBezTo>
                    <a:cubicBezTo>
                      <a:pt x="103" y="137"/>
                      <a:pt x="106" y="151"/>
                      <a:pt x="105" y="153"/>
                    </a:cubicBezTo>
                    <a:cubicBezTo>
                      <a:pt x="104" y="155"/>
                      <a:pt x="42" y="165"/>
                      <a:pt x="29" y="162"/>
                    </a:cubicBezTo>
                    <a:cubicBezTo>
                      <a:pt x="20" y="161"/>
                      <a:pt x="9" y="160"/>
                      <a:pt x="0" y="159"/>
                    </a:cubicBezTo>
                    <a:cubicBezTo>
                      <a:pt x="4" y="162"/>
                      <a:pt x="8" y="166"/>
                      <a:pt x="9" y="169"/>
                    </a:cubicBezTo>
                    <a:cubicBezTo>
                      <a:pt x="12" y="176"/>
                      <a:pt x="20" y="182"/>
                      <a:pt x="29" y="186"/>
                    </a:cubicBezTo>
                    <a:cubicBezTo>
                      <a:pt x="38" y="189"/>
                      <a:pt x="33" y="205"/>
                      <a:pt x="38" y="207"/>
                    </a:cubicBezTo>
                    <a:cubicBezTo>
                      <a:pt x="42" y="208"/>
                      <a:pt x="48" y="220"/>
                      <a:pt x="42" y="221"/>
                    </a:cubicBezTo>
                    <a:cubicBezTo>
                      <a:pt x="36" y="221"/>
                      <a:pt x="31" y="223"/>
                      <a:pt x="25" y="226"/>
                    </a:cubicBezTo>
                    <a:cubicBezTo>
                      <a:pt x="19" y="229"/>
                      <a:pt x="12" y="236"/>
                      <a:pt x="13" y="245"/>
                    </a:cubicBezTo>
                    <a:cubicBezTo>
                      <a:pt x="13" y="246"/>
                      <a:pt x="13" y="248"/>
                      <a:pt x="13" y="250"/>
                    </a:cubicBezTo>
                    <a:cubicBezTo>
                      <a:pt x="29" y="250"/>
                      <a:pt x="47" y="250"/>
                      <a:pt x="49" y="247"/>
                    </a:cubicBezTo>
                    <a:cubicBezTo>
                      <a:pt x="52" y="244"/>
                      <a:pt x="59" y="242"/>
                      <a:pt x="63" y="245"/>
                    </a:cubicBezTo>
                    <a:cubicBezTo>
                      <a:pt x="67" y="248"/>
                      <a:pt x="86" y="249"/>
                      <a:pt x="94" y="245"/>
                    </a:cubicBezTo>
                    <a:cubicBezTo>
                      <a:pt x="103" y="240"/>
                      <a:pt x="108" y="245"/>
                      <a:pt x="109" y="249"/>
                    </a:cubicBezTo>
                    <a:cubicBezTo>
                      <a:pt x="109" y="254"/>
                      <a:pt x="113" y="256"/>
                      <a:pt x="117" y="260"/>
                    </a:cubicBezTo>
                    <a:cubicBezTo>
                      <a:pt x="121" y="264"/>
                      <a:pt x="118" y="268"/>
                      <a:pt x="121" y="273"/>
                    </a:cubicBezTo>
                    <a:cubicBezTo>
                      <a:pt x="124" y="277"/>
                      <a:pt x="130" y="276"/>
                      <a:pt x="138" y="280"/>
                    </a:cubicBezTo>
                    <a:cubicBezTo>
                      <a:pt x="139" y="280"/>
                      <a:pt x="140" y="281"/>
                      <a:pt x="141" y="282"/>
                    </a:cubicBezTo>
                    <a:cubicBezTo>
                      <a:pt x="141" y="281"/>
                      <a:pt x="142" y="281"/>
                      <a:pt x="142" y="280"/>
                    </a:cubicBezTo>
                    <a:cubicBezTo>
                      <a:pt x="146" y="275"/>
                      <a:pt x="147" y="266"/>
                      <a:pt x="159" y="268"/>
                    </a:cubicBezTo>
                    <a:cubicBezTo>
                      <a:pt x="171" y="271"/>
                      <a:pt x="170" y="266"/>
                      <a:pt x="177" y="268"/>
                    </a:cubicBezTo>
                    <a:cubicBezTo>
                      <a:pt x="184" y="269"/>
                      <a:pt x="188" y="268"/>
                      <a:pt x="191" y="264"/>
                    </a:cubicBezTo>
                    <a:cubicBezTo>
                      <a:pt x="194" y="259"/>
                      <a:pt x="188" y="251"/>
                      <a:pt x="184" y="247"/>
                    </a:cubicBezTo>
                    <a:cubicBezTo>
                      <a:pt x="181" y="243"/>
                      <a:pt x="175" y="235"/>
                      <a:pt x="176" y="227"/>
                    </a:cubicBezTo>
                    <a:cubicBezTo>
                      <a:pt x="177" y="220"/>
                      <a:pt x="164" y="220"/>
                      <a:pt x="164" y="214"/>
                    </a:cubicBezTo>
                    <a:cubicBezTo>
                      <a:pt x="164" y="208"/>
                      <a:pt x="176" y="198"/>
                      <a:pt x="178" y="196"/>
                    </a:cubicBezTo>
                    <a:cubicBezTo>
                      <a:pt x="181" y="194"/>
                      <a:pt x="190" y="202"/>
                      <a:pt x="193" y="198"/>
                    </a:cubicBezTo>
                    <a:cubicBezTo>
                      <a:pt x="195" y="193"/>
                      <a:pt x="202" y="196"/>
                      <a:pt x="205" y="197"/>
                    </a:cubicBezTo>
                    <a:cubicBezTo>
                      <a:pt x="209" y="198"/>
                      <a:pt x="215" y="189"/>
                      <a:pt x="216" y="183"/>
                    </a:cubicBezTo>
                    <a:cubicBezTo>
                      <a:pt x="216" y="176"/>
                      <a:pt x="229" y="175"/>
                      <a:pt x="231" y="173"/>
                    </a:cubicBezTo>
                    <a:cubicBezTo>
                      <a:pt x="234" y="171"/>
                      <a:pt x="237" y="156"/>
                      <a:pt x="239" y="153"/>
                    </a:cubicBezTo>
                    <a:cubicBezTo>
                      <a:pt x="240" y="150"/>
                      <a:pt x="250" y="152"/>
                      <a:pt x="250" y="144"/>
                    </a:cubicBezTo>
                    <a:cubicBezTo>
                      <a:pt x="250" y="136"/>
                      <a:pt x="254" y="134"/>
                      <a:pt x="259" y="133"/>
                    </a:cubicBezTo>
                    <a:cubicBezTo>
                      <a:pt x="263" y="133"/>
                      <a:pt x="262" y="125"/>
                      <a:pt x="263" y="119"/>
                    </a:cubicBezTo>
                    <a:cubicBezTo>
                      <a:pt x="263" y="113"/>
                      <a:pt x="266" y="107"/>
                      <a:pt x="272" y="105"/>
                    </a:cubicBezTo>
                    <a:cubicBezTo>
                      <a:pt x="278" y="104"/>
                      <a:pt x="270" y="95"/>
                      <a:pt x="263" y="97"/>
                    </a:cubicBezTo>
                    <a:cubicBezTo>
                      <a:pt x="257" y="98"/>
                      <a:pt x="252" y="79"/>
                      <a:pt x="252" y="79"/>
                    </a:cubicBezTo>
                    <a:cubicBezTo>
                      <a:pt x="252" y="79"/>
                      <a:pt x="253" y="63"/>
                      <a:pt x="249" y="61"/>
                    </a:cubicBezTo>
                    <a:cubicBezTo>
                      <a:pt x="246" y="59"/>
                      <a:pt x="251" y="51"/>
                      <a:pt x="259" y="51"/>
                    </a:cubicBezTo>
                    <a:cubicBezTo>
                      <a:pt x="267" y="51"/>
                      <a:pt x="282" y="60"/>
                      <a:pt x="287" y="56"/>
                    </a:cubicBezTo>
                    <a:cubicBezTo>
                      <a:pt x="292" y="52"/>
                      <a:pt x="303" y="50"/>
                      <a:pt x="306" y="49"/>
                    </a:cubicBezTo>
                    <a:cubicBezTo>
                      <a:pt x="308" y="47"/>
                      <a:pt x="311" y="40"/>
                      <a:pt x="313" y="37"/>
                    </a:cubicBezTo>
                    <a:cubicBezTo>
                      <a:pt x="309" y="35"/>
                      <a:pt x="303" y="32"/>
                      <a:pt x="298" y="29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7" name="Freeform 175">
                <a:extLst>
                  <a:ext uri="{FF2B5EF4-FFF2-40B4-BE49-F238E27FC236}">
                    <a16:creationId xmlns:a16="http://schemas.microsoft.com/office/drawing/2014/main" id="{CD9A3F39-9509-4295-AD31-68510E7C56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35825" y="4078854"/>
                <a:ext cx="674688" cy="246063"/>
              </a:xfrm>
              <a:custGeom>
                <a:avLst/>
                <a:gdLst>
                  <a:gd name="T0" fmla="*/ 64 w 869"/>
                  <a:gd name="T1" fmla="*/ 134 h 316"/>
                  <a:gd name="T2" fmla="*/ 247 w 869"/>
                  <a:gd name="T3" fmla="*/ 169 h 316"/>
                  <a:gd name="T4" fmla="*/ 37 w 869"/>
                  <a:gd name="T5" fmla="*/ 86 h 316"/>
                  <a:gd name="T6" fmla="*/ 466 w 869"/>
                  <a:gd name="T7" fmla="*/ 224 h 316"/>
                  <a:gd name="T8" fmla="*/ 486 w 869"/>
                  <a:gd name="T9" fmla="*/ 179 h 316"/>
                  <a:gd name="T10" fmla="*/ 514 w 869"/>
                  <a:gd name="T11" fmla="*/ 185 h 316"/>
                  <a:gd name="T12" fmla="*/ 532 w 869"/>
                  <a:gd name="T13" fmla="*/ 127 h 316"/>
                  <a:gd name="T14" fmla="*/ 533 w 869"/>
                  <a:gd name="T15" fmla="*/ 106 h 316"/>
                  <a:gd name="T16" fmla="*/ 498 w 869"/>
                  <a:gd name="T17" fmla="*/ 89 h 316"/>
                  <a:gd name="T18" fmla="*/ 447 w 869"/>
                  <a:gd name="T19" fmla="*/ 163 h 316"/>
                  <a:gd name="T20" fmla="*/ 206 w 869"/>
                  <a:gd name="T21" fmla="*/ 177 h 316"/>
                  <a:gd name="T22" fmla="*/ 199 w 869"/>
                  <a:gd name="T23" fmla="*/ 146 h 316"/>
                  <a:gd name="T24" fmla="*/ 192 w 869"/>
                  <a:gd name="T25" fmla="*/ 160 h 316"/>
                  <a:gd name="T26" fmla="*/ 160 w 869"/>
                  <a:gd name="T27" fmla="*/ 119 h 316"/>
                  <a:gd name="T28" fmla="*/ 131 w 869"/>
                  <a:gd name="T29" fmla="*/ 84 h 316"/>
                  <a:gd name="T30" fmla="*/ 88 w 869"/>
                  <a:gd name="T31" fmla="*/ 56 h 316"/>
                  <a:gd name="T32" fmla="*/ 5 w 869"/>
                  <a:gd name="T33" fmla="*/ 8 h 316"/>
                  <a:gd name="T34" fmla="*/ 77 w 869"/>
                  <a:gd name="T35" fmla="*/ 109 h 316"/>
                  <a:gd name="T36" fmla="*/ 167 w 869"/>
                  <a:gd name="T37" fmla="*/ 214 h 316"/>
                  <a:gd name="T38" fmla="*/ 203 w 869"/>
                  <a:gd name="T39" fmla="*/ 196 h 316"/>
                  <a:gd name="T40" fmla="*/ 625 w 869"/>
                  <a:gd name="T41" fmla="*/ 88 h 316"/>
                  <a:gd name="T42" fmla="*/ 630 w 869"/>
                  <a:gd name="T43" fmla="*/ 107 h 316"/>
                  <a:gd name="T44" fmla="*/ 584 w 869"/>
                  <a:gd name="T45" fmla="*/ 177 h 316"/>
                  <a:gd name="T46" fmla="*/ 465 w 869"/>
                  <a:gd name="T47" fmla="*/ 280 h 316"/>
                  <a:gd name="T48" fmla="*/ 540 w 869"/>
                  <a:gd name="T49" fmla="*/ 271 h 316"/>
                  <a:gd name="T50" fmla="*/ 648 w 869"/>
                  <a:gd name="T51" fmla="*/ 180 h 316"/>
                  <a:gd name="T52" fmla="*/ 365 w 869"/>
                  <a:gd name="T53" fmla="*/ 265 h 316"/>
                  <a:gd name="T54" fmla="*/ 329 w 869"/>
                  <a:gd name="T55" fmla="*/ 247 h 316"/>
                  <a:gd name="T56" fmla="*/ 206 w 869"/>
                  <a:gd name="T57" fmla="*/ 231 h 316"/>
                  <a:gd name="T58" fmla="*/ 221 w 869"/>
                  <a:gd name="T59" fmla="*/ 256 h 316"/>
                  <a:gd name="T60" fmla="*/ 337 w 869"/>
                  <a:gd name="T61" fmla="*/ 275 h 316"/>
                  <a:gd name="T62" fmla="*/ 365 w 869"/>
                  <a:gd name="T63" fmla="*/ 265 h 316"/>
                  <a:gd name="T64" fmla="*/ 757 w 869"/>
                  <a:gd name="T65" fmla="*/ 178 h 316"/>
                  <a:gd name="T66" fmla="*/ 678 w 869"/>
                  <a:gd name="T67" fmla="*/ 138 h 316"/>
                  <a:gd name="T68" fmla="*/ 729 w 869"/>
                  <a:gd name="T69" fmla="*/ 157 h 316"/>
                  <a:gd name="T70" fmla="*/ 700 w 869"/>
                  <a:gd name="T71" fmla="*/ 169 h 316"/>
                  <a:gd name="T72" fmla="*/ 744 w 869"/>
                  <a:gd name="T73" fmla="*/ 191 h 316"/>
                  <a:gd name="T74" fmla="*/ 824 w 869"/>
                  <a:gd name="T75" fmla="*/ 240 h 316"/>
                  <a:gd name="T76" fmla="*/ 849 w 869"/>
                  <a:gd name="T77" fmla="*/ 270 h 316"/>
                  <a:gd name="T78" fmla="*/ 805 w 869"/>
                  <a:gd name="T79" fmla="*/ 143 h 316"/>
                  <a:gd name="T80" fmla="*/ 554 w 869"/>
                  <a:gd name="T81" fmla="*/ 293 h 316"/>
                  <a:gd name="T82" fmla="*/ 562 w 869"/>
                  <a:gd name="T83" fmla="*/ 297 h 316"/>
                  <a:gd name="T84" fmla="*/ 569 w 869"/>
                  <a:gd name="T85" fmla="*/ 291 h 316"/>
                  <a:gd name="T86" fmla="*/ 419 w 869"/>
                  <a:gd name="T87" fmla="*/ 112 h 316"/>
                  <a:gd name="T88" fmla="*/ 428 w 869"/>
                  <a:gd name="T89" fmla="*/ 66 h 316"/>
                  <a:gd name="T90" fmla="*/ 426 w 869"/>
                  <a:gd name="T91" fmla="*/ 34 h 316"/>
                  <a:gd name="T92" fmla="*/ 377 w 869"/>
                  <a:gd name="T93" fmla="*/ 60 h 316"/>
                  <a:gd name="T94" fmla="*/ 337 w 869"/>
                  <a:gd name="T95" fmla="*/ 85 h 316"/>
                  <a:gd name="T96" fmla="*/ 278 w 869"/>
                  <a:gd name="T97" fmla="*/ 88 h 316"/>
                  <a:gd name="T98" fmla="*/ 257 w 869"/>
                  <a:gd name="T99" fmla="*/ 102 h 316"/>
                  <a:gd name="T100" fmla="*/ 302 w 869"/>
                  <a:gd name="T101" fmla="*/ 172 h 316"/>
                  <a:gd name="T102" fmla="*/ 366 w 869"/>
                  <a:gd name="T103" fmla="*/ 188 h 316"/>
                  <a:gd name="T104" fmla="*/ 449 w 869"/>
                  <a:gd name="T105" fmla="*/ 298 h 316"/>
                  <a:gd name="T106" fmla="*/ 449 w 869"/>
                  <a:gd name="T107" fmla="*/ 298 h 316"/>
                  <a:gd name="T108" fmla="*/ 395 w 869"/>
                  <a:gd name="T109" fmla="*/ 282 h 316"/>
                  <a:gd name="T110" fmla="*/ 422 w 869"/>
                  <a:gd name="T111" fmla="*/ 27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69" h="316">
                    <a:moveTo>
                      <a:pt x="64" y="134"/>
                    </a:moveTo>
                    <a:cubicBezTo>
                      <a:pt x="63" y="137"/>
                      <a:pt x="69" y="148"/>
                      <a:pt x="73" y="145"/>
                    </a:cubicBezTo>
                    <a:cubicBezTo>
                      <a:pt x="77" y="142"/>
                      <a:pt x="68" y="126"/>
                      <a:pt x="64" y="134"/>
                    </a:cubicBezTo>
                    <a:close/>
                    <a:moveTo>
                      <a:pt x="247" y="169"/>
                    </a:moveTo>
                    <a:cubicBezTo>
                      <a:pt x="247" y="164"/>
                      <a:pt x="232" y="166"/>
                      <a:pt x="237" y="173"/>
                    </a:cubicBezTo>
                    <a:cubicBezTo>
                      <a:pt x="241" y="180"/>
                      <a:pt x="247" y="174"/>
                      <a:pt x="247" y="169"/>
                    </a:cubicBezTo>
                    <a:close/>
                    <a:moveTo>
                      <a:pt x="37" y="86"/>
                    </a:moveTo>
                    <a:cubicBezTo>
                      <a:pt x="36" y="92"/>
                      <a:pt x="42" y="108"/>
                      <a:pt x="49" y="102"/>
                    </a:cubicBezTo>
                    <a:cubicBezTo>
                      <a:pt x="55" y="95"/>
                      <a:pt x="38" y="81"/>
                      <a:pt x="37" y="86"/>
                    </a:cubicBezTo>
                    <a:close/>
                    <a:moveTo>
                      <a:pt x="458" y="182"/>
                    </a:moveTo>
                    <a:cubicBezTo>
                      <a:pt x="467" y="182"/>
                      <a:pt x="466" y="195"/>
                      <a:pt x="464" y="202"/>
                    </a:cubicBezTo>
                    <a:cubicBezTo>
                      <a:pt x="462" y="209"/>
                      <a:pt x="459" y="227"/>
                      <a:pt x="466" y="224"/>
                    </a:cubicBezTo>
                    <a:cubicBezTo>
                      <a:pt x="475" y="220"/>
                      <a:pt x="481" y="209"/>
                      <a:pt x="476" y="205"/>
                    </a:cubicBezTo>
                    <a:cubicBezTo>
                      <a:pt x="471" y="201"/>
                      <a:pt x="471" y="177"/>
                      <a:pt x="473" y="171"/>
                    </a:cubicBezTo>
                    <a:cubicBezTo>
                      <a:pt x="476" y="165"/>
                      <a:pt x="491" y="169"/>
                      <a:pt x="486" y="179"/>
                    </a:cubicBezTo>
                    <a:cubicBezTo>
                      <a:pt x="481" y="188"/>
                      <a:pt x="495" y="187"/>
                      <a:pt x="495" y="198"/>
                    </a:cubicBezTo>
                    <a:cubicBezTo>
                      <a:pt x="495" y="208"/>
                      <a:pt x="504" y="203"/>
                      <a:pt x="513" y="200"/>
                    </a:cubicBezTo>
                    <a:cubicBezTo>
                      <a:pt x="521" y="197"/>
                      <a:pt x="520" y="192"/>
                      <a:pt x="514" y="185"/>
                    </a:cubicBezTo>
                    <a:cubicBezTo>
                      <a:pt x="508" y="179"/>
                      <a:pt x="518" y="169"/>
                      <a:pt x="510" y="164"/>
                    </a:cubicBezTo>
                    <a:cubicBezTo>
                      <a:pt x="501" y="158"/>
                      <a:pt x="496" y="150"/>
                      <a:pt x="504" y="148"/>
                    </a:cubicBezTo>
                    <a:cubicBezTo>
                      <a:pt x="511" y="146"/>
                      <a:pt x="535" y="133"/>
                      <a:pt x="532" y="127"/>
                    </a:cubicBezTo>
                    <a:cubicBezTo>
                      <a:pt x="529" y="122"/>
                      <a:pt x="496" y="128"/>
                      <a:pt x="494" y="138"/>
                    </a:cubicBezTo>
                    <a:cubicBezTo>
                      <a:pt x="491" y="148"/>
                      <a:pt x="467" y="137"/>
                      <a:pt x="470" y="120"/>
                    </a:cubicBezTo>
                    <a:cubicBezTo>
                      <a:pt x="473" y="103"/>
                      <a:pt x="519" y="100"/>
                      <a:pt x="533" y="106"/>
                    </a:cubicBezTo>
                    <a:cubicBezTo>
                      <a:pt x="546" y="112"/>
                      <a:pt x="561" y="96"/>
                      <a:pt x="566" y="86"/>
                    </a:cubicBezTo>
                    <a:cubicBezTo>
                      <a:pt x="571" y="77"/>
                      <a:pt x="555" y="88"/>
                      <a:pt x="545" y="94"/>
                    </a:cubicBezTo>
                    <a:cubicBezTo>
                      <a:pt x="536" y="100"/>
                      <a:pt x="511" y="94"/>
                      <a:pt x="498" y="89"/>
                    </a:cubicBezTo>
                    <a:cubicBezTo>
                      <a:pt x="485" y="85"/>
                      <a:pt x="486" y="97"/>
                      <a:pt x="475" y="99"/>
                    </a:cubicBezTo>
                    <a:cubicBezTo>
                      <a:pt x="465" y="100"/>
                      <a:pt x="467" y="124"/>
                      <a:pt x="462" y="127"/>
                    </a:cubicBezTo>
                    <a:cubicBezTo>
                      <a:pt x="457" y="129"/>
                      <a:pt x="457" y="147"/>
                      <a:pt x="447" y="163"/>
                    </a:cubicBezTo>
                    <a:cubicBezTo>
                      <a:pt x="437" y="179"/>
                      <a:pt x="450" y="181"/>
                      <a:pt x="458" y="182"/>
                    </a:cubicBezTo>
                    <a:close/>
                    <a:moveTo>
                      <a:pt x="203" y="196"/>
                    </a:moveTo>
                    <a:cubicBezTo>
                      <a:pt x="203" y="189"/>
                      <a:pt x="206" y="181"/>
                      <a:pt x="206" y="177"/>
                    </a:cubicBezTo>
                    <a:cubicBezTo>
                      <a:pt x="206" y="173"/>
                      <a:pt x="209" y="171"/>
                      <a:pt x="214" y="172"/>
                    </a:cubicBezTo>
                    <a:cubicBezTo>
                      <a:pt x="219" y="174"/>
                      <a:pt x="218" y="162"/>
                      <a:pt x="214" y="161"/>
                    </a:cubicBezTo>
                    <a:cubicBezTo>
                      <a:pt x="211" y="160"/>
                      <a:pt x="208" y="146"/>
                      <a:pt x="199" y="146"/>
                    </a:cubicBezTo>
                    <a:cubicBezTo>
                      <a:pt x="189" y="146"/>
                      <a:pt x="191" y="153"/>
                      <a:pt x="197" y="154"/>
                    </a:cubicBezTo>
                    <a:cubicBezTo>
                      <a:pt x="202" y="155"/>
                      <a:pt x="206" y="159"/>
                      <a:pt x="204" y="163"/>
                    </a:cubicBezTo>
                    <a:cubicBezTo>
                      <a:pt x="202" y="167"/>
                      <a:pt x="200" y="159"/>
                      <a:pt x="192" y="160"/>
                    </a:cubicBezTo>
                    <a:cubicBezTo>
                      <a:pt x="184" y="160"/>
                      <a:pt x="189" y="150"/>
                      <a:pt x="180" y="150"/>
                    </a:cubicBezTo>
                    <a:cubicBezTo>
                      <a:pt x="171" y="149"/>
                      <a:pt x="173" y="133"/>
                      <a:pt x="164" y="133"/>
                    </a:cubicBezTo>
                    <a:cubicBezTo>
                      <a:pt x="154" y="133"/>
                      <a:pt x="154" y="125"/>
                      <a:pt x="160" y="119"/>
                    </a:cubicBezTo>
                    <a:cubicBezTo>
                      <a:pt x="166" y="114"/>
                      <a:pt x="150" y="109"/>
                      <a:pt x="150" y="102"/>
                    </a:cubicBezTo>
                    <a:cubicBezTo>
                      <a:pt x="150" y="95"/>
                      <a:pt x="140" y="99"/>
                      <a:pt x="140" y="94"/>
                    </a:cubicBezTo>
                    <a:cubicBezTo>
                      <a:pt x="140" y="88"/>
                      <a:pt x="136" y="91"/>
                      <a:pt x="131" y="84"/>
                    </a:cubicBezTo>
                    <a:cubicBezTo>
                      <a:pt x="126" y="78"/>
                      <a:pt x="123" y="84"/>
                      <a:pt x="119" y="79"/>
                    </a:cubicBezTo>
                    <a:cubicBezTo>
                      <a:pt x="115" y="74"/>
                      <a:pt x="108" y="71"/>
                      <a:pt x="104" y="73"/>
                    </a:cubicBezTo>
                    <a:cubicBezTo>
                      <a:pt x="101" y="74"/>
                      <a:pt x="92" y="65"/>
                      <a:pt x="88" y="56"/>
                    </a:cubicBezTo>
                    <a:cubicBezTo>
                      <a:pt x="86" y="49"/>
                      <a:pt x="60" y="37"/>
                      <a:pt x="56" y="28"/>
                    </a:cubicBezTo>
                    <a:cubicBezTo>
                      <a:pt x="53" y="18"/>
                      <a:pt x="44" y="14"/>
                      <a:pt x="29" y="15"/>
                    </a:cubicBezTo>
                    <a:cubicBezTo>
                      <a:pt x="14" y="16"/>
                      <a:pt x="8" y="0"/>
                      <a:pt x="5" y="8"/>
                    </a:cubicBezTo>
                    <a:cubicBezTo>
                      <a:pt x="0" y="17"/>
                      <a:pt x="21" y="38"/>
                      <a:pt x="30" y="44"/>
                    </a:cubicBezTo>
                    <a:cubicBezTo>
                      <a:pt x="40" y="50"/>
                      <a:pt x="45" y="70"/>
                      <a:pt x="56" y="71"/>
                    </a:cubicBezTo>
                    <a:cubicBezTo>
                      <a:pt x="67" y="72"/>
                      <a:pt x="68" y="107"/>
                      <a:pt x="77" y="109"/>
                    </a:cubicBezTo>
                    <a:cubicBezTo>
                      <a:pt x="85" y="110"/>
                      <a:pt x="103" y="138"/>
                      <a:pt x="106" y="152"/>
                    </a:cubicBezTo>
                    <a:cubicBezTo>
                      <a:pt x="108" y="167"/>
                      <a:pt x="127" y="174"/>
                      <a:pt x="133" y="185"/>
                    </a:cubicBezTo>
                    <a:cubicBezTo>
                      <a:pt x="139" y="195"/>
                      <a:pt x="164" y="210"/>
                      <a:pt x="167" y="214"/>
                    </a:cubicBezTo>
                    <a:cubicBezTo>
                      <a:pt x="170" y="219"/>
                      <a:pt x="174" y="229"/>
                      <a:pt x="176" y="224"/>
                    </a:cubicBezTo>
                    <a:cubicBezTo>
                      <a:pt x="179" y="219"/>
                      <a:pt x="191" y="224"/>
                      <a:pt x="197" y="224"/>
                    </a:cubicBezTo>
                    <a:cubicBezTo>
                      <a:pt x="202" y="225"/>
                      <a:pt x="204" y="204"/>
                      <a:pt x="203" y="196"/>
                    </a:cubicBezTo>
                    <a:close/>
                    <a:moveTo>
                      <a:pt x="630" y="107"/>
                    </a:moveTo>
                    <a:cubicBezTo>
                      <a:pt x="642" y="108"/>
                      <a:pt x="636" y="101"/>
                      <a:pt x="636" y="93"/>
                    </a:cubicBezTo>
                    <a:cubicBezTo>
                      <a:pt x="636" y="85"/>
                      <a:pt x="625" y="92"/>
                      <a:pt x="625" y="88"/>
                    </a:cubicBezTo>
                    <a:cubicBezTo>
                      <a:pt x="625" y="84"/>
                      <a:pt x="621" y="69"/>
                      <a:pt x="612" y="81"/>
                    </a:cubicBezTo>
                    <a:cubicBezTo>
                      <a:pt x="604" y="93"/>
                      <a:pt x="615" y="124"/>
                      <a:pt x="623" y="122"/>
                    </a:cubicBezTo>
                    <a:cubicBezTo>
                      <a:pt x="629" y="121"/>
                      <a:pt x="618" y="106"/>
                      <a:pt x="630" y="107"/>
                    </a:cubicBezTo>
                    <a:close/>
                    <a:moveTo>
                      <a:pt x="584" y="177"/>
                    </a:moveTo>
                    <a:cubicBezTo>
                      <a:pt x="586" y="186"/>
                      <a:pt x="602" y="191"/>
                      <a:pt x="607" y="183"/>
                    </a:cubicBezTo>
                    <a:cubicBezTo>
                      <a:pt x="611" y="175"/>
                      <a:pt x="581" y="167"/>
                      <a:pt x="584" y="177"/>
                    </a:cubicBezTo>
                    <a:close/>
                    <a:moveTo>
                      <a:pt x="540" y="271"/>
                    </a:moveTo>
                    <a:cubicBezTo>
                      <a:pt x="525" y="269"/>
                      <a:pt x="515" y="280"/>
                      <a:pt x="500" y="275"/>
                    </a:cubicBezTo>
                    <a:cubicBezTo>
                      <a:pt x="485" y="269"/>
                      <a:pt x="462" y="275"/>
                      <a:pt x="465" y="280"/>
                    </a:cubicBezTo>
                    <a:cubicBezTo>
                      <a:pt x="467" y="284"/>
                      <a:pt x="480" y="285"/>
                      <a:pt x="495" y="285"/>
                    </a:cubicBezTo>
                    <a:cubicBezTo>
                      <a:pt x="510" y="286"/>
                      <a:pt x="524" y="277"/>
                      <a:pt x="534" y="277"/>
                    </a:cubicBezTo>
                    <a:cubicBezTo>
                      <a:pt x="544" y="276"/>
                      <a:pt x="555" y="273"/>
                      <a:pt x="540" y="271"/>
                    </a:cubicBezTo>
                    <a:close/>
                    <a:moveTo>
                      <a:pt x="659" y="169"/>
                    </a:moveTo>
                    <a:cubicBezTo>
                      <a:pt x="645" y="165"/>
                      <a:pt x="620" y="168"/>
                      <a:pt x="623" y="176"/>
                    </a:cubicBezTo>
                    <a:cubicBezTo>
                      <a:pt x="625" y="182"/>
                      <a:pt x="636" y="180"/>
                      <a:pt x="648" y="180"/>
                    </a:cubicBezTo>
                    <a:cubicBezTo>
                      <a:pt x="660" y="180"/>
                      <a:pt x="666" y="188"/>
                      <a:pt x="672" y="188"/>
                    </a:cubicBezTo>
                    <a:cubicBezTo>
                      <a:pt x="678" y="188"/>
                      <a:pt x="674" y="174"/>
                      <a:pt x="659" y="169"/>
                    </a:cubicBezTo>
                    <a:close/>
                    <a:moveTo>
                      <a:pt x="365" y="265"/>
                    </a:moveTo>
                    <a:cubicBezTo>
                      <a:pt x="365" y="258"/>
                      <a:pt x="343" y="265"/>
                      <a:pt x="332" y="260"/>
                    </a:cubicBezTo>
                    <a:cubicBezTo>
                      <a:pt x="322" y="256"/>
                      <a:pt x="344" y="252"/>
                      <a:pt x="351" y="247"/>
                    </a:cubicBezTo>
                    <a:cubicBezTo>
                      <a:pt x="358" y="243"/>
                      <a:pt x="347" y="241"/>
                      <a:pt x="329" y="247"/>
                    </a:cubicBezTo>
                    <a:cubicBezTo>
                      <a:pt x="311" y="252"/>
                      <a:pt x="290" y="234"/>
                      <a:pt x="290" y="242"/>
                    </a:cubicBezTo>
                    <a:cubicBezTo>
                      <a:pt x="289" y="250"/>
                      <a:pt x="257" y="239"/>
                      <a:pt x="250" y="233"/>
                    </a:cubicBezTo>
                    <a:cubicBezTo>
                      <a:pt x="242" y="228"/>
                      <a:pt x="212" y="220"/>
                      <a:pt x="206" y="231"/>
                    </a:cubicBezTo>
                    <a:cubicBezTo>
                      <a:pt x="199" y="242"/>
                      <a:pt x="194" y="232"/>
                      <a:pt x="197" y="242"/>
                    </a:cubicBezTo>
                    <a:cubicBezTo>
                      <a:pt x="198" y="249"/>
                      <a:pt x="206" y="245"/>
                      <a:pt x="211" y="245"/>
                    </a:cubicBezTo>
                    <a:cubicBezTo>
                      <a:pt x="216" y="245"/>
                      <a:pt x="213" y="255"/>
                      <a:pt x="221" y="256"/>
                    </a:cubicBezTo>
                    <a:cubicBezTo>
                      <a:pt x="228" y="257"/>
                      <a:pt x="252" y="263"/>
                      <a:pt x="254" y="258"/>
                    </a:cubicBezTo>
                    <a:cubicBezTo>
                      <a:pt x="256" y="253"/>
                      <a:pt x="279" y="258"/>
                      <a:pt x="290" y="267"/>
                    </a:cubicBezTo>
                    <a:cubicBezTo>
                      <a:pt x="301" y="276"/>
                      <a:pt x="327" y="277"/>
                      <a:pt x="337" y="275"/>
                    </a:cubicBezTo>
                    <a:cubicBezTo>
                      <a:pt x="347" y="273"/>
                      <a:pt x="358" y="282"/>
                      <a:pt x="362" y="276"/>
                    </a:cubicBezTo>
                    <a:cubicBezTo>
                      <a:pt x="366" y="271"/>
                      <a:pt x="373" y="285"/>
                      <a:pt x="384" y="277"/>
                    </a:cubicBezTo>
                    <a:cubicBezTo>
                      <a:pt x="395" y="268"/>
                      <a:pt x="366" y="272"/>
                      <a:pt x="365" y="265"/>
                    </a:cubicBezTo>
                    <a:close/>
                    <a:moveTo>
                      <a:pt x="805" y="143"/>
                    </a:moveTo>
                    <a:cubicBezTo>
                      <a:pt x="796" y="144"/>
                      <a:pt x="795" y="158"/>
                      <a:pt x="788" y="158"/>
                    </a:cubicBezTo>
                    <a:cubicBezTo>
                      <a:pt x="781" y="158"/>
                      <a:pt x="770" y="174"/>
                      <a:pt x="757" y="178"/>
                    </a:cubicBezTo>
                    <a:cubicBezTo>
                      <a:pt x="744" y="182"/>
                      <a:pt x="743" y="140"/>
                      <a:pt x="737" y="131"/>
                    </a:cubicBezTo>
                    <a:cubicBezTo>
                      <a:pt x="731" y="123"/>
                      <a:pt x="697" y="116"/>
                      <a:pt x="694" y="126"/>
                    </a:cubicBezTo>
                    <a:cubicBezTo>
                      <a:pt x="691" y="135"/>
                      <a:pt x="679" y="130"/>
                      <a:pt x="678" y="138"/>
                    </a:cubicBezTo>
                    <a:cubicBezTo>
                      <a:pt x="677" y="145"/>
                      <a:pt x="681" y="143"/>
                      <a:pt x="688" y="143"/>
                    </a:cubicBezTo>
                    <a:cubicBezTo>
                      <a:pt x="695" y="143"/>
                      <a:pt x="695" y="148"/>
                      <a:pt x="698" y="156"/>
                    </a:cubicBezTo>
                    <a:cubicBezTo>
                      <a:pt x="702" y="163"/>
                      <a:pt x="722" y="158"/>
                      <a:pt x="729" y="157"/>
                    </a:cubicBezTo>
                    <a:cubicBezTo>
                      <a:pt x="735" y="157"/>
                      <a:pt x="736" y="166"/>
                      <a:pt x="727" y="163"/>
                    </a:cubicBezTo>
                    <a:cubicBezTo>
                      <a:pt x="717" y="160"/>
                      <a:pt x="717" y="167"/>
                      <a:pt x="711" y="166"/>
                    </a:cubicBezTo>
                    <a:cubicBezTo>
                      <a:pt x="704" y="164"/>
                      <a:pt x="695" y="165"/>
                      <a:pt x="700" y="169"/>
                    </a:cubicBezTo>
                    <a:cubicBezTo>
                      <a:pt x="704" y="172"/>
                      <a:pt x="711" y="176"/>
                      <a:pt x="711" y="185"/>
                    </a:cubicBezTo>
                    <a:cubicBezTo>
                      <a:pt x="711" y="194"/>
                      <a:pt x="724" y="193"/>
                      <a:pt x="724" y="185"/>
                    </a:cubicBezTo>
                    <a:cubicBezTo>
                      <a:pt x="724" y="178"/>
                      <a:pt x="731" y="188"/>
                      <a:pt x="744" y="191"/>
                    </a:cubicBezTo>
                    <a:cubicBezTo>
                      <a:pt x="757" y="194"/>
                      <a:pt x="748" y="199"/>
                      <a:pt x="760" y="200"/>
                    </a:cubicBezTo>
                    <a:cubicBezTo>
                      <a:pt x="773" y="200"/>
                      <a:pt x="802" y="210"/>
                      <a:pt x="813" y="218"/>
                    </a:cubicBezTo>
                    <a:cubicBezTo>
                      <a:pt x="825" y="227"/>
                      <a:pt x="817" y="232"/>
                      <a:pt x="824" y="240"/>
                    </a:cubicBezTo>
                    <a:cubicBezTo>
                      <a:pt x="831" y="248"/>
                      <a:pt x="834" y="257"/>
                      <a:pt x="824" y="257"/>
                    </a:cubicBezTo>
                    <a:cubicBezTo>
                      <a:pt x="813" y="257"/>
                      <a:pt x="803" y="267"/>
                      <a:pt x="806" y="272"/>
                    </a:cubicBezTo>
                    <a:cubicBezTo>
                      <a:pt x="808" y="277"/>
                      <a:pt x="841" y="270"/>
                      <a:pt x="849" y="270"/>
                    </a:cubicBezTo>
                    <a:cubicBezTo>
                      <a:pt x="854" y="270"/>
                      <a:pt x="859" y="279"/>
                      <a:pt x="869" y="285"/>
                    </a:cubicBezTo>
                    <a:cubicBezTo>
                      <a:pt x="869" y="166"/>
                      <a:pt x="869" y="166"/>
                      <a:pt x="869" y="166"/>
                    </a:cubicBezTo>
                    <a:cubicBezTo>
                      <a:pt x="845" y="158"/>
                      <a:pt x="811" y="143"/>
                      <a:pt x="805" y="143"/>
                    </a:cubicBezTo>
                    <a:close/>
                    <a:moveTo>
                      <a:pt x="563" y="285"/>
                    </a:moveTo>
                    <a:cubicBezTo>
                      <a:pt x="561" y="286"/>
                      <a:pt x="559" y="287"/>
                      <a:pt x="557" y="288"/>
                    </a:cubicBezTo>
                    <a:cubicBezTo>
                      <a:pt x="556" y="290"/>
                      <a:pt x="555" y="292"/>
                      <a:pt x="554" y="293"/>
                    </a:cubicBezTo>
                    <a:cubicBezTo>
                      <a:pt x="552" y="294"/>
                      <a:pt x="550" y="292"/>
                      <a:pt x="548" y="290"/>
                    </a:cubicBezTo>
                    <a:cubicBezTo>
                      <a:pt x="537" y="294"/>
                      <a:pt x="531" y="307"/>
                      <a:pt x="539" y="311"/>
                    </a:cubicBezTo>
                    <a:cubicBezTo>
                      <a:pt x="546" y="315"/>
                      <a:pt x="556" y="305"/>
                      <a:pt x="562" y="297"/>
                    </a:cubicBezTo>
                    <a:cubicBezTo>
                      <a:pt x="563" y="296"/>
                      <a:pt x="564" y="295"/>
                      <a:pt x="565" y="294"/>
                    </a:cubicBezTo>
                    <a:cubicBezTo>
                      <a:pt x="565" y="294"/>
                      <a:pt x="566" y="293"/>
                      <a:pt x="567" y="292"/>
                    </a:cubicBezTo>
                    <a:cubicBezTo>
                      <a:pt x="567" y="292"/>
                      <a:pt x="568" y="292"/>
                      <a:pt x="569" y="291"/>
                    </a:cubicBezTo>
                    <a:cubicBezTo>
                      <a:pt x="567" y="289"/>
                      <a:pt x="565" y="286"/>
                      <a:pt x="563" y="285"/>
                    </a:cubicBezTo>
                    <a:close/>
                    <a:moveTo>
                      <a:pt x="408" y="141"/>
                    </a:moveTo>
                    <a:cubicBezTo>
                      <a:pt x="418" y="135"/>
                      <a:pt x="420" y="123"/>
                      <a:pt x="419" y="112"/>
                    </a:cubicBezTo>
                    <a:cubicBezTo>
                      <a:pt x="418" y="101"/>
                      <a:pt x="443" y="100"/>
                      <a:pt x="447" y="96"/>
                    </a:cubicBezTo>
                    <a:cubicBezTo>
                      <a:pt x="451" y="92"/>
                      <a:pt x="442" y="84"/>
                      <a:pt x="434" y="81"/>
                    </a:cubicBezTo>
                    <a:cubicBezTo>
                      <a:pt x="427" y="78"/>
                      <a:pt x="433" y="70"/>
                      <a:pt x="428" y="66"/>
                    </a:cubicBezTo>
                    <a:cubicBezTo>
                      <a:pt x="423" y="61"/>
                      <a:pt x="415" y="50"/>
                      <a:pt x="422" y="49"/>
                    </a:cubicBezTo>
                    <a:cubicBezTo>
                      <a:pt x="429" y="49"/>
                      <a:pt x="417" y="38"/>
                      <a:pt x="423" y="35"/>
                    </a:cubicBezTo>
                    <a:cubicBezTo>
                      <a:pt x="424" y="35"/>
                      <a:pt x="425" y="34"/>
                      <a:pt x="426" y="34"/>
                    </a:cubicBezTo>
                    <a:cubicBezTo>
                      <a:pt x="422" y="32"/>
                      <a:pt x="419" y="31"/>
                      <a:pt x="417" y="31"/>
                    </a:cubicBezTo>
                    <a:cubicBezTo>
                      <a:pt x="408" y="31"/>
                      <a:pt x="387" y="28"/>
                      <a:pt x="388" y="43"/>
                    </a:cubicBezTo>
                    <a:cubicBezTo>
                      <a:pt x="389" y="57"/>
                      <a:pt x="376" y="52"/>
                      <a:pt x="377" y="60"/>
                    </a:cubicBezTo>
                    <a:cubicBezTo>
                      <a:pt x="378" y="67"/>
                      <a:pt x="370" y="67"/>
                      <a:pt x="371" y="78"/>
                    </a:cubicBezTo>
                    <a:cubicBezTo>
                      <a:pt x="372" y="88"/>
                      <a:pt x="366" y="83"/>
                      <a:pt x="355" y="89"/>
                    </a:cubicBezTo>
                    <a:cubicBezTo>
                      <a:pt x="343" y="94"/>
                      <a:pt x="348" y="85"/>
                      <a:pt x="337" y="85"/>
                    </a:cubicBezTo>
                    <a:cubicBezTo>
                      <a:pt x="326" y="85"/>
                      <a:pt x="324" y="91"/>
                      <a:pt x="318" y="93"/>
                    </a:cubicBezTo>
                    <a:cubicBezTo>
                      <a:pt x="311" y="95"/>
                      <a:pt x="298" y="92"/>
                      <a:pt x="293" y="95"/>
                    </a:cubicBezTo>
                    <a:cubicBezTo>
                      <a:pt x="289" y="99"/>
                      <a:pt x="282" y="88"/>
                      <a:pt x="278" y="88"/>
                    </a:cubicBezTo>
                    <a:cubicBezTo>
                      <a:pt x="275" y="88"/>
                      <a:pt x="273" y="81"/>
                      <a:pt x="272" y="76"/>
                    </a:cubicBezTo>
                    <a:cubicBezTo>
                      <a:pt x="271" y="75"/>
                      <a:pt x="270" y="75"/>
                      <a:pt x="270" y="75"/>
                    </a:cubicBezTo>
                    <a:cubicBezTo>
                      <a:pt x="262" y="76"/>
                      <a:pt x="250" y="95"/>
                      <a:pt x="257" y="102"/>
                    </a:cubicBezTo>
                    <a:cubicBezTo>
                      <a:pt x="266" y="109"/>
                      <a:pt x="264" y="122"/>
                      <a:pt x="267" y="128"/>
                    </a:cubicBezTo>
                    <a:cubicBezTo>
                      <a:pt x="271" y="134"/>
                      <a:pt x="284" y="135"/>
                      <a:pt x="284" y="147"/>
                    </a:cubicBezTo>
                    <a:cubicBezTo>
                      <a:pt x="284" y="158"/>
                      <a:pt x="294" y="177"/>
                      <a:pt x="302" y="172"/>
                    </a:cubicBezTo>
                    <a:cubicBezTo>
                      <a:pt x="309" y="167"/>
                      <a:pt x="314" y="174"/>
                      <a:pt x="317" y="179"/>
                    </a:cubicBezTo>
                    <a:cubicBezTo>
                      <a:pt x="319" y="184"/>
                      <a:pt x="336" y="175"/>
                      <a:pt x="342" y="176"/>
                    </a:cubicBezTo>
                    <a:cubicBezTo>
                      <a:pt x="347" y="177"/>
                      <a:pt x="365" y="181"/>
                      <a:pt x="366" y="188"/>
                    </a:cubicBezTo>
                    <a:cubicBezTo>
                      <a:pt x="367" y="194"/>
                      <a:pt x="382" y="187"/>
                      <a:pt x="393" y="183"/>
                    </a:cubicBezTo>
                    <a:cubicBezTo>
                      <a:pt x="404" y="179"/>
                      <a:pt x="398" y="147"/>
                      <a:pt x="408" y="141"/>
                    </a:cubicBezTo>
                    <a:close/>
                    <a:moveTo>
                      <a:pt x="449" y="298"/>
                    </a:moveTo>
                    <a:cubicBezTo>
                      <a:pt x="453" y="303"/>
                      <a:pt x="462" y="303"/>
                      <a:pt x="466" y="306"/>
                    </a:cubicBezTo>
                    <a:cubicBezTo>
                      <a:pt x="470" y="309"/>
                      <a:pt x="484" y="316"/>
                      <a:pt x="484" y="307"/>
                    </a:cubicBezTo>
                    <a:cubicBezTo>
                      <a:pt x="484" y="298"/>
                      <a:pt x="446" y="292"/>
                      <a:pt x="449" y="298"/>
                    </a:cubicBezTo>
                    <a:close/>
                    <a:moveTo>
                      <a:pt x="422" y="270"/>
                    </a:moveTo>
                    <a:cubicBezTo>
                      <a:pt x="419" y="275"/>
                      <a:pt x="410" y="276"/>
                      <a:pt x="404" y="272"/>
                    </a:cubicBezTo>
                    <a:cubicBezTo>
                      <a:pt x="399" y="268"/>
                      <a:pt x="392" y="278"/>
                      <a:pt x="395" y="282"/>
                    </a:cubicBezTo>
                    <a:cubicBezTo>
                      <a:pt x="397" y="285"/>
                      <a:pt x="409" y="294"/>
                      <a:pt x="423" y="287"/>
                    </a:cubicBezTo>
                    <a:cubicBezTo>
                      <a:pt x="437" y="280"/>
                      <a:pt x="446" y="286"/>
                      <a:pt x="449" y="279"/>
                    </a:cubicBezTo>
                    <a:cubicBezTo>
                      <a:pt x="453" y="272"/>
                      <a:pt x="424" y="265"/>
                      <a:pt x="422" y="270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8" name="Freeform 176">
                <a:extLst>
                  <a:ext uri="{FF2B5EF4-FFF2-40B4-BE49-F238E27FC236}">
                    <a16:creationId xmlns:a16="http://schemas.microsoft.com/office/drawing/2014/main" id="{F2F58C36-CA74-4028-8F13-CCB93C5A81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61275" y="4286817"/>
                <a:ext cx="47625" cy="20638"/>
              </a:xfrm>
              <a:custGeom>
                <a:avLst/>
                <a:gdLst>
                  <a:gd name="T0" fmla="*/ 6 w 62"/>
                  <a:gd name="T1" fmla="*/ 20 h 26"/>
                  <a:gd name="T2" fmla="*/ 0 w 62"/>
                  <a:gd name="T3" fmla="*/ 22 h 26"/>
                  <a:gd name="T4" fmla="*/ 6 w 62"/>
                  <a:gd name="T5" fmla="*/ 25 h 26"/>
                  <a:gd name="T6" fmla="*/ 9 w 62"/>
                  <a:gd name="T7" fmla="*/ 20 h 26"/>
                  <a:gd name="T8" fmla="*/ 6 w 62"/>
                  <a:gd name="T9" fmla="*/ 20 h 26"/>
                  <a:gd name="T10" fmla="*/ 6 w 62"/>
                  <a:gd name="T11" fmla="*/ 20 h 26"/>
                  <a:gd name="T12" fmla="*/ 33 w 62"/>
                  <a:gd name="T13" fmla="*/ 5 h 26"/>
                  <a:gd name="T14" fmla="*/ 16 w 62"/>
                  <a:gd name="T15" fmla="*/ 16 h 26"/>
                  <a:gd name="T16" fmla="*/ 15 w 62"/>
                  <a:gd name="T17" fmla="*/ 17 h 26"/>
                  <a:gd name="T18" fmla="*/ 21 w 62"/>
                  <a:gd name="T19" fmla="*/ 23 h 26"/>
                  <a:gd name="T20" fmla="*/ 61 w 62"/>
                  <a:gd name="T21" fmla="*/ 5 h 26"/>
                  <a:gd name="T22" fmla="*/ 33 w 62"/>
                  <a:gd name="T23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26">
                    <a:moveTo>
                      <a:pt x="6" y="20"/>
                    </a:moveTo>
                    <a:cubicBezTo>
                      <a:pt x="4" y="20"/>
                      <a:pt x="2" y="21"/>
                      <a:pt x="0" y="22"/>
                    </a:cubicBezTo>
                    <a:cubicBezTo>
                      <a:pt x="2" y="24"/>
                      <a:pt x="4" y="26"/>
                      <a:pt x="6" y="25"/>
                    </a:cubicBezTo>
                    <a:cubicBezTo>
                      <a:pt x="7" y="24"/>
                      <a:pt x="8" y="22"/>
                      <a:pt x="9" y="20"/>
                    </a:cubicBezTo>
                    <a:cubicBezTo>
                      <a:pt x="8" y="20"/>
                      <a:pt x="7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lose/>
                    <a:moveTo>
                      <a:pt x="33" y="5"/>
                    </a:moveTo>
                    <a:cubicBezTo>
                      <a:pt x="25" y="5"/>
                      <a:pt x="22" y="11"/>
                      <a:pt x="16" y="16"/>
                    </a:cubicBezTo>
                    <a:cubicBezTo>
                      <a:pt x="16" y="16"/>
                      <a:pt x="15" y="17"/>
                      <a:pt x="15" y="17"/>
                    </a:cubicBezTo>
                    <a:cubicBezTo>
                      <a:pt x="17" y="18"/>
                      <a:pt x="19" y="21"/>
                      <a:pt x="21" y="23"/>
                    </a:cubicBezTo>
                    <a:cubicBezTo>
                      <a:pt x="32" y="17"/>
                      <a:pt x="59" y="9"/>
                      <a:pt x="61" y="5"/>
                    </a:cubicBezTo>
                    <a:cubicBezTo>
                      <a:pt x="62" y="0"/>
                      <a:pt x="44" y="6"/>
                      <a:pt x="33" y="5"/>
                    </a:cubicBezTo>
                    <a:close/>
                  </a:path>
                </a:pathLst>
              </a:custGeom>
              <a:solidFill>
                <a:srgbClr val="B3B3B3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pic>
            <p:nvPicPr>
              <p:cNvPr id="241" name="Obraz 240">
                <a:extLst>
                  <a:ext uri="{FF2B5EF4-FFF2-40B4-BE49-F238E27FC236}">
                    <a16:creationId xmlns:a16="http://schemas.microsoft.com/office/drawing/2014/main" id="{20747BFD-A03B-4B56-990C-61211162E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88021" y="3123688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2" name="Obraz 241">
                <a:extLst>
                  <a:ext uri="{FF2B5EF4-FFF2-40B4-BE49-F238E27FC236}">
                    <a16:creationId xmlns:a16="http://schemas.microsoft.com/office/drawing/2014/main" id="{90770E7B-B5B3-431B-8EBD-1A99A4E59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56301" y="3085947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3" name="Obraz 242">
                <a:extLst>
                  <a:ext uri="{FF2B5EF4-FFF2-40B4-BE49-F238E27FC236}">
                    <a16:creationId xmlns:a16="http://schemas.microsoft.com/office/drawing/2014/main" id="{EE6A1C6F-DF8A-43F0-AEFF-F27F3F536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89643" y="3177436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4" name="Obraz 243">
                <a:extLst>
                  <a:ext uri="{FF2B5EF4-FFF2-40B4-BE49-F238E27FC236}">
                    <a16:creationId xmlns:a16="http://schemas.microsoft.com/office/drawing/2014/main" id="{22200976-51CB-40B6-9D26-FCDF442A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01642" y="3197792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5" name="Obraz 244">
                <a:extLst>
                  <a:ext uri="{FF2B5EF4-FFF2-40B4-BE49-F238E27FC236}">
                    <a16:creationId xmlns:a16="http://schemas.microsoft.com/office/drawing/2014/main" id="{FC3D1098-88D1-43D5-91B4-E98C5BAFB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10256" y="3185203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6" name="Obraz 245">
                <a:extLst>
                  <a:ext uri="{FF2B5EF4-FFF2-40B4-BE49-F238E27FC236}">
                    <a16:creationId xmlns:a16="http://schemas.microsoft.com/office/drawing/2014/main" id="{69243911-96C8-45A3-9324-45D02B394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95750" y="3216879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7" name="Obraz 246">
                <a:extLst>
                  <a:ext uri="{FF2B5EF4-FFF2-40B4-BE49-F238E27FC236}">
                    <a16:creationId xmlns:a16="http://schemas.microsoft.com/office/drawing/2014/main" id="{8F3E1C30-B37B-4CD3-A286-7AD0B934E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53143" y="3103618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8" name="Obraz 247">
                <a:extLst>
                  <a:ext uri="{FF2B5EF4-FFF2-40B4-BE49-F238E27FC236}">
                    <a16:creationId xmlns:a16="http://schemas.microsoft.com/office/drawing/2014/main" id="{299D6A85-F175-412F-8A8C-8C978B4BF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62202" y="3978049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9" name="Obraz 248">
                <a:extLst>
                  <a:ext uri="{FF2B5EF4-FFF2-40B4-BE49-F238E27FC236}">
                    <a16:creationId xmlns:a16="http://schemas.microsoft.com/office/drawing/2014/main" id="{BF2AFAD1-6FD6-4A54-8C61-CC58C3A7F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97687" y="3172070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51" name="Obraz 250">
                <a:extLst>
                  <a:ext uri="{FF2B5EF4-FFF2-40B4-BE49-F238E27FC236}">
                    <a16:creationId xmlns:a16="http://schemas.microsoft.com/office/drawing/2014/main" id="{3022A7FF-34A9-4FAE-BD6D-B1AB0A4BD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46218" y="3009923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52" name="Obraz 251">
                <a:extLst>
                  <a:ext uri="{FF2B5EF4-FFF2-40B4-BE49-F238E27FC236}">
                    <a16:creationId xmlns:a16="http://schemas.microsoft.com/office/drawing/2014/main" id="{9ECBA4A1-E0ED-4799-B1F0-6C3FEC6C7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05608" y="3415280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53" name="Obraz 252">
                <a:extLst>
                  <a:ext uri="{FF2B5EF4-FFF2-40B4-BE49-F238E27FC236}">
                    <a16:creationId xmlns:a16="http://schemas.microsoft.com/office/drawing/2014/main" id="{1BDB1C0D-5684-4ECA-8963-71EECC7CC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87893" y="4424929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50" name="Obraz 249">
                <a:extLst>
                  <a:ext uri="{FF2B5EF4-FFF2-40B4-BE49-F238E27FC236}">
                    <a16:creationId xmlns:a16="http://schemas.microsoft.com/office/drawing/2014/main" id="{595C4FB9-48B9-4C04-AE77-41480E020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12675" y="3075297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59" name="Obraz 258">
                <a:extLst>
                  <a:ext uri="{FF2B5EF4-FFF2-40B4-BE49-F238E27FC236}">
                    <a16:creationId xmlns:a16="http://schemas.microsoft.com/office/drawing/2014/main" id="{ACA44E7D-11E0-49AC-B82C-3E3B897C7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78518" y="2916187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60" name="Obraz 259">
                <a:extLst>
                  <a:ext uri="{FF2B5EF4-FFF2-40B4-BE49-F238E27FC236}">
                    <a16:creationId xmlns:a16="http://schemas.microsoft.com/office/drawing/2014/main" id="{A67D78DB-1633-4523-829F-6BA6ECC44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89643" y="2885643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62" name="Obraz 261">
                <a:extLst>
                  <a:ext uri="{FF2B5EF4-FFF2-40B4-BE49-F238E27FC236}">
                    <a16:creationId xmlns:a16="http://schemas.microsoft.com/office/drawing/2014/main" id="{5815B4A6-112F-46BD-829C-252233D6B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05526" y="3262519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63" name="Obraz 262">
                <a:extLst>
                  <a:ext uri="{FF2B5EF4-FFF2-40B4-BE49-F238E27FC236}">
                    <a16:creationId xmlns:a16="http://schemas.microsoft.com/office/drawing/2014/main" id="{E06483B6-310D-4266-81C3-9D8518D399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70581" y="3197998"/>
                <a:ext cx="88907" cy="1594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5746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CF5ED2-618F-4A03-9748-E39A1F97D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Obudowy dla wojska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2E883D0-96D2-48C4-8034-8CE5601B4035}"/>
              </a:ext>
            </a:extLst>
          </p:cNvPr>
          <p:cNvSpPr/>
          <p:nvPr/>
        </p:nvSpPr>
        <p:spPr>
          <a:xfrm>
            <a:off x="1113290" y="679648"/>
            <a:ext cx="481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Projektujemy i produkujemy </a:t>
            </a: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79596A67-F40B-40A7-A007-F00503BAD311}"/>
              </a:ext>
            </a:extLst>
          </p:cNvPr>
          <p:cNvGrpSpPr/>
          <p:nvPr/>
        </p:nvGrpSpPr>
        <p:grpSpPr>
          <a:xfrm>
            <a:off x="401283" y="4134461"/>
            <a:ext cx="11382729" cy="2513319"/>
            <a:chOff x="401284" y="4022926"/>
            <a:chExt cx="11389432" cy="2514801"/>
          </a:xfrm>
        </p:grpSpPr>
        <p:pic>
          <p:nvPicPr>
            <p:cNvPr id="10" name="Obraz 9" descr="Obraz zawierający trawa, zewnętrzne, kontener, pole&#10;&#10;Opis wygenerowany automatycznie">
              <a:extLst>
                <a:ext uri="{FF2B5EF4-FFF2-40B4-BE49-F238E27FC236}">
                  <a16:creationId xmlns:a16="http://schemas.microsoft.com/office/drawing/2014/main" id="{3DBBEEF1-CA58-4284-A9B3-8FAD83C4A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0937" y="4022926"/>
              <a:ext cx="2866010" cy="2514801"/>
            </a:xfrm>
            <a:prstGeom prst="rect">
              <a:avLst/>
            </a:prstGeom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201F0DA6-308D-49FE-8AC6-63757D46E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284" y="4022926"/>
              <a:ext cx="2860713" cy="2510669"/>
            </a:xfrm>
            <a:prstGeom prst="rect">
              <a:avLst/>
            </a:prstGeom>
          </p:spPr>
        </p:pic>
        <p:pic>
          <p:nvPicPr>
            <p:cNvPr id="9" name="Obraz 8" descr="Obraz zawierający obwód, pudełko&#10;&#10;Opis wygenerowany automatycznie">
              <a:extLst>
                <a:ext uri="{FF2B5EF4-FFF2-40B4-BE49-F238E27FC236}">
                  <a16:creationId xmlns:a16="http://schemas.microsoft.com/office/drawing/2014/main" id="{0B2A0DFC-C900-4240-83E7-59357D0D4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5295" y="4022926"/>
              <a:ext cx="2856827" cy="2508253"/>
            </a:xfrm>
            <a:prstGeom prst="rect">
              <a:avLst/>
            </a:prstGeom>
          </p:spPr>
        </p:pic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5F2C6839-91B7-433A-A931-2AC44707A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50245" y="4022926"/>
              <a:ext cx="2840471" cy="2508253"/>
            </a:xfrm>
            <a:prstGeom prst="rect">
              <a:avLst/>
            </a:prstGeom>
          </p:spPr>
        </p:pic>
      </p:grp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7A2CCB4-5107-4A1D-98C9-7F35F865F16E}"/>
              </a:ext>
            </a:extLst>
          </p:cNvPr>
          <p:cNvSpPr txBox="1"/>
          <p:nvPr/>
        </p:nvSpPr>
        <p:spPr>
          <a:xfrm>
            <a:off x="483696" y="1249403"/>
            <a:ext cx="6514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Obudowy i szafy dla przemysłu zbrojeniowego </a:t>
            </a:r>
            <a:r>
              <a:rPr lang="pl-PL" b="1" err="1">
                <a:solidFill>
                  <a:schemeClr val="tx2"/>
                </a:solidFill>
                <a:latin typeface="+mj-lt"/>
              </a:rPr>
              <a:t>Radiolex</a:t>
            </a:r>
            <a:r>
              <a:rPr lang="pl-PL" b="1">
                <a:solidFill>
                  <a:schemeClr val="tx2"/>
                </a:solidFill>
                <a:latin typeface="+mj-lt"/>
              </a:rPr>
              <a:t> przeszły zaawansowane testy i sprawdziły się na polu walki. 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3666EBA-141F-48BC-8F29-090DDED3B574}"/>
              </a:ext>
            </a:extLst>
          </p:cNvPr>
          <p:cNvSpPr/>
          <p:nvPr/>
        </p:nvSpPr>
        <p:spPr>
          <a:xfrm rot="16200000">
            <a:off x="210847" y="1534546"/>
            <a:ext cx="463286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53" name="Grupa 52">
            <a:extLst>
              <a:ext uri="{FF2B5EF4-FFF2-40B4-BE49-F238E27FC236}">
                <a16:creationId xmlns:a16="http://schemas.microsoft.com/office/drawing/2014/main" id="{A8008F03-03E1-491F-94B2-94B1C659BC16}"/>
              </a:ext>
            </a:extLst>
          </p:cNvPr>
          <p:cNvGrpSpPr/>
          <p:nvPr/>
        </p:nvGrpSpPr>
        <p:grpSpPr>
          <a:xfrm>
            <a:off x="407988" y="2192337"/>
            <a:ext cx="1666875" cy="1666875"/>
            <a:chOff x="407988" y="2192337"/>
            <a:chExt cx="1666875" cy="1666875"/>
          </a:xfrm>
        </p:grpSpPr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595DFBB2-F13B-4D99-8425-9EE32C2D9EC6}"/>
                </a:ext>
              </a:extLst>
            </p:cNvPr>
            <p:cNvSpPr/>
            <p:nvPr/>
          </p:nvSpPr>
          <p:spPr>
            <a:xfrm>
              <a:off x="407988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24000" bIns="0" rtlCol="0" anchor="ctr"/>
            <a:lstStyle/>
            <a:p>
              <a:pPr algn="ctr"/>
              <a:r>
                <a:rPr lang="pl-PL" sz="1400"/>
                <a:t>Wygłuszenie</a:t>
              </a:r>
            </a:p>
          </p:txBody>
        </p:sp>
        <p:sp>
          <p:nvSpPr>
            <p:cNvPr id="47" name="Prostokąt 46">
              <a:extLst>
                <a:ext uri="{FF2B5EF4-FFF2-40B4-BE49-F238E27FC236}">
                  <a16:creationId xmlns:a16="http://schemas.microsoft.com/office/drawing/2014/main" id="{8594E107-6526-417C-84EF-4BBED0831A55}"/>
                </a:ext>
              </a:extLst>
            </p:cNvPr>
            <p:cNvSpPr/>
            <p:nvPr/>
          </p:nvSpPr>
          <p:spPr>
            <a:xfrm rot="16200000">
              <a:off x="1203065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4" name="Grupa 53">
            <a:extLst>
              <a:ext uri="{FF2B5EF4-FFF2-40B4-BE49-F238E27FC236}">
                <a16:creationId xmlns:a16="http://schemas.microsoft.com/office/drawing/2014/main" id="{E57AE1A0-3002-4FA9-A955-4358E8E9369F}"/>
              </a:ext>
            </a:extLst>
          </p:cNvPr>
          <p:cNvGrpSpPr/>
          <p:nvPr/>
        </p:nvGrpSpPr>
        <p:grpSpPr>
          <a:xfrm>
            <a:off x="2349818" y="2192337"/>
            <a:ext cx="1666875" cy="1666875"/>
            <a:chOff x="2349818" y="2192337"/>
            <a:chExt cx="1666875" cy="1666875"/>
          </a:xfrm>
        </p:grpSpPr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2D726A80-1B72-4549-B7BD-9B4666FF823F}"/>
                </a:ext>
              </a:extLst>
            </p:cNvPr>
            <p:cNvSpPr/>
            <p:nvPr/>
          </p:nvSpPr>
          <p:spPr>
            <a:xfrm>
              <a:off x="2349818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24000" bIns="0" rtlCol="0" anchor="ctr"/>
            <a:lstStyle/>
            <a:p>
              <a:pPr algn="ctr"/>
              <a:r>
                <a:rPr lang="pl-PL" sz="1400"/>
                <a:t>Wzmocnienie łączeń i osłon </a:t>
              </a:r>
            </a:p>
          </p:txBody>
        </p:sp>
        <p:sp>
          <p:nvSpPr>
            <p:cNvPr id="48" name="Prostokąt 47">
              <a:extLst>
                <a:ext uri="{FF2B5EF4-FFF2-40B4-BE49-F238E27FC236}">
                  <a16:creationId xmlns:a16="http://schemas.microsoft.com/office/drawing/2014/main" id="{BFDC96A3-4A89-4338-8E73-B975CFDBD448}"/>
                </a:ext>
              </a:extLst>
            </p:cNvPr>
            <p:cNvSpPr/>
            <p:nvPr/>
          </p:nvSpPr>
          <p:spPr>
            <a:xfrm rot="16200000">
              <a:off x="3144894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1F5B0567-3FFB-4834-92BD-7F1298F1B244}"/>
              </a:ext>
            </a:extLst>
          </p:cNvPr>
          <p:cNvGrpSpPr/>
          <p:nvPr/>
        </p:nvGrpSpPr>
        <p:grpSpPr>
          <a:xfrm>
            <a:off x="4291648" y="2192337"/>
            <a:ext cx="1666875" cy="1666875"/>
            <a:chOff x="4291648" y="2192337"/>
            <a:chExt cx="1666875" cy="1666875"/>
          </a:xfrm>
        </p:grpSpPr>
        <p:sp>
          <p:nvSpPr>
            <p:cNvPr id="40" name="Prostokąt 39">
              <a:extLst>
                <a:ext uri="{FF2B5EF4-FFF2-40B4-BE49-F238E27FC236}">
                  <a16:creationId xmlns:a16="http://schemas.microsoft.com/office/drawing/2014/main" id="{64D807EC-7B5C-4C3D-B48C-4C226A1AB059}"/>
                </a:ext>
              </a:extLst>
            </p:cNvPr>
            <p:cNvSpPr/>
            <p:nvPr/>
          </p:nvSpPr>
          <p:spPr>
            <a:xfrm>
              <a:off x="4291648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24000" bIns="0" rtlCol="0" anchor="ctr"/>
            <a:lstStyle/>
            <a:p>
              <a:pPr algn="ctr"/>
              <a:r>
                <a:rPr lang="pl-PL" sz="1400"/>
                <a:t>Malowanie specjalnymi farbami maskującymi</a:t>
              </a:r>
            </a:p>
          </p:txBody>
        </p:sp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9139C9DB-352B-491A-9F62-DF2E58F3A635}"/>
                </a:ext>
              </a:extLst>
            </p:cNvPr>
            <p:cNvSpPr/>
            <p:nvPr/>
          </p:nvSpPr>
          <p:spPr>
            <a:xfrm rot="16200000">
              <a:off x="5086724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id="{6B7BD21D-172E-452A-BEED-7CB04E3990C6}"/>
              </a:ext>
            </a:extLst>
          </p:cNvPr>
          <p:cNvGrpSpPr/>
          <p:nvPr/>
        </p:nvGrpSpPr>
        <p:grpSpPr>
          <a:xfrm>
            <a:off x="6233478" y="2192337"/>
            <a:ext cx="1666875" cy="1666875"/>
            <a:chOff x="6233478" y="2192337"/>
            <a:chExt cx="1666875" cy="1666875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5DAF3CF4-A978-4129-9D3F-7168C5AEA929}"/>
                </a:ext>
              </a:extLst>
            </p:cNvPr>
            <p:cNvSpPr/>
            <p:nvPr/>
          </p:nvSpPr>
          <p:spPr>
            <a:xfrm>
              <a:off x="6233478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24000" bIns="0" rtlCol="0" anchor="ctr"/>
            <a:lstStyle/>
            <a:p>
              <a:pPr algn="ctr"/>
              <a:r>
                <a:rPr lang="pl-PL" sz="1400"/>
                <a:t>Wersje ekranowane EMC </a:t>
              </a:r>
            </a:p>
          </p:txBody>
        </p:sp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F4EB5C71-9FB7-4A11-A76B-A852EED020E9}"/>
                </a:ext>
              </a:extLst>
            </p:cNvPr>
            <p:cNvSpPr/>
            <p:nvPr/>
          </p:nvSpPr>
          <p:spPr>
            <a:xfrm rot="16200000">
              <a:off x="7028554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id="{F86D66D6-1927-433E-B588-0893FC605520}"/>
              </a:ext>
            </a:extLst>
          </p:cNvPr>
          <p:cNvGrpSpPr/>
          <p:nvPr/>
        </p:nvGrpSpPr>
        <p:grpSpPr>
          <a:xfrm>
            <a:off x="8175308" y="2192337"/>
            <a:ext cx="1666875" cy="1666875"/>
            <a:chOff x="8175308" y="2192337"/>
            <a:chExt cx="1666875" cy="1666875"/>
          </a:xfrm>
        </p:grpSpPr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9A7BD49A-6671-429C-914C-C42877E305BE}"/>
                </a:ext>
              </a:extLst>
            </p:cNvPr>
            <p:cNvSpPr/>
            <p:nvPr/>
          </p:nvSpPr>
          <p:spPr>
            <a:xfrm>
              <a:off x="8175308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pl-PL" sz="1400"/>
                <a:t>IK 10 – to maksymalna odporność na uderzenia</a:t>
              </a:r>
            </a:p>
          </p:txBody>
        </p:sp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2FE839C-02B2-4271-99A6-92385B9387D6}"/>
                </a:ext>
              </a:extLst>
            </p:cNvPr>
            <p:cNvSpPr/>
            <p:nvPr/>
          </p:nvSpPr>
          <p:spPr>
            <a:xfrm rot="16200000">
              <a:off x="8970384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3C8AE3A6-07DF-4E62-9578-101D7EEAF38C}"/>
              </a:ext>
            </a:extLst>
          </p:cNvPr>
          <p:cNvGrpSpPr/>
          <p:nvPr/>
        </p:nvGrpSpPr>
        <p:grpSpPr>
          <a:xfrm>
            <a:off x="10117137" y="2192337"/>
            <a:ext cx="1666875" cy="1666875"/>
            <a:chOff x="10117137" y="2192337"/>
            <a:chExt cx="1666875" cy="1666875"/>
          </a:xfrm>
        </p:grpSpPr>
        <p:sp>
          <p:nvSpPr>
            <p:cNvPr id="43" name="Prostokąt 42">
              <a:extLst>
                <a:ext uri="{FF2B5EF4-FFF2-40B4-BE49-F238E27FC236}">
                  <a16:creationId xmlns:a16="http://schemas.microsoft.com/office/drawing/2014/main" id="{841670E8-CA3B-468F-96CE-42C452F43863}"/>
                </a:ext>
              </a:extLst>
            </p:cNvPr>
            <p:cNvSpPr/>
            <p:nvPr/>
          </p:nvSpPr>
          <p:spPr>
            <a:xfrm>
              <a:off x="10117137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pl-PL" sz="1400"/>
                <a:t>IP – najwyższy standard ochrony przed dostaniem się wody i pyłu</a:t>
              </a:r>
            </a:p>
          </p:txBody>
        </p:sp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6F0A89A4-F901-41C8-962B-B84E7613DDF9}"/>
                </a:ext>
              </a:extLst>
            </p:cNvPr>
            <p:cNvSpPr/>
            <p:nvPr/>
          </p:nvSpPr>
          <p:spPr>
            <a:xfrm rot="16200000">
              <a:off x="10912213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59" name="Info 1">
            <a:extLst>
              <a:ext uri="{FF2B5EF4-FFF2-40B4-BE49-F238E27FC236}">
                <a16:creationId xmlns:a16="http://schemas.microsoft.com/office/drawing/2014/main" id="{0D54A804-54E6-489F-BA8F-44200D6EBAE3}"/>
              </a:ext>
            </a:extLst>
          </p:cNvPr>
          <p:cNvSpPr/>
          <p:nvPr/>
        </p:nvSpPr>
        <p:spPr>
          <a:xfrm>
            <a:off x="8879219" y="3525807"/>
            <a:ext cx="259052" cy="2590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sp>
        <p:nvSpPr>
          <p:cNvPr id="60" name="Info 2">
            <a:extLst>
              <a:ext uri="{FF2B5EF4-FFF2-40B4-BE49-F238E27FC236}">
                <a16:creationId xmlns:a16="http://schemas.microsoft.com/office/drawing/2014/main" id="{DBDEE0FE-75EA-4CA6-A5ED-345470DBAAC9}"/>
              </a:ext>
            </a:extLst>
          </p:cNvPr>
          <p:cNvSpPr/>
          <p:nvPr/>
        </p:nvSpPr>
        <p:spPr>
          <a:xfrm>
            <a:off x="10851861" y="3525807"/>
            <a:ext cx="259052" cy="2590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grpSp>
        <p:nvGrpSpPr>
          <p:cNvPr id="70" name="Grupa info 1">
            <a:extLst>
              <a:ext uri="{FF2B5EF4-FFF2-40B4-BE49-F238E27FC236}">
                <a16:creationId xmlns:a16="http://schemas.microsoft.com/office/drawing/2014/main" id="{6E3FA6C5-D80F-49BC-9B5E-C3E90815840B}"/>
              </a:ext>
            </a:extLst>
          </p:cNvPr>
          <p:cNvGrpSpPr/>
          <p:nvPr/>
        </p:nvGrpSpPr>
        <p:grpSpPr>
          <a:xfrm>
            <a:off x="12279938" y="2018489"/>
            <a:ext cx="3970829" cy="1959151"/>
            <a:chOff x="7954471" y="2018489"/>
            <a:chExt cx="3970829" cy="1959151"/>
          </a:xfrm>
        </p:grpSpPr>
        <p:sp>
          <p:nvSpPr>
            <p:cNvPr id="69" name="Grupa IK">
              <a:extLst>
                <a:ext uri="{FF2B5EF4-FFF2-40B4-BE49-F238E27FC236}">
                  <a16:creationId xmlns:a16="http://schemas.microsoft.com/office/drawing/2014/main" id="{1001526C-B1C9-4CF5-A34B-E9D1FA3796AB}"/>
                </a:ext>
              </a:extLst>
            </p:cNvPr>
            <p:cNvSpPr/>
            <p:nvPr/>
          </p:nvSpPr>
          <p:spPr>
            <a:xfrm>
              <a:off x="7954471" y="2018489"/>
              <a:ext cx="3970829" cy="19591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lang="pl-PL" sz="1400" b="1"/>
                <a:t>IP  </a:t>
              </a:r>
              <a:r>
                <a:rPr lang="pl-PL" sz="1400"/>
                <a:t>(International </a:t>
              </a:r>
              <a:r>
                <a:rPr lang="pl-PL" sz="1400" err="1"/>
                <a:t>Protection</a:t>
              </a:r>
              <a:r>
                <a:rPr lang="pl-PL" sz="1400"/>
                <a:t> Rating)</a:t>
              </a:r>
            </a:p>
            <a:p>
              <a:r>
                <a:rPr lang="pl-PL" sz="1400"/>
                <a:t>Składa się z dwóch liter </a:t>
              </a:r>
              <a:r>
                <a:rPr lang="pl-PL" sz="1400" b="1"/>
                <a:t>IP</a:t>
              </a:r>
              <a:r>
                <a:rPr lang="pl-PL" sz="1400"/>
                <a:t> i dwóch znaków</a:t>
              </a:r>
            </a:p>
          </p:txBody>
        </p:sp>
        <p:grpSp>
          <p:nvGrpSpPr>
            <p:cNvPr id="64" name="Grupa 63">
              <a:extLst>
                <a:ext uri="{FF2B5EF4-FFF2-40B4-BE49-F238E27FC236}">
                  <a16:creationId xmlns:a16="http://schemas.microsoft.com/office/drawing/2014/main" id="{C9CF908C-9348-4BD6-8E60-4DD39B675492}"/>
                </a:ext>
              </a:extLst>
            </p:cNvPr>
            <p:cNvGrpSpPr/>
            <p:nvPr/>
          </p:nvGrpSpPr>
          <p:grpSpPr>
            <a:xfrm>
              <a:off x="8096281" y="2794648"/>
              <a:ext cx="3491802" cy="911819"/>
              <a:chOff x="13619069" y="3649864"/>
              <a:chExt cx="3622234" cy="945879"/>
            </a:xfrm>
          </p:grpSpPr>
          <p:pic>
            <p:nvPicPr>
              <p:cNvPr id="66" name="Picture 2" descr="Układ kodu IP według normy PN-EN 60529:2003">
                <a:extLst>
                  <a:ext uri="{FF2B5EF4-FFF2-40B4-BE49-F238E27FC236}">
                    <a16:creationId xmlns:a16="http://schemas.microsoft.com/office/drawing/2014/main" id="{D9F88DA1-2133-4223-BAF0-CFBF0B8913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3619069" y="3649864"/>
                <a:ext cx="3622234" cy="945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Prostokąt 66">
                <a:extLst>
                  <a:ext uri="{FF2B5EF4-FFF2-40B4-BE49-F238E27FC236}">
                    <a16:creationId xmlns:a16="http://schemas.microsoft.com/office/drawing/2014/main" id="{64D2C299-5147-499E-B0BA-91C361E0D4F4}"/>
                  </a:ext>
                </a:extLst>
              </p:cNvPr>
              <p:cNvSpPr/>
              <p:nvPr/>
            </p:nvSpPr>
            <p:spPr>
              <a:xfrm>
                <a:off x="14861317" y="3946626"/>
                <a:ext cx="1931939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800"/>
                  <a:t>ochronę przed wtargnięciem ciał stałych</a:t>
                </a:r>
              </a:p>
            </p:txBody>
          </p:sp>
          <p:sp>
            <p:nvSpPr>
              <p:cNvPr id="68" name="Prostokąt 67">
                <a:extLst>
                  <a:ext uri="{FF2B5EF4-FFF2-40B4-BE49-F238E27FC236}">
                    <a16:creationId xmlns:a16="http://schemas.microsoft.com/office/drawing/2014/main" id="{66968EAF-4644-4A9F-9F0B-5B0C2AC8E83A}"/>
                  </a:ext>
                </a:extLst>
              </p:cNvPr>
              <p:cNvSpPr/>
              <p:nvPr/>
            </p:nvSpPr>
            <p:spPr>
              <a:xfrm>
                <a:off x="14861317" y="4214054"/>
                <a:ext cx="221246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800"/>
                  <a:t>ochronę przed szkodliwym wtargnięciem wody</a:t>
                </a:r>
              </a:p>
            </p:txBody>
          </p:sp>
        </p:grpSp>
      </p:grpSp>
      <p:sp>
        <p:nvSpPr>
          <p:cNvPr id="72" name="Grupa info2">
            <a:extLst>
              <a:ext uri="{FF2B5EF4-FFF2-40B4-BE49-F238E27FC236}">
                <a16:creationId xmlns:a16="http://schemas.microsoft.com/office/drawing/2014/main" id="{4F926831-20EC-482C-906F-FBE4D0F388AB}"/>
              </a:ext>
            </a:extLst>
          </p:cNvPr>
          <p:cNvSpPr/>
          <p:nvPr/>
        </p:nvSpPr>
        <p:spPr>
          <a:xfrm>
            <a:off x="12262365" y="2018489"/>
            <a:ext cx="3970829" cy="1959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pl-PL" sz="1400" b="1"/>
              <a:t>IK Jest to współczynnik ochrony przed energią uderzenia.</a:t>
            </a:r>
          </a:p>
          <a:p>
            <a:r>
              <a:rPr lang="pl-PL" sz="1400" b="1"/>
              <a:t>Standardowo, odporność na uderzenia obudów </a:t>
            </a:r>
            <a:r>
              <a:rPr lang="pl-PL" sz="1400" b="1" err="1"/>
              <a:t>Radiolex</a:t>
            </a:r>
            <a:r>
              <a:rPr lang="pl-PL" sz="1400" b="1"/>
              <a:t> to IK10  (czyli maksymalna wartość)</a:t>
            </a:r>
          </a:p>
          <a:p>
            <a:r>
              <a:rPr lang="pl-PL" sz="1400" b="1"/>
              <a:t>Odpowiada ochronie przed uderzenie młotkiem o masie 5 kg z wysokości 40 cm</a:t>
            </a:r>
          </a:p>
        </p:txBody>
      </p:sp>
    </p:spTree>
    <p:extLst>
      <p:ext uri="{BB962C8B-B14F-4D97-AF65-F5344CB8AC3E}">
        <p14:creationId xmlns:p14="http://schemas.microsoft.com/office/powerpoint/2010/main" val="23129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5117 0.0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6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34974 -0.0027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-13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59" grpId="0" animBg="1"/>
      <p:bldP spid="60" grpId="0" animBg="1"/>
      <p:bldP spid="72" grpId="0" animBg="1"/>
      <p:bldP spid="72" grpId="1" animBg="1"/>
      <p:bldP spid="72" grpId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63342D-8EE0-4901-81A2-1885B864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Podsumowanie</a:t>
            </a: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1D0B37F7-90E6-4C0E-986B-0D180E5E31EB}"/>
              </a:ext>
            </a:extLst>
          </p:cNvPr>
          <p:cNvGrpSpPr/>
          <p:nvPr/>
        </p:nvGrpSpPr>
        <p:grpSpPr>
          <a:xfrm>
            <a:off x="9638237" y="5023022"/>
            <a:ext cx="2135694" cy="1328351"/>
            <a:chOff x="9638236" y="5023022"/>
            <a:chExt cx="2135694" cy="1328351"/>
          </a:xfrm>
        </p:grpSpPr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AD5190FC-1E90-456B-973F-C91181CFEC2B}"/>
                </a:ext>
              </a:extLst>
            </p:cNvPr>
            <p:cNvSpPr/>
            <p:nvPr/>
          </p:nvSpPr>
          <p:spPr>
            <a:xfrm>
              <a:off x="9638236" y="5023022"/>
              <a:ext cx="2131850" cy="13283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B81C1D19-C87B-4222-BCA7-3B3E26CD4665}"/>
                </a:ext>
              </a:extLst>
            </p:cNvPr>
            <p:cNvSpPr txBox="1"/>
            <p:nvPr/>
          </p:nvSpPr>
          <p:spPr>
            <a:xfrm>
              <a:off x="9639517" y="5179366"/>
              <a:ext cx="2134413" cy="10156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Kompleksowe wyposażenie dodatkowe</a:t>
              </a: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6F3BDD52-0043-435D-B3B5-EC8215D75F6B}"/>
              </a:ext>
            </a:extLst>
          </p:cNvPr>
          <p:cNvGrpSpPr/>
          <p:nvPr/>
        </p:nvGrpSpPr>
        <p:grpSpPr>
          <a:xfrm>
            <a:off x="2711483" y="5023022"/>
            <a:ext cx="2131851" cy="1328351"/>
            <a:chOff x="2711483" y="5023022"/>
            <a:chExt cx="2131851" cy="1328351"/>
          </a:xfrm>
        </p:grpSpPr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8EF1B005-2AD2-4BA9-A45E-F86EDA819406}"/>
                </a:ext>
              </a:extLst>
            </p:cNvPr>
            <p:cNvSpPr/>
            <p:nvPr/>
          </p:nvSpPr>
          <p:spPr>
            <a:xfrm>
              <a:off x="2711483" y="5023022"/>
              <a:ext cx="2131850" cy="13283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2EAEC4C0-AF91-41B2-ACB0-BB912860CCE3}"/>
                </a:ext>
              </a:extLst>
            </p:cNvPr>
            <p:cNvSpPr txBox="1"/>
            <p:nvPr/>
          </p:nvSpPr>
          <p:spPr>
            <a:xfrm>
              <a:off x="2711483" y="5179366"/>
              <a:ext cx="2131851" cy="10156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Indywidualne zamówienia,</a:t>
              </a:r>
            </a:p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projekty</a:t>
              </a:r>
            </a:p>
          </p:txBody>
        </p: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A0C1D5B1-FCEC-4A03-A950-48B0C40FBC63}"/>
              </a:ext>
            </a:extLst>
          </p:cNvPr>
          <p:cNvGrpSpPr/>
          <p:nvPr/>
        </p:nvGrpSpPr>
        <p:grpSpPr>
          <a:xfrm>
            <a:off x="5019118" y="5023022"/>
            <a:ext cx="2134415" cy="1328351"/>
            <a:chOff x="5019118" y="5023022"/>
            <a:chExt cx="2134415" cy="1328351"/>
          </a:xfrm>
        </p:grpSpPr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A7A56AC5-5B3F-43E5-9D9B-FB35FACFD9B0}"/>
                </a:ext>
              </a:extLst>
            </p:cNvPr>
            <p:cNvSpPr/>
            <p:nvPr/>
          </p:nvSpPr>
          <p:spPr>
            <a:xfrm>
              <a:off x="5019118" y="5023022"/>
              <a:ext cx="2131850" cy="13283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DEAC94C5-B0FB-408D-98AF-4D76DC994615}"/>
                </a:ext>
              </a:extLst>
            </p:cNvPr>
            <p:cNvSpPr txBox="1"/>
            <p:nvPr/>
          </p:nvSpPr>
          <p:spPr>
            <a:xfrm>
              <a:off x="5019121" y="5179366"/>
              <a:ext cx="2134412" cy="10156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Najwyższa jakość wykonania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27ACE1F4-673C-4FD7-BE68-C980B5E0770E}"/>
              </a:ext>
            </a:extLst>
          </p:cNvPr>
          <p:cNvGrpSpPr/>
          <p:nvPr/>
        </p:nvGrpSpPr>
        <p:grpSpPr>
          <a:xfrm>
            <a:off x="401284" y="5023022"/>
            <a:ext cx="2131851" cy="1328351"/>
            <a:chOff x="401284" y="5023022"/>
            <a:chExt cx="2131851" cy="132835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81A0649E-F3DA-4CC0-8C6F-B27C2ED9AC60}"/>
                </a:ext>
              </a:extLst>
            </p:cNvPr>
            <p:cNvSpPr/>
            <p:nvPr/>
          </p:nvSpPr>
          <p:spPr>
            <a:xfrm>
              <a:off x="401284" y="5023022"/>
              <a:ext cx="2131850" cy="13283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B787789D-16E7-479D-AEED-968A537A4B1E}"/>
                </a:ext>
              </a:extLst>
            </p:cNvPr>
            <p:cNvSpPr txBox="1"/>
            <p:nvPr/>
          </p:nvSpPr>
          <p:spPr>
            <a:xfrm>
              <a:off x="401284" y="5333254"/>
              <a:ext cx="2131851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Szeroka oferta produktowa</a:t>
              </a:r>
            </a:p>
          </p:txBody>
        </p:sp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1E5DAC7C-5E02-431A-B756-DFB396DE3B86}"/>
              </a:ext>
            </a:extLst>
          </p:cNvPr>
          <p:cNvGrpSpPr/>
          <p:nvPr/>
        </p:nvGrpSpPr>
        <p:grpSpPr>
          <a:xfrm>
            <a:off x="7329320" y="5023022"/>
            <a:ext cx="2134412" cy="1328351"/>
            <a:chOff x="7329320" y="5023022"/>
            <a:chExt cx="2134412" cy="1328351"/>
          </a:xfrm>
        </p:grpSpPr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D34005FC-AB9E-4F6D-B5AA-EB7CCD6CFB54}"/>
                </a:ext>
              </a:extLst>
            </p:cNvPr>
            <p:cNvSpPr/>
            <p:nvPr/>
          </p:nvSpPr>
          <p:spPr>
            <a:xfrm>
              <a:off x="7330601" y="5023022"/>
              <a:ext cx="2131850" cy="13283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F5659744-18F6-4539-93A3-4388AF257ECC}"/>
                </a:ext>
              </a:extLst>
            </p:cNvPr>
            <p:cNvSpPr txBox="1"/>
            <p:nvPr/>
          </p:nvSpPr>
          <p:spPr>
            <a:xfrm>
              <a:off x="7329320" y="5179366"/>
              <a:ext cx="2134412" cy="10156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Łatwy montaż </a:t>
              </a:r>
              <a:br>
                <a:rPr lang="pl-PL" sz="2000" b="1">
                  <a:solidFill>
                    <a:schemeClr val="bg1"/>
                  </a:solidFill>
                </a:rPr>
              </a:br>
              <a:r>
                <a:rPr lang="pl-PL" sz="2000" b="1">
                  <a:solidFill>
                    <a:schemeClr val="bg1"/>
                  </a:solidFill>
                </a:rPr>
                <a:t>i minimum serwisowania</a:t>
              </a: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92E46922-EB5F-43A8-A9C9-B1B9374D8A21}"/>
              </a:ext>
            </a:extLst>
          </p:cNvPr>
          <p:cNvSpPr/>
          <p:nvPr/>
        </p:nvSpPr>
        <p:spPr>
          <a:xfrm>
            <a:off x="2711484" y="1353065"/>
            <a:ext cx="2131850" cy="3669957"/>
          </a:xfrm>
          <a:prstGeom prst="rect">
            <a:avLst/>
          </a:prstGeom>
          <a:blipFill dpi="0" rotWithShape="1">
            <a:blip r:embed="rId2"/>
            <a:srcRect/>
            <a:stretch>
              <a:fillRect l="-60505" r="-279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EF99299-4303-41D6-ADA2-D5131B7D9C4E}"/>
              </a:ext>
            </a:extLst>
          </p:cNvPr>
          <p:cNvSpPr/>
          <p:nvPr/>
        </p:nvSpPr>
        <p:spPr>
          <a:xfrm>
            <a:off x="5021683" y="1353065"/>
            <a:ext cx="2131850" cy="36699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C801F31-B0AB-4569-9F6D-A8AD387C0859}"/>
              </a:ext>
            </a:extLst>
          </p:cNvPr>
          <p:cNvSpPr/>
          <p:nvPr/>
        </p:nvSpPr>
        <p:spPr>
          <a:xfrm>
            <a:off x="7331882" y="1353065"/>
            <a:ext cx="2131850" cy="366995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1" name="Grupa 30">
            <a:extLst>
              <a:ext uri="{FF2B5EF4-FFF2-40B4-BE49-F238E27FC236}">
                <a16:creationId xmlns:a16="http://schemas.microsoft.com/office/drawing/2014/main" id="{1E183ED3-48EF-40A3-A01E-99A6C668C93D}"/>
              </a:ext>
            </a:extLst>
          </p:cNvPr>
          <p:cNvGrpSpPr/>
          <p:nvPr/>
        </p:nvGrpSpPr>
        <p:grpSpPr>
          <a:xfrm>
            <a:off x="240957" y="1353065"/>
            <a:ext cx="2292178" cy="3669957"/>
            <a:chOff x="240957" y="1353065"/>
            <a:chExt cx="2292178" cy="3669957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06156708-677D-442F-A9F2-64C223C2F805}"/>
                </a:ext>
              </a:extLst>
            </p:cNvPr>
            <p:cNvSpPr/>
            <p:nvPr/>
          </p:nvSpPr>
          <p:spPr>
            <a:xfrm>
              <a:off x="401285" y="1353065"/>
              <a:ext cx="2131850" cy="36699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 descr="Obraz zawierający zrzut ekranu, monitor, ekran, komputer&#10;&#10;Opis wygenerowany automatycznie">
              <a:extLst>
                <a:ext uri="{FF2B5EF4-FFF2-40B4-BE49-F238E27FC236}">
                  <a16:creationId xmlns:a16="http://schemas.microsoft.com/office/drawing/2014/main" id="{DB3D8FE7-CE96-41A1-94E1-DFC09E5B0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370" t="146" r="44032" b="3127"/>
            <a:stretch/>
          </p:blipFill>
          <p:spPr>
            <a:xfrm>
              <a:off x="240957" y="1532237"/>
              <a:ext cx="2292178" cy="3288729"/>
            </a:xfrm>
            <a:prstGeom prst="rect">
              <a:avLst/>
            </a:prstGeom>
            <a:effectLst/>
          </p:spPr>
        </p:pic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F403613A-9371-41A3-A597-4E91EF075CB0}"/>
              </a:ext>
            </a:extLst>
          </p:cNvPr>
          <p:cNvGrpSpPr/>
          <p:nvPr/>
        </p:nvGrpSpPr>
        <p:grpSpPr>
          <a:xfrm>
            <a:off x="9639516" y="1353065"/>
            <a:ext cx="2134415" cy="3669957"/>
            <a:chOff x="9639516" y="1353065"/>
            <a:chExt cx="2134415" cy="3669957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76BC3DD1-FEBB-4335-A25F-A8E8EF0032F9}"/>
                </a:ext>
              </a:extLst>
            </p:cNvPr>
            <p:cNvSpPr/>
            <p:nvPr/>
          </p:nvSpPr>
          <p:spPr>
            <a:xfrm>
              <a:off x="9642081" y="1353065"/>
              <a:ext cx="2131850" cy="36699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0" name="Obraz 19" descr="Obraz zawierający ręka, trzymający, osoba, kontrolka&#10;&#10;Opis wygenerowany automatycznie">
              <a:extLst>
                <a:ext uri="{FF2B5EF4-FFF2-40B4-BE49-F238E27FC236}">
                  <a16:creationId xmlns:a16="http://schemas.microsoft.com/office/drawing/2014/main" id="{8FAAF934-17E3-4067-883F-5AE05E236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83" r="14799"/>
            <a:stretch/>
          </p:blipFill>
          <p:spPr>
            <a:xfrm>
              <a:off x="9639516" y="1611639"/>
              <a:ext cx="2134413" cy="3129923"/>
            </a:xfrm>
            <a:prstGeom prst="rect">
              <a:avLst/>
            </a:prstGeom>
          </p:spPr>
        </p:pic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E3D4CD72-83A1-4BA7-AD8D-8130B0910369}"/>
              </a:ext>
            </a:extLst>
          </p:cNvPr>
          <p:cNvGrpSpPr/>
          <p:nvPr/>
        </p:nvGrpSpPr>
        <p:grpSpPr>
          <a:xfrm>
            <a:off x="398725" y="1353064"/>
            <a:ext cx="11375206" cy="3669957"/>
            <a:chOff x="398725" y="1353064"/>
            <a:chExt cx="11375206" cy="3669957"/>
          </a:xfrm>
        </p:grpSpPr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D646BBBF-9680-4A35-90EF-627BD5BA25AA}"/>
                </a:ext>
              </a:extLst>
            </p:cNvPr>
            <p:cNvSpPr/>
            <p:nvPr/>
          </p:nvSpPr>
          <p:spPr>
            <a:xfrm>
              <a:off x="398725" y="1353064"/>
              <a:ext cx="2134410" cy="3669957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2000">
                  <a:schemeClr val="tx2">
                    <a:alpha val="9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FC13018D-BE65-4A70-B7CE-2D5F1A74CEF3}"/>
                </a:ext>
              </a:extLst>
            </p:cNvPr>
            <p:cNvSpPr/>
            <p:nvPr/>
          </p:nvSpPr>
          <p:spPr>
            <a:xfrm>
              <a:off x="2708924" y="1353064"/>
              <a:ext cx="2134410" cy="36699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2000">
                  <a:schemeClr val="tx2">
                    <a:alpha val="9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88B29B42-358F-4524-871D-C9ADD04CAAB2}"/>
                </a:ext>
              </a:extLst>
            </p:cNvPr>
            <p:cNvSpPr/>
            <p:nvPr/>
          </p:nvSpPr>
          <p:spPr>
            <a:xfrm>
              <a:off x="5019123" y="1353064"/>
              <a:ext cx="2134410" cy="36699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2000">
                  <a:schemeClr val="tx2">
                    <a:alpha val="9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42BF8DEB-3A89-4D5D-804F-1881D061A394}"/>
                </a:ext>
              </a:extLst>
            </p:cNvPr>
            <p:cNvSpPr/>
            <p:nvPr/>
          </p:nvSpPr>
          <p:spPr>
            <a:xfrm>
              <a:off x="7329322" y="1353064"/>
              <a:ext cx="2134410" cy="36699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2000">
                  <a:schemeClr val="tx2">
                    <a:alpha val="9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CFD7EC8-8358-4743-A162-5210E405A29C}"/>
                </a:ext>
              </a:extLst>
            </p:cNvPr>
            <p:cNvSpPr/>
            <p:nvPr/>
          </p:nvSpPr>
          <p:spPr>
            <a:xfrm>
              <a:off x="9639521" y="1353064"/>
              <a:ext cx="2134410" cy="36699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2000">
                  <a:schemeClr val="tx2">
                    <a:alpha val="9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5233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D19765-FBFB-489F-A9A4-4C67D1DE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Zapraszamy do współpracy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A4633B5-8230-404A-9CCB-A68FE7FEC710}"/>
              </a:ext>
            </a:extLst>
          </p:cNvPr>
          <p:cNvSpPr/>
          <p:nvPr/>
        </p:nvSpPr>
        <p:spPr>
          <a:xfrm>
            <a:off x="744547" y="2755819"/>
            <a:ext cx="464239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pl-PL">
                <a:solidFill>
                  <a:schemeClr val="tx2"/>
                </a:solidFill>
              </a:rPr>
              <a:t>ul. Siennicka 23A, 80-758 Gdańsk, Polska</a:t>
            </a:r>
          </a:p>
          <a:p>
            <a:pPr>
              <a:spcBef>
                <a:spcPts val="3000"/>
              </a:spcBef>
            </a:pPr>
            <a:r>
              <a:rPr lang="pl-PL">
                <a:solidFill>
                  <a:schemeClr val="tx2"/>
                </a:solidFill>
              </a:rPr>
              <a:t>t</a:t>
            </a:r>
            <a:r>
              <a:rPr lang="de-DE" err="1">
                <a:solidFill>
                  <a:schemeClr val="tx2"/>
                </a:solidFill>
              </a:rPr>
              <a:t>el</a:t>
            </a:r>
            <a:r>
              <a:rPr lang="de-DE">
                <a:solidFill>
                  <a:schemeClr val="tx2"/>
                </a:solidFill>
              </a:rPr>
              <a:t>.+ 48 58 305 65 00, </a:t>
            </a:r>
            <a:r>
              <a:rPr lang="pl-PL">
                <a:solidFill>
                  <a:schemeClr val="tx2"/>
                </a:solidFill>
              </a:rPr>
              <a:t>+48 </a:t>
            </a:r>
            <a:r>
              <a:rPr lang="de-DE">
                <a:solidFill>
                  <a:schemeClr val="tx2"/>
                </a:solidFill>
              </a:rPr>
              <a:t>58 682 20 34</a:t>
            </a:r>
            <a:endParaRPr lang="pl-PL">
              <a:solidFill>
                <a:schemeClr val="tx2"/>
              </a:solidFill>
            </a:endParaRPr>
          </a:p>
          <a:p>
            <a:pPr>
              <a:spcBef>
                <a:spcPts val="3000"/>
              </a:spcBef>
            </a:pPr>
            <a:r>
              <a:rPr lang="pl-PL">
                <a:solidFill>
                  <a:schemeClr val="tx2"/>
                </a:solidFill>
              </a:rPr>
              <a:t>e-mail: </a:t>
            </a:r>
            <a:r>
              <a:rPr lang="pl-PL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radiolex@radiolex.pl</a:t>
            </a:r>
            <a:r>
              <a:rPr lang="pl-PL">
                <a:solidFill>
                  <a:schemeClr val="tx2"/>
                </a:solidFill>
              </a:rPr>
              <a:t> </a:t>
            </a:r>
          </a:p>
          <a:p>
            <a:pPr>
              <a:spcBef>
                <a:spcPts val="3000"/>
              </a:spcBef>
            </a:pPr>
            <a:r>
              <a:rPr lang="pl-PL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www.radiolex.pl</a:t>
            </a:r>
            <a:r>
              <a:rPr lang="pl-PL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AD99525-3819-41CF-842A-2F423308B260}"/>
              </a:ext>
            </a:extLst>
          </p:cNvPr>
          <p:cNvSpPr txBox="1"/>
          <p:nvPr/>
        </p:nvSpPr>
        <p:spPr>
          <a:xfrm>
            <a:off x="483696" y="1983806"/>
            <a:ext cx="331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err="1">
                <a:solidFill>
                  <a:schemeClr val="tx2"/>
                </a:solidFill>
                <a:latin typeface="+mj-lt"/>
              </a:rPr>
              <a:t>Radiolex</a:t>
            </a:r>
            <a:r>
              <a:rPr lang="pl-PL" b="1">
                <a:solidFill>
                  <a:schemeClr val="tx2"/>
                </a:solidFill>
                <a:latin typeface="+mj-lt"/>
              </a:rPr>
              <a:t> oddział w Gdańsku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3AE63D7-E9EC-4CB7-A5B8-3E08438E3384}"/>
              </a:ext>
            </a:extLst>
          </p:cNvPr>
          <p:cNvSpPr/>
          <p:nvPr/>
        </p:nvSpPr>
        <p:spPr>
          <a:xfrm rot="16200000">
            <a:off x="346094" y="2133701"/>
            <a:ext cx="192793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2C24D50-34CE-4502-9A5F-F4C2307DA3D3}"/>
              </a:ext>
            </a:extLst>
          </p:cNvPr>
          <p:cNvSpPr>
            <a:spLocks noEditPoints="1"/>
          </p:cNvSpPr>
          <p:nvPr/>
        </p:nvSpPr>
        <p:spPr bwMode="auto">
          <a:xfrm>
            <a:off x="458984" y="2755819"/>
            <a:ext cx="174735" cy="304764"/>
          </a:xfrm>
          <a:custGeom>
            <a:avLst/>
            <a:gdLst>
              <a:gd name="T0" fmla="*/ 306 w 611"/>
              <a:gd name="T1" fmla="*/ 1067 h 1067"/>
              <a:gd name="T2" fmla="*/ 288 w 611"/>
              <a:gd name="T3" fmla="*/ 1055 h 1067"/>
              <a:gd name="T4" fmla="*/ 0 w 611"/>
              <a:gd name="T5" fmla="*/ 306 h 1067"/>
              <a:gd name="T6" fmla="*/ 306 w 611"/>
              <a:gd name="T7" fmla="*/ 0 h 1067"/>
              <a:gd name="T8" fmla="*/ 611 w 611"/>
              <a:gd name="T9" fmla="*/ 306 h 1067"/>
              <a:gd name="T10" fmla="*/ 323 w 611"/>
              <a:gd name="T11" fmla="*/ 1055 h 1067"/>
              <a:gd name="T12" fmla="*/ 306 w 611"/>
              <a:gd name="T13" fmla="*/ 1067 h 1067"/>
              <a:gd name="T14" fmla="*/ 306 w 611"/>
              <a:gd name="T15" fmla="*/ 40 h 1067"/>
              <a:gd name="T16" fmla="*/ 40 w 611"/>
              <a:gd name="T17" fmla="*/ 306 h 1067"/>
              <a:gd name="T18" fmla="*/ 306 w 611"/>
              <a:gd name="T19" fmla="*/ 1001 h 1067"/>
              <a:gd name="T20" fmla="*/ 571 w 611"/>
              <a:gd name="T21" fmla="*/ 306 h 1067"/>
              <a:gd name="T22" fmla="*/ 306 w 611"/>
              <a:gd name="T23" fmla="*/ 40 h 1067"/>
              <a:gd name="T24" fmla="*/ 306 w 611"/>
              <a:gd name="T25" fmla="*/ 477 h 1067"/>
              <a:gd name="T26" fmla="*/ 123 w 611"/>
              <a:gd name="T27" fmla="*/ 295 h 1067"/>
              <a:gd name="T28" fmla="*/ 306 w 611"/>
              <a:gd name="T29" fmla="*/ 112 h 1067"/>
              <a:gd name="T30" fmla="*/ 488 w 611"/>
              <a:gd name="T31" fmla="*/ 295 h 1067"/>
              <a:gd name="T32" fmla="*/ 306 w 611"/>
              <a:gd name="T33" fmla="*/ 477 h 1067"/>
              <a:gd name="T34" fmla="*/ 306 w 611"/>
              <a:gd name="T35" fmla="*/ 152 h 1067"/>
              <a:gd name="T36" fmla="*/ 163 w 611"/>
              <a:gd name="T37" fmla="*/ 295 h 1067"/>
              <a:gd name="T38" fmla="*/ 306 w 611"/>
              <a:gd name="T39" fmla="*/ 437 h 1067"/>
              <a:gd name="T40" fmla="*/ 448 w 611"/>
              <a:gd name="T41" fmla="*/ 295 h 1067"/>
              <a:gd name="T42" fmla="*/ 306 w 611"/>
              <a:gd name="T43" fmla="*/ 152 h 1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1" h="1067">
                <a:moveTo>
                  <a:pt x="306" y="1067"/>
                </a:moveTo>
                <a:cubicBezTo>
                  <a:pt x="298" y="1067"/>
                  <a:pt x="291" y="1062"/>
                  <a:pt x="288" y="1055"/>
                </a:cubicBezTo>
                <a:cubicBezTo>
                  <a:pt x="276" y="1031"/>
                  <a:pt x="0" y="466"/>
                  <a:pt x="0" y="306"/>
                </a:cubicBezTo>
                <a:cubicBezTo>
                  <a:pt x="0" y="137"/>
                  <a:pt x="137" y="0"/>
                  <a:pt x="306" y="0"/>
                </a:cubicBezTo>
                <a:cubicBezTo>
                  <a:pt x="474" y="0"/>
                  <a:pt x="611" y="137"/>
                  <a:pt x="611" y="306"/>
                </a:cubicBezTo>
                <a:cubicBezTo>
                  <a:pt x="611" y="466"/>
                  <a:pt x="335" y="1031"/>
                  <a:pt x="323" y="1055"/>
                </a:cubicBezTo>
                <a:cubicBezTo>
                  <a:pt x="320" y="1062"/>
                  <a:pt x="313" y="1067"/>
                  <a:pt x="306" y="1067"/>
                </a:cubicBezTo>
                <a:close/>
                <a:moveTo>
                  <a:pt x="306" y="40"/>
                </a:moveTo>
                <a:cubicBezTo>
                  <a:pt x="159" y="40"/>
                  <a:pt x="40" y="159"/>
                  <a:pt x="40" y="306"/>
                </a:cubicBezTo>
                <a:cubicBezTo>
                  <a:pt x="40" y="434"/>
                  <a:pt x="243" y="870"/>
                  <a:pt x="306" y="1001"/>
                </a:cubicBezTo>
                <a:cubicBezTo>
                  <a:pt x="368" y="870"/>
                  <a:pt x="571" y="434"/>
                  <a:pt x="571" y="306"/>
                </a:cubicBezTo>
                <a:cubicBezTo>
                  <a:pt x="571" y="159"/>
                  <a:pt x="452" y="40"/>
                  <a:pt x="306" y="40"/>
                </a:cubicBezTo>
                <a:close/>
                <a:moveTo>
                  <a:pt x="306" y="477"/>
                </a:moveTo>
                <a:cubicBezTo>
                  <a:pt x="205" y="477"/>
                  <a:pt x="123" y="396"/>
                  <a:pt x="123" y="295"/>
                </a:cubicBezTo>
                <a:cubicBezTo>
                  <a:pt x="123" y="194"/>
                  <a:pt x="205" y="112"/>
                  <a:pt x="306" y="112"/>
                </a:cubicBezTo>
                <a:cubicBezTo>
                  <a:pt x="406" y="112"/>
                  <a:pt x="488" y="194"/>
                  <a:pt x="488" y="295"/>
                </a:cubicBezTo>
                <a:cubicBezTo>
                  <a:pt x="488" y="396"/>
                  <a:pt x="406" y="477"/>
                  <a:pt x="306" y="477"/>
                </a:cubicBezTo>
                <a:close/>
                <a:moveTo>
                  <a:pt x="306" y="152"/>
                </a:moveTo>
                <a:cubicBezTo>
                  <a:pt x="227" y="152"/>
                  <a:pt x="163" y="216"/>
                  <a:pt x="163" y="295"/>
                </a:cubicBezTo>
                <a:cubicBezTo>
                  <a:pt x="163" y="373"/>
                  <a:pt x="227" y="437"/>
                  <a:pt x="306" y="437"/>
                </a:cubicBezTo>
                <a:cubicBezTo>
                  <a:pt x="384" y="437"/>
                  <a:pt x="448" y="373"/>
                  <a:pt x="448" y="295"/>
                </a:cubicBezTo>
                <a:cubicBezTo>
                  <a:pt x="448" y="216"/>
                  <a:pt x="384" y="152"/>
                  <a:pt x="30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73F49B14-F13D-4F30-BD37-D5432B6A3984}"/>
              </a:ext>
            </a:extLst>
          </p:cNvPr>
          <p:cNvGrpSpPr/>
          <p:nvPr/>
        </p:nvGrpSpPr>
        <p:grpSpPr>
          <a:xfrm rot="1860078">
            <a:off x="411191" y="3447024"/>
            <a:ext cx="281461" cy="262256"/>
            <a:chOff x="103470" y="3670147"/>
            <a:chExt cx="249923" cy="245898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F0FD9C2-D494-474F-B46B-132E06DFF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90" y="3670147"/>
              <a:ext cx="91759" cy="88540"/>
            </a:xfrm>
            <a:custGeom>
              <a:avLst/>
              <a:gdLst>
                <a:gd name="T0" fmla="*/ 231 w 353"/>
                <a:gd name="T1" fmla="*/ 340 h 340"/>
                <a:gd name="T2" fmla="*/ 206 w 353"/>
                <a:gd name="T3" fmla="*/ 330 h 340"/>
                <a:gd name="T4" fmla="*/ 206 w 353"/>
                <a:gd name="T5" fmla="*/ 330 h 340"/>
                <a:gd name="T6" fmla="*/ 11 w 353"/>
                <a:gd name="T7" fmla="*/ 145 h 340"/>
                <a:gd name="T8" fmla="*/ 0 w 353"/>
                <a:gd name="T9" fmla="*/ 119 h 340"/>
                <a:gd name="T10" fmla="*/ 12 w 353"/>
                <a:gd name="T11" fmla="*/ 95 h 340"/>
                <a:gd name="T12" fmla="*/ 97 w 353"/>
                <a:gd name="T13" fmla="*/ 14 h 340"/>
                <a:gd name="T14" fmla="*/ 147 w 353"/>
                <a:gd name="T15" fmla="*/ 14 h 340"/>
                <a:gd name="T16" fmla="*/ 342 w 353"/>
                <a:gd name="T17" fmla="*/ 199 h 340"/>
                <a:gd name="T18" fmla="*/ 353 w 353"/>
                <a:gd name="T19" fmla="*/ 225 h 340"/>
                <a:gd name="T20" fmla="*/ 341 w 353"/>
                <a:gd name="T21" fmla="*/ 249 h 340"/>
                <a:gd name="T22" fmla="*/ 262 w 353"/>
                <a:gd name="T23" fmla="*/ 325 h 340"/>
                <a:gd name="T24" fmla="*/ 261 w 353"/>
                <a:gd name="T25" fmla="*/ 326 h 340"/>
                <a:gd name="T26" fmla="*/ 256 w 353"/>
                <a:gd name="T27" fmla="*/ 330 h 340"/>
                <a:gd name="T28" fmla="*/ 231 w 353"/>
                <a:gd name="T29" fmla="*/ 340 h 340"/>
                <a:gd name="T30" fmla="*/ 43 w 353"/>
                <a:gd name="T31" fmla="*/ 120 h 340"/>
                <a:gd name="T32" fmla="*/ 231 w 353"/>
                <a:gd name="T33" fmla="*/ 298 h 340"/>
                <a:gd name="T34" fmla="*/ 235 w 353"/>
                <a:gd name="T35" fmla="*/ 296 h 340"/>
                <a:gd name="T36" fmla="*/ 310 w 353"/>
                <a:gd name="T37" fmla="*/ 224 h 340"/>
                <a:gd name="T38" fmla="*/ 122 w 353"/>
                <a:gd name="T39" fmla="*/ 45 h 340"/>
                <a:gd name="T40" fmla="*/ 43 w 353"/>
                <a:gd name="T41" fmla="*/ 12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3" h="340">
                  <a:moveTo>
                    <a:pt x="231" y="340"/>
                  </a:moveTo>
                  <a:cubicBezTo>
                    <a:pt x="222" y="340"/>
                    <a:pt x="213" y="337"/>
                    <a:pt x="206" y="330"/>
                  </a:cubicBezTo>
                  <a:cubicBezTo>
                    <a:pt x="206" y="330"/>
                    <a:pt x="206" y="330"/>
                    <a:pt x="206" y="330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4" y="138"/>
                    <a:pt x="0" y="129"/>
                    <a:pt x="0" y="119"/>
                  </a:cubicBezTo>
                  <a:cubicBezTo>
                    <a:pt x="1" y="110"/>
                    <a:pt x="5" y="101"/>
                    <a:pt x="12" y="9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110" y="0"/>
                    <a:pt x="132" y="0"/>
                    <a:pt x="147" y="14"/>
                  </a:cubicBezTo>
                  <a:cubicBezTo>
                    <a:pt x="342" y="199"/>
                    <a:pt x="342" y="199"/>
                    <a:pt x="342" y="199"/>
                  </a:cubicBezTo>
                  <a:cubicBezTo>
                    <a:pt x="349" y="205"/>
                    <a:pt x="353" y="215"/>
                    <a:pt x="353" y="225"/>
                  </a:cubicBezTo>
                  <a:cubicBezTo>
                    <a:pt x="352" y="234"/>
                    <a:pt x="348" y="243"/>
                    <a:pt x="341" y="249"/>
                  </a:cubicBezTo>
                  <a:cubicBezTo>
                    <a:pt x="262" y="325"/>
                    <a:pt x="262" y="325"/>
                    <a:pt x="262" y="325"/>
                  </a:cubicBezTo>
                  <a:cubicBezTo>
                    <a:pt x="261" y="325"/>
                    <a:pt x="261" y="326"/>
                    <a:pt x="261" y="326"/>
                  </a:cubicBezTo>
                  <a:cubicBezTo>
                    <a:pt x="256" y="330"/>
                    <a:pt x="256" y="330"/>
                    <a:pt x="256" y="330"/>
                  </a:cubicBezTo>
                  <a:cubicBezTo>
                    <a:pt x="249" y="337"/>
                    <a:pt x="240" y="340"/>
                    <a:pt x="231" y="340"/>
                  </a:cubicBezTo>
                  <a:close/>
                  <a:moveTo>
                    <a:pt x="43" y="120"/>
                  </a:moveTo>
                  <a:cubicBezTo>
                    <a:pt x="231" y="298"/>
                    <a:pt x="231" y="298"/>
                    <a:pt x="231" y="298"/>
                  </a:cubicBezTo>
                  <a:cubicBezTo>
                    <a:pt x="235" y="296"/>
                    <a:pt x="235" y="296"/>
                    <a:pt x="235" y="296"/>
                  </a:cubicBezTo>
                  <a:cubicBezTo>
                    <a:pt x="310" y="224"/>
                    <a:pt x="310" y="224"/>
                    <a:pt x="310" y="224"/>
                  </a:cubicBezTo>
                  <a:cubicBezTo>
                    <a:pt x="122" y="45"/>
                    <a:pt x="122" y="45"/>
                    <a:pt x="122" y="45"/>
                  </a:cubicBezTo>
                  <a:lnTo>
                    <a:pt x="43" y="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669743C-10F2-42F3-B5ED-F9603D0B0B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231" y="3805371"/>
              <a:ext cx="92162" cy="91357"/>
            </a:xfrm>
            <a:custGeom>
              <a:avLst/>
              <a:gdLst>
                <a:gd name="T0" fmla="*/ 232 w 353"/>
                <a:gd name="T1" fmla="*/ 352 h 352"/>
                <a:gd name="T2" fmla="*/ 206 w 353"/>
                <a:gd name="T3" fmla="*/ 342 h 352"/>
                <a:gd name="T4" fmla="*/ 11 w 353"/>
                <a:gd name="T5" fmla="*/ 147 h 352"/>
                <a:gd name="T6" fmla="*/ 1 w 353"/>
                <a:gd name="T7" fmla="*/ 120 h 352"/>
                <a:gd name="T8" fmla="*/ 12 w 353"/>
                <a:gd name="T9" fmla="*/ 96 h 352"/>
                <a:gd name="T10" fmla="*/ 96 w 353"/>
                <a:gd name="T11" fmla="*/ 11 h 352"/>
                <a:gd name="T12" fmla="*/ 121 w 353"/>
                <a:gd name="T13" fmla="*/ 0 h 352"/>
                <a:gd name="T14" fmla="*/ 147 w 353"/>
                <a:gd name="T15" fmla="*/ 11 h 352"/>
                <a:gd name="T16" fmla="*/ 147 w 353"/>
                <a:gd name="T17" fmla="*/ 11 h 352"/>
                <a:gd name="T18" fmla="*/ 342 w 353"/>
                <a:gd name="T19" fmla="*/ 205 h 352"/>
                <a:gd name="T20" fmla="*/ 353 w 353"/>
                <a:gd name="T21" fmla="*/ 232 h 352"/>
                <a:gd name="T22" fmla="*/ 342 w 353"/>
                <a:gd name="T23" fmla="*/ 256 h 352"/>
                <a:gd name="T24" fmla="*/ 257 w 353"/>
                <a:gd name="T25" fmla="*/ 342 h 352"/>
                <a:gd name="T26" fmla="*/ 232 w 353"/>
                <a:gd name="T27" fmla="*/ 352 h 352"/>
                <a:gd name="T28" fmla="*/ 42 w 353"/>
                <a:gd name="T29" fmla="*/ 122 h 352"/>
                <a:gd name="T30" fmla="*/ 232 w 353"/>
                <a:gd name="T31" fmla="*/ 311 h 352"/>
                <a:gd name="T32" fmla="*/ 234 w 353"/>
                <a:gd name="T33" fmla="*/ 308 h 352"/>
                <a:gd name="T34" fmla="*/ 311 w 353"/>
                <a:gd name="T35" fmla="*/ 231 h 352"/>
                <a:gd name="T36" fmla="*/ 122 w 353"/>
                <a:gd name="T37" fmla="*/ 42 h 352"/>
                <a:gd name="T38" fmla="*/ 42 w 353"/>
                <a:gd name="T39" fmla="*/ 12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52">
                  <a:moveTo>
                    <a:pt x="232" y="352"/>
                  </a:moveTo>
                  <a:cubicBezTo>
                    <a:pt x="222" y="352"/>
                    <a:pt x="213" y="349"/>
                    <a:pt x="206" y="342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4" y="140"/>
                    <a:pt x="0" y="130"/>
                    <a:pt x="1" y="120"/>
                  </a:cubicBezTo>
                  <a:cubicBezTo>
                    <a:pt x="1" y="111"/>
                    <a:pt x="5" y="102"/>
                    <a:pt x="12" y="96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103" y="4"/>
                    <a:pt x="112" y="0"/>
                    <a:pt x="121" y="0"/>
                  </a:cubicBezTo>
                  <a:cubicBezTo>
                    <a:pt x="131" y="0"/>
                    <a:pt x="140" y="4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342" y="205"/>
                    <a:pt x="342" y="205"/>
                    <a:pt x="342" y="205"/>
                  </a:cubicBezTo>
                  <a:cubicBezTo>
                    <a:pt x="349" y="212"/>
                    <a:pt x="353" y="222"/>
                    <a:pt x="353" y="232"/>
                  </a:cubicBezTo>
                  <a:cubicBezTo>
                    <a:pt x="353" y="241"/>
                    <a:pt x="349" y="250"/>
                    <a:pt x="342" y="256"/>
                  </a:cubicBezTo>
                  <a:cubicBezTo>
                    <a:pt x="257" y="342"/>
                    <a:pt x="257" y="342"/>
                    <a:pt x="257" y="342"/>
                  </a:cubicBezTo>
                  <a:cubicBezTo>
                    <a:pt x="250" y="349"/>
                    <a:pt x="241" y="352"/>
                    <a:pt x="232" y="352"/>
                  </a:cubicBezTo>
                  <a:close/>
                  <a:moveTo>
                    <a:pt x="42" y="122"/>
                  </a:moveTo>
                  <a:cubicBezTo>
                    <a:pt x="232" y="311"/>
                    <a:pt x="232" y="311"/>
                    <a:pt x="232" y="311"/>
                  </a:cubicBezTo>
                  <a:cubicBezTo>
                    <a:pt x="234" y="308"/>
                    <a:pt x="234" y="308"/>
                    <a:pt x="234" y="308"/>
                  </a:cubicBezTo>
                  <a:cubicBezTo>
                    <a:pt x="311" y="231"/>
                    <a:pt x="311" y="231"/>
                    <a:pt x="311" y="231"/>
                  </a:cubicBezTo>
                  <a:cubicBezTo>
                    <a:pt x="122" y="42"/>
                    <a:pt x="122" y="42"/>
                    <a:pt x="122" y="42"/>
                  </a:cubicBezTo>
                  <a:lnTo>
                    <a:pt x="42" y="1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C07ADF4-6479-43A0-AC43-1F95EDABBB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470" y="3708782"/>
              <a:ext cx="209678" cy="207263"/>
            </a:xfrm>
            <a:custGeom>
              <a:avLst/>
              <a:gdLst>
                <a:gd name="T0" fmla="*/ 680 w 805"/>
                <a:gd name="T1" fmla="*/ 797 h 797"/>
                <a:gd name="T2" fmla="*/ 640 w 805"/>
                <a:gd name="T3" fmla="*/ 794 h 797"/>
                <a:gd name="T4" fmla="*/ 252 w 805"/>
                <a:gd name="T5" fmla="*/ 568 h 797"/>
                <a:gd name="T6" fmla="*/ 11 w 805"/>
                <a:gd name="T7" fmla="*/ 165 h 797"/>
                <a:gd name="T8" fmla="*/ 37 w 805"/>
                <a:gd name="T9" fmla="*/ 9 h 797"/>
                <a:gd name="T10" fmla="*/ 52 w 805"/>
                <a:gd name="T11" fmla="*/ 0 h 797"/>
                <a:gd name="T12" fmla="*/ 68 w 805"/>
                <a:gd name="T13" fmla="*/ 6 h 797"/>
                <a:gd name="T14" fmla="*/ 278 w 805"/>
                <a:gd name="T15" fmla="*/ 217 h 797"/>
                <a:gd name="T16" fmla="*/ 281 w 805"/>
                <a:gd name="T17" fmla="*/ 241 h 797"/>
                <a:gd name="T18" fmla="*/ 385 w 805"/>
                <a:gd name="T19" fmla="*/ 424 h 797"/>
                <a:gd name="T20" fmla="*/ 385 w 805"/>
                <a:gd name="T21" fmla="*/ 424 h 797"/>
                <a:gd name="T22" fmla="*/ 569 w 805"/>
                <a:gd name="T23" fmla="*/ 524 h 797"/>
                <a:gd name="T24" fmla="*/ 591 w 805"/>
                <a:gd name="T25" fmla="*/ 528 h 797"/>
                <a:gd name="T26" fmla="*/ 799 w 805"/>
                <a:gd name="T27" fmla="*/ 736 h 797"/>
                <a:gd name="T28" fmla="*/ 805 w 805"/>
                <a:gd name="T29" fmla="*/ 751 h 797"/>
                <a:gd name="T30" fmla="*/ 794 w 805"/>
                <a:gd name="T31" fmla="*/ 769 h 797"/>
                <a:gd name="T32" fmla="*/ 680 w 805"/>
                <a:gd name="T33" fmla="*/ 797 h 797"/>
                <a:gd name="T34" fmla="*/ 778 w 805"/>
                <a:gd name="T35" fmla="*/ 769 h 797"/>
                <a:gd name="T36" fmla="*/ 785 w 805"/>
                <a:gd name="T37" fmla="*/ 771 h 797"/>
                <a:gd name="T38" fmla="*/ 778 w 805"/>
                <a:gd name="T39" fmla="*/ 769 h 797"/>
                <a:gd name="T40" fmla="*/ 60 w 805"/>
                <a:gd name="T41" fmla="*/ 55 h 797"/>
                <a:gd name="T42" fmla="*/ 51 w 805"/>
                <a:gd name="T43" fmla="*/ 164 h 797"/>
                <a:gd name="T44" fmla="*/ 279 w 805"/>
                <a:gd name="T45" fmla="*/ 540 h 797"/>
                <a:gd name="T46" fmla="*/ 751 w 805"/>
                <a:gd name="T47" fmla="*/ 745 h 797"/>
                <a:gd name="T48" fmla="*/ 571 w 805"/>
                <a:gd name="T49" fmla="*/ 565 h 797"/>
                <a:gd name="T50" fmla="*/ 357 w 805"/>
                <a:gd name="T51" fmla="*/ 452 h 797"/>
                <a:gd name="T52" fmla="*/ 240 w 805"/>
                <a:gd name="T53" fmla="*/ 235 h 797"/>
                <a:gd name="T54" fmla="*/ 60 w 805"/>
                <a:gd name="T55" fmla="*/ 55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5" h="797">
                  <a:moveTo>
                    <a:pt x="680" y="797"/>
                  </a:moveTo>
                  <a:cubicBezTo>
                    <a:pt x="668" y="797"/>
                    <a:pt x="654" y="796"/>
                    <a:pt x="640" y="794"/>
                  </a:cubicBezTo>
                  <a:cubicBezTo>
                    <a:pt x="523" y="779"/>
                    <a:pt x="392" y="703"/>
                    <a:pt x="252" y="568"/>
                  </a:cubicBezTo>
                  <a:cubicBezTo>
                    <a:pt x="106" y="428"/>
                    <a:pt x="24" y="292"/>
                    <a:pt x="11" y="165"/>
                  </a:cubicBezTo>
                  <a:cubicBezTo>
                    <a:pt x="0" y="67"/>
                    <a:pt x="36" y="12"/>
                    <a:pt x="37" y="9"/>
                  </a:cubicBezTo>
                  <a:cubicBezTo>
                    <a:pt x="40" y="4"/>
                    <a:pt x="46" y="1"/>
                    <a:pt x="52" y="0"/>
                  </a:cubicBezTo>
                  <a:cubicBezTo>
                    <a:pt x="58" y="0"/>
                    <a:pt x="64" y="2"/>
                    <a:pt x="68" y="6"/>
                  </a:cubicBezTo>
                  <a:cubicBezTo>
                    <a:pt x="278" y="217"/>
                    <a:pt x="278" y="217"/>
                    <a:pt x="278" y="217"/>
                  </a:cubicBezTo>
                  <a:cubicBezTo>
                    <a:pt x="284" y="223"/>
                    <a:pt x="286" y="233"/>
                    <a:pt x="281" y="241"/>
                  </a:cubicBezTo>
                  <a:cubicBezTo>
                    <a:pt x="280" y="242"/>
                    <a:pt x="252" y="291"/>
                    <a:pt x="385" y="424"/>
                  </a:cubicBezTo>
                  <a:cubicBezTo>
                    <a:pt x="385" y="424"/>
                    <a:pt x="385" y="424"/>
                    <a:pt x="385" y="424"/>
                  </a:cubicBezTo>
                  <a:cubicBezTo>
                    <a:pt x="501" y="540"/>
                    <a:pt x="555" y="530"/>
                    <a:pt x="569" y="524"/>
                  </a:cubicBezTo>
                  <a:cubicBezTo>
                    <a:pt x="577" y="520"/>
                    <a:pt x="585" y="522"/>
                    <a:pt x="591" y="528"/>
                  </a:cubicBezTo>
                  <a:cubicBezTo>
                    <a:pt x="799" y="736"/>
                    <a:pt x="799" y="736"/>
                    <a:pt x="799" y="736"/>
                  </a:cubicBezTo>
                  <a:cubicBezTo>
                    <a:pt x="803" y="740"/>
                    <a:pt x="805" y="745"/>
                    <a:pt x="805" y="751"/>
                  </a:cubicBezTo>
                  <a:cubicBezTo>
                    <a:pt x="805" y="758"/>
                    <a:pt x="801" y="765"/>
                    <a:pt x="794" y="769"/>
                  </a:cubicBezTo>
                  <a:cubicBezTo>
                    <a:pt x="779" y="778"/>
                    <a:pt x="741" y="797"/>
                    <a:pt x="680" y="797"/>
                  </a:cubicBezTo>
                  <a:close/>
                  <a:moveTo>
                    <a:pt x="778" y="769"/>
                  </a:moveTo>
                  <a:cubicBezTo>
                    <a:pt x="780" y="770"/>
                    <a:pt x="782" y="771"/>
                    <a:pt x="785" y="771"/>
                  </a:cubicBezTo>
                  <a:cubicBezTo>
                    <a:pt x="782" y="771"/>
                    <a:pt x="780" y="770"/>
                    <a:pt x="778" y="769"/>
                  </a:cubicBezTo>
                  <a:close/>
                  <a:moveTo>
                    <a:pt x="60" y="55"/>
                  </a:moveTo>
                  <a:cubicBezTo>
                    <a:pt x="53" y="77"/>
                    <a:pt x="45" y="114"/>
                    <a:pt x="51" y="164"/>
                  </a:cubicBezTo>
                  <a:cubicBezTo>
                    <a:pt x="61" y="245"/>
                    <a:pt x="108" y="375"/>
                    <a:pt x="279" y="540"/>
                  </a:cubicBezTo>
                  <a:cubicBezTo>
                    <a:pt x="536" y="786"/>
                    <a:pt x="692" y="767"/>
                    <a:pt x="751" y="745"/>
                  </a:cubicBezTo>
                  <a:cubicBezTo>
                    <a:pt x="571" y="565"/>
                    <a:pt x="571" y="565"/>
                    <a:pt x="571" y="565"/>
                  </a:cubicBezTo>
                  <a:cubicBezTo>
                    <a:pt x="535" y="573"/>
                    <a:pt x="467" y="562"/>
                    <a:pt x="357" y="452"/>
                  </a:cubicBezTo>
                  <a:cubicBezTo>
                    <a:pt x="239" y="334"/>
                    <a:pt x="231" y="267"/>
                    <a:pt x="240" y="235"/>
                  </a:cubicBezTo>
                  <a:lnTo>
                    <a:pt x="60" y="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24" name="Freeform 17">
            <a:extLst>
              <a:ext uri="{FF2B5EF4-FFF2-40B4-BE49-F238E27FC236}">
                <a16:creationId xmlns:a16="http://schemas.microsoft.com/office/drawing/2014/main" id="{1311918C-FCDF-4BC2-9888-DB113841BD40}"/>
              </a:ext>
            </a:extLst>
          </p:cNvPr>
          <p:cNvSpPr>
            <a:spLocks noEditPoints="1"/>
          </p:cNvSpPr>
          <p:nvPr/>
        </p:nvSpPr>
        <p:spPr bwMode="auto">
          <a:xfrm>
            <a:off x="426130" y="4107696"/>
            <a:ext cx="266542" cy="256444"/>
          </a:xfrm>
          <a:custGeom>
            <a:avLst/>
            <a:gdLst>
              <a:gd name="T0" fmla="*/ 1057 w 1122"/>
              <a:gd name="T1" fmla="*/ 1079 h 1079"/>
              <a:gd name="T2" fmla="*/ 58 w 1122"/>
              <a:gd name="T3" fmla="*/ 1079 h 1079"/>
              <a:gd name="T4" fmla="*/ 0 w 1122"/>
              <a:gd name="T5" fmla="*/ 1022 h 1079"/>
              <a:gd name="T6" fmla="*/ 0 w 1122"/>
              <a:gd name="T7" fmla="*/ 439 h 1079"/>
              <a:gd name="T8" fmla="*/ 25 w 1122"/>
              <a:gd name="T9" fmla="*/ 390 h 1079"/>
              <a:gd name="T10" fmla="*/ 492 w 1122"/>
              <a:gd name="T11" fmla="*/ 25 h 1079"/>
              <a:gd name="T12" fmla="*/ 562 w 1122"/>
              <a:gd name="T13" fmla="*/ 0 h 1079"/>
              <a:gd name="T14" fmla="*/ 631 w 1122"/>
              <a:gd name="T15" fmla="*/ 25 h 1079"/>
              <a:gd name="T16" fmla="*/ 1098 w 1122"/>
              <a:gd name="T17" fmla="*/ 390 h 1079"/>
              <a:gd name="T18" fmla="*/ 1122 w 1122"/>
              <a:gd name="T19" fmla="*/ 439 h 1079"/>
              <a:gd name="T20" fmla="*/ 1122 w 1122"/>
              <a:gd name="T21" fmla="*/ 1014 h 1079"/>
              <a:gd name="T22" fmla="*/ 1057 w 1122"/>
              <a:gd name="T23" fmla="*/ 1079 h 1079"/>
              <a:gd name="T24" fmla="*/ 48 w 1122"/>
              <a:gd name="T25" fmla="*/ 423 h 1079"/>
              <a:gd name="T26" fmla="*/ 40 w 1122"/>
              <a:gd name="T27" fmla="*/ 439 h 1079"/>
              <a:gd name="T28" fmla="*/ 40 w 1122"/>
              <a:gd name="T29" fmla="*/ 1022 h 1079"/>
              <a:gd name="T30" fmla="*/ 58 w 1122"/>
              <a:gd name="T31" fmla="*/ 1039 h 1079"/>
              <a:gd name="T32" fmla="*/ 1057 w 1122"/>
              <a:gd name="T33" fmla="*/ 1039 h 1079"/>
              <a:gd name="T34" fmla="*/ 1082 w 1122"/>
              <a:gd name="T35" fmla="*/ 1014 h 1079"/>
              <a:gd name="T36" fmla="*/ 1082 w 1122"/>
              <a:gd name="T37" fmla="*/ 439 h 1079"/>
              <a:gd name="T38" fmla="*/ 1075 w 1122"/>
              <a:gd name="T39" fmla="*/ 423 h 1079"/>
              <a:gd name="T40" fmla="*/ 1073 w 1122"/>
              <a:gd name="T41" fmla="*/ 422 h 1079"/>
              <a:gd name="T42" fmla="*/ 606 w 1122"/>
              <a:gd name="T43" fmla="*/ 56 h 1079"/>
              <a:gd name="T44" fmla="*/ 606 w 1122"/>
              <a:gd name="T45" fmla="*/ 56 h 1079"/>
              <a:gd name="T46" fmla="*/ 562 w 1122"/>
              <a:gd name="T47" fmla="*/ 40 h 1079"/>
              <a:gd name="T48" fmla="*/ 517 w 1122"/>
              <a:gd name="T49" fmla="*/ 56 h 1079"/>
              <a:gd name="T50" fmla="*/ 516 w 1122"/>
              <a:gd name="T51" fmla="*/ 56 h 1079"/>
              <a:gd name="T52" fmla="*/ 49 w 1122"/>
              <a:gd name="T53" fmla="*/ 422 h 1079"/>
              <a:gd name="T54" fmla="*/ 48 w 1122"/>
              <a:gd name="T55" fmla="*/ 423 h 1079"/>
              <a:gd name="T56" fmla="*/ 556 w 1122"/>
              <a:gd name="T57" fmla="*/ 859 h 1079"/>
              <a:gd name="T58" fmla="*/ 529 w 1122"/>
              <a:gd name="T59" fmla="*/ 848 h 1079"/>
              <a:gd name="T60" fmla="*/ 107 w 1122"/>
              <a:gd name="T61" fmla="*/ 503 h 1079"/>
              <a:gd name="T62" fmla="*/ 100 w 1122"/>
              <a:gd name="T63" fmla="*/ 488 h 1079"/>
              <a:gd name="T64" fmla="*/ 100 w 1122"/>
              <a:gd name="T65" fmla="*/ 430 h 1079"/>
              <a:gd name="T66" fmla="*/ 156 w 1122"/>
              <a:gd name="T67" fmla="*/ 374 h 1079"/>
              <a:gd name="T68" fmla="*/ 956 w 1122"/>
              <a:gd name="T69" fmla="*/ 374 h 1079"/>
              <a:gd name="T70" fmla="*/ 1011 w 1122"/>
              <a:gd name="T71" fmla="*/ 430 h 1079"/>
              <a:gd name="T72" fmla="*/ 1011 w 1122"/>
              <a:gd name="T73" fmla="*/ 488 h 1079"/>
              <a:gd name="T74" fmla="*/ 1004 w 1122"/>
              <a:gd name="T75" fmla="*/ 503 h 1079"/>
              <a:gd name="T76" fmla="*/ 581 w 1122"/>
              <a:gd name="T77" fmla="*/ 850 h 1079"/>
              <a:gd name="T78" fmla="*/ 581 w 1122"/>
              <a:gd name="T79" fmla="*/ 850 h 1079"/>
              <a:gd name="T80" fmla="*/ 556 w 1122"/>
              <a:gd name="T81" fmla="*/ 859 h 1079"/>
              <a:gd name="T82" fmla="*/ 555 w 1122"/>
              <a:gd name="T83" fmla="*/ 819 h 1079"/>
              <a:gd name="T84" fmla="*/ 555 w 1122"/>
              <a:gd name="T85" fmla="*/ 819 h 1079"/>
              <a:gd name="T86" fmla="*/ 140 w 1122"/>
              <a:gd name="T87" fmla="*/ 478 h 1079"/>
              <a:gd name="T88" fmla="*/ 555 w 1122"/>
              <a:gd name="T89" fmla="*/ 818 h 1079"/>
              <a:gd name="T90" fmla="*/ 556 w 1122"/>
              <a:gd name="T91" fmla="*/ 818 h 1079"/>
              <a:gd name="T92" fmla="*/ 971 w 1122"/>
              <a:gd name="T93" fmla="*/ 478 h 1079"/>
              <a:gd name="T94" fmla="*/ 971 w 1122"/>
              <a:gd name="T95" fmla="*/ 430 h 1079"/>
              <a:gd name="T96" fmla="*/ 956 w 1122"/>
              <a:gd name="T97" fmla="*/ 414 h 1079"/>
              <a:gd name="T98" fmla="*/ 156 w 1122"/>
              <a:gd name="T99" fmla="*/ 414 h 1079"/>
              <a:gd name="T100" fmla="*/ 140 w 1122"/>
              <a:gd name="T101" fmla="*/ 430 h 1079"/>
              <a:gd name="T102" fmla="*/ 140 w 1122"/>
              <a:gd name="T103" fmla="*/ 478 h 1079"/>
              <a:gd name="T104" fmla="*/ 991 w 1122"/>
              <a:gd name="T105" fmla="*/ 488 h 1079"/>
              <a:gd name="T106" fmla="*/ 991 w 1122"/>
              <a:gd name="T107" fmla="*/ 488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22" h="1079">
                <a:moveTo>
                  <a:pt x="1057" y="1079"/>
                </a:moveTo>
                <a:cubicBezTo>
                  <a:pt x="58" y="1079"/>
                  <a:pt x="58" y="1079"/>
                  <a:pt x="58" y="1079"/>
                </a:cubicBezTo>
                <a:cubicBezTo>
                  <a:pt x="35" y="1079"/>
                  <a:pt x="0" y="1064"/>
                  <a:pt x="0" y="1022"/>
                </a:cubicBezTo>
                <a:cubicBezTo>
                  <a:pt x="0" y="439"/>
                  <a:pt x="0" y="439"/>
                  <a:pt x="0" y="439"/>
                </a:cubicBezTo>
                <a:cubicBezTo>
                  <a:pt x="0" y="409"/>
                  <a:pt x="20" y="393"/>
                  <a:pt x="25" y="390"/>
                </a:cubicBezTo>
                <a:cubicBezTo>
                  <a:pt x="492" y="25"/>
                  <a:pt x="492" y="25"/>
                  <a:pt x="492" y="25"/>
                </a:cubicBezTo>
                <a:cubicBezTo>
                  <a:pt x="495" y="22"/>
                  <a:pt x="523" y="0"/>
                  <a:pt x="562" y="0"/>
                </a:cubicBezTo>
                <a:cubicBezTo>
                  <a:pt x="599" y="0"/>
                  <a:pt x="627" y="22"/>
                  <a:pt x="631" y="25"/>
                </a:cubicBezTo>
                <a:cubicBezTo>
                  <a:pt x="1098" y="390"/>
                  <a:pt x="1098" y="390"/>
                  <a:pt x="1098" y="390"/>
                </a:cubicBezTo>
                <a:cubicBezTo>
                  <a:pt x="1103" y="393"/>
                  <a:pt x="1122" y="409"/>
                  <a:pt x="1122" y="439"/>
                </a:cubicBezTo>
                <a:cubicBezTo>
                  <a:pt x="1122" y="1014"/>
                  <a:pt x="1122" y="1014"/>
                  <a:pt x="1122" y="1014"/>
                </a:cubicBezTo>
                <a:cubicBezTo>
                  <a:pt x="1122" y="1062"/>
                  <a:pt x="1083" y="1079"/>
                  <a:pt x="1057" y="1079"/>
                </a:cubicBezTo>
                <a:close/>
                <a:moveTo>
                  <a:pt x="48" y="423"/>
                </a:moveTo>
                <a:cubicBezTo>
                  <a:pt x="46" y="424"/>
                  <a:pt x="40" y="429"/>
                  <a:pt x="40" y="439"/>
                </a:cubicBezTo>
                <a:cubicBezTo>
                  <a:pt x="40" y="1022"/>
                  <a:pt x="40" y="1022"/>
                  <a:pt x="40" y="1022"/>
                </a:cubicBezTo>
                <a:cubicBezTo>
                  <a:pt x="40" y="1037"/>
                  <a:pt x="53" y="1039"/>
                  <a:pt x="58" y="1039"/>
                </a:cubicBezTo>
                <a:cubicBezTo>
                  <a:pt x="1057" y="1039"/>
                  <a:pt x="1057" y="1039"/>
                  <a:pt x="1057" y="1039"/>
                </a:cubicBezTo>
                <a:cubicBezTo>
                  <a:pt x="1067" y="1039"/>
                  <a:pt x="1082" y="1035"/>
                  <a:pt x="1082" y="1014"/>
                </a:cubicBezTo>
                <a:cubicBezTo>
                  <a:pt x="1082" y="439"/>
                  <a:pt x="1082" y="439"/>
                  <a:pt x="1082" y="439"/>
                </a:cubicBezTo>
                <a:cubicBezTo>
                  <a:pt x="1082" y="429"/>
                  <a:pt x="1076" y="424"/>
                  <a:pt x="1075" y="423"/>
                </a:cubicBezTo>
                <a:cubicBezTo>
                  <a:pt x="1074" y="422"/>
                  <a:pt x="1074" y="422"/>
                  <a:pt x="1073" y="422"/>
                </a:cubicBezTo>
                <a:cubicBezTo>
                  <a:pt x="606" y="56"/>
                  <a:pt x="606" y="56"/>
                  <a:pt x="606" y="56"/>
                </a:cubicBezTo>
                <a:cubicBezTo>
                  <a:pt x="606" y="56"/>
                  <a:pt x="606" y="56"/>
                  <a:pt x="606" y="56"/>
                </a:cubicBezTo>
                <a:cubicBezTo>
                  <a:pt x="605" y="56"/>
                  <a:pt x="586" y="40"/>
                  <a:pt x="562" y="40"/>
                </a:cubicBezTo>
                <a:cubicBezTo>
                  <a:pt x="536" y="40"/>
                  <a:pt x="517" y="55"/>
                  <a:pt x="517" y="56"/>
                </a:cubicBezTo>
                <a:cubicBezTo>
                  <a:pt x="517" y="56"/>
                  <a:pt x="517" y="56"/>
                  <a:pt x="516" y="56"/>
                </a:cubicBezTo>
                <a:cubicBezTo>
                  <a:pt x="49" y="422"/>
                  <a:pt x="49" y="422"/>
                  <a:pt x="49" y="422"/>
                </a:cubicBezTo>
                <a:cubicBezTo>
                  <a:pt x="48" y="422"/>
                  <a:pt x="48" y="422"/>
                  <a:pt x="48" y="423"/>
                </a:cubicBezTo>
                <a:close/>
                <a:moveTo>
                  <a:pt x="556" y="859"/>
                </a:moveTo>
                <a:cubicBezTo>
                  <a:pt x="545" y="859"/>
                  <a:pt x="535" y="854"/>
                  <a:pt x="529" y="848"/>
                </a:cubicBezTo>
                <a:cubicBezTo>
                  <a:pt x="107" y="503"/>
                  <a:pt x="107" y="503"/>
                  <a:pt x="107" y="503"/>
                </a:cubicBezTo>
                <a:cubicBezTo>
                  <a:pt x="103" y="500"/>
                  <a:pt x="100" y="494"/>
                  <a:pt x="100" y="488"/>
                </a:cubicBezTo>
                <a:cubicBezTo>
                  <a:pt x="100" y="430"/>
                  <a:pt x="100" y="430"/>
                  <a:pt x="100" y="430"/>
                </a:cubicBezTo>
                <a:cubicBezTo>
                  <a:pt x="100" y="399"/>
                  <a:pt x="125" y="374"/>
                  <a:pt x="156" y="374"/>
                </a:cubicBezTo>
                <a:cubicBezTo>
                  <a:pt x="956" y="374"/>
                  <a:pt x="956" y="374"/>
                  <a:pt x="956" y="374"/>
                </a:cubicBezTo>
                <a:cubicBezTo>
                  <a:pt x="986" y="374"/>
                  <a:pt x="1011" y="399"/>
                  <a:pt x="1011" y="430"/>
                </a:cubicBezTo>
                <a:cubicBezTo>
                  <a:pt x="1011" y="488"/>
                  <a:pt x="1011" y="488"/>
                  <a:pt x="1011" y="488"/>
                </a:cubicBezTo>
                <a:cubicBezTo>
                  <a:pt x="1011" y="494"/>
                  <a:pt x="1009" y="500"/>
                  <a:pt x="1004" y="503"/>
                </a:cubicBezTo>
                <a:cubicBezTo>
                  <a:pt x="1000" y="507"/>
                  <a:pt x="594" y="839"/>
                  <a:pt x="581" y="850"/>
                </a:cubicBezTo>
                <a:cubicBezTo>
                  <a:pt x="581" y="850"/>
                  <a:pt x="581" y="850"/>
                  <a:pt x="581" y="850"/>
                </a:cubicBezTo>
                <a:cubicBezTo>
                  <a:pt x="572" y="856"/>
                  <a:pt x="564" y="859"/>
                  <a:pt x="556" y="859"/>
                </a:cubicBezTo>
                <a:close/>
                <a:moveTo>
                  <a:pt x="555" y="819"/>
                </a:moveTo>
                <a:cubicBezTo>
                  <a:pt x="555" y="819"/>
                  <a:pt x="555" y="819"/>
                  <a:pt x="555" y="819"/>
                </a:cubicBezTo>
                <a:close/>
                <a:moveTo>
                  <a:pt x="140" y="478"/>
                </a:moveTo>
                <a:cubicBezTo>
                  <a:pt x="555" y="818"/>
                  <a:pt x="555" y="818"/>
                  <a:pt x="555" y="818"/>
                </a:cubicBezTo>
                <a:cubicBezTo>
                  <a:pt x="556" y="818"/>
                  <a:pt x="556" y="818"/>
                  <a:pt x="556" y="818"/>
                </a:cubicBezTo>
                <a:cubicBezTo>
                  <a:pt x="573" y="804"/>
                  <a:pt x="917" y="523"/>
                  <a:pt x="971" y="478"/>
                </a:cubicBezTo>
                <a:cubicBezTo>
                  <a:pt x="971" y="430"/>
                  <a:pt x="971" y="430"/>
                  <a:pt x="971" y="430"/>
                </a:cubicBezTo>
                <a:cubicBezTo>
                  <a:pt x="971" y="421"/>
                  <a:pt x="964" y="414"/>
                  <a:pt x="956" y="414"/>
                </a:cubicBezTo>
                <a:cubicBezTo>
                  <a:pt x="156" y="414"/>
                  <a:pt x="156" y="414"/>
                  <a:pt x="156" y="414"/>
                </a:cubicBezTo>
                <a:cubicBezTo>
                  <a:pt x="147" y="414"/>
                  <a:pt x="140" y="421"/>
                  <a:pt x="140" y="430"/>
                </a:cubicBezTo>
                <a:lnTo>
                  <a:pt x="140" y="478"/>
                </a:lnTo>
                <a:close/>
                <a:moveTo>
                  <a:pt x="991" y="488"/>
                </a:moveTo>
                <a:cubicBezTo>
                  <a:pt x="991" y="488"/>
                  <a:pt x="991" y="488"/>
                  <a:pt x="991" y="4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9" name="Freeform 48">
            <a:extLst>
              <a:ext uri="{FF2B5EF4-FFF2-40B4-BE49-F238E27FC236}">
                <a16:creationId xmlns:a16="http://schemas.microsoft.com/office/drawing/2014/main" id="{0D5DB9AD-416D-47B7-9E6A-79C4E1A18C92}"/>
              </a:ext>
            </a:extLst>
          </p:cNvPr>
          <p:cNvSpPr>
            <a:spLocks noEditPoints="1"/>
          </p:cNvSpPr>
          <p:nvPr/>
        </p:nvSpPr>
        <p:spPr bwMode="auto">
          <a:xfrm>
            <a:off x="421735" y="4809390"/>
            <a:ext cx="256445" cy="256445"/>
          </a:xfrm>
          <a:custGeom>
            <a:avLst/>
            <a:gdLst>
              <a:gd name="T0" fmla="*/ 1298 w 1446"/>
              <a:gd name="T1" fmla="*/ 285 h 1446"/>
              <a:gd name="T2" fmla="*/ 147 w 1446"/>
              <a:gd name="T3" fmla="*/ 285 h 1446"/>
              <a:gd name="T4" fmla="*/ 0 w 1446"/>
              <a:gd name="T5" fmla="*/ 723 h 1446"/>
              <a:gd name="T6" fmla="*/ 142 w 1446"/>
              <a:gd name="T7" fmla="*/ 1154 h 1446"/>
              <a:gd name="T8" fmla="*/ 1303 w 1446"/>
              <a:gd name="T9" fmla="*/ 1154 h 1446"/>
              <a:gd name="T10" fmla="*/ 1446 w 1446"/>
              <a:gd name="T11" fmla="*/ 723 h 1446"/>
              <a:gd name="T12" fmla="*/ 698 w 1446"/>
              <a:gd name="T13" fmla="*/ 1377 h 1446"/>
              <a:gd name="T14" fmla="*/ 633 w 1446"/>
              <a:gd name="T15" fmla="*/ 1356 h 1446"/>
              <a:gd name="T16" fmla="*/ 436 w 1446"/>
              <a:gd name="T17" fmla="*/ 1085 h 1446"/>
              <a:gd name="T18" fmla="*/ 698 w 1446"/>
              <a:gd name="T19" fmla="*/ 1065 h 1446"/>
              <a:gd name="T20" fmla="*/ 698 w 1446"/>
              <a:gd name="T21" fmla="*/ 1377 h 1446"/>
              <a:gd name="T22" fmla="*/ 698 w 1446"/>
              <a:gd name="T23" fmla="*/ 681 h 1446"/>
              <a:gd name="T24" fmla="*/ 418 w 1446"/>
              <a:gd name="T25" fmla="*/ 417 h 1446"/>
              <a:gd name="T26" fmla="*/ 698 w 1446"/>
              <a:gd name="T27" fmla="*/ 439 h 1446"/>
              <a:gd name="T28" fmla="*/ 698 w 1446"/>
              <a:gd name="T29" fmla="*/ 765 h 1446"/>
              <a:gd name="T30" fmla="*/ 698 w 1446"/>
              <a:gd name="T31" fmla="*/ 998 h 1446"/>
              <a:gd name="T32" fmla="*/ 416 w 1446"/>
              <a:gd name="T33" fmla="*/ 1021 h 1446"/>
              <a:gd name="T34" fmla="*/ 698 w 1446"/>
              <a:gd name="T35" fmla="*/ 765 h 1446"/>
              <a:gd name="T36" fmla="*/ 1067 w 1446"/>
              <a:gd name="T37" fmla="*/ 765 h 1446"/>
              <a:gd name="T38" fmla="*/ 748 w 1446"/>
              <a:gd name="T39" fmla="*/ 998 h 1446"/>
              <a:gd name="T40" fmla="*/ 748 w 1446"/>
              <a:gd name="T41" fmla="*/ 681 h 1446"/>
              <a:gd name="T42" fmla="*/ 1028 w 1446"/>
              <a:gd name="T43" fmla="*/ 417 h 1446"/>
              <a:gd name="T44" fmla="*/ 748 w 1446"/>
              <a:gd name="T45" fmla="*/ 681 h 1446"/>
              <a:gd name="T46" fmla="*/ 1007 w 1446"/>
              <a:gd name="T47" fmla="*/ 352 h 1446"/>
              <a:gd name="T48" fmla="*/ 748 w 1446"/>
              <a:gd name="T49" fmla="*/ 84 h 1446"/>
              <a:gd name="T50" fmla="*/ 813 w 1446"/>
              <a:gd name="T51" fmla="*/ 90 h 1446"/>
              <a:gd name="T52" fmla="*/ 698 w 1446"/>
              <a:gd name="T53" fmla="*/ 84 h 1446"/>
              <a:gd name="T54" fmla="*/ 698 w 1446"/>
              <a:gd name="T55" fmla="*/ 372 h 1446"/>
              <a:gd name="T56" fmla="*/ 483 w 1446"/>
              <a:gd name="T57" fmla="*/ 253 h 1446"/>
              <a:gd name="T58" fmla="*/ 698 w 1446"/>
              <a:gd name="T59" fmla="*/ 68 h 1446"/>
              <a:gd name="T60" fmla="*/ 698 w 1446"/>
              <a:gd name="T61" fmla="*/ 84 h 1446"/>
              <a:gd name="T62" fmla="*/ 748 w 1446"/>
              <a:gd name="T63" fmla="*/ 1065 h 1446"/>
              <a:gd name="T64" fmla="*/ 963 w 1446"/>
              <a:gd name="T65" fmla="*/ 1192 h 1446"/>
              <a:gd name="T66" fmla="*/ 748 w 1446"/>
              <a:gd name="T67" fmla="*/ 1377 h 1446"/>
              <a:gd name="T68" fmla="*/ 1007 w 1446"/>
              <a:gd name="T69" fmla="*/ 229 h 1446"/>
              <a:gd name="T70" fmla="*/ 1211 w 1446"/>
              <a:gd name="T71" fmla="*/ 311 h 1446"/>
              <a:gd name="T72" fmla="*/ 1007 w 1446"/>
              <a:gd name="T73" fmla="*/ 229 h 1446"/>
              <a:gd name="T74" fmla="*/ 439 w 1446"/>
              <a:gd name="T75" fmla="*/ 229 h 1446"/>
              <a:gd name="T76" fmla="*/ 234 w 1446"/>
              <a:gd name="T77" fmla="*/ 311 h 1446"/>
              <a:gd name="T78" fmla="*/ 368 w 1446"/>
              <a:gd name="T79" fmla="*/ 409 h 1446"/>
              <a:gd name="T80" fmla="*/ 85 w 1446"/>
              <a:gd name="T81" fmla="*/ 681 h 1446"/>
              <a:gd name="T82" fmla="*/ 368 w 1446"/>
              <a:gd name="T83" fmla="*/ 409 h 1446"/>
              <a:gd name="T84" fmla="*/ 366 w 1446"/>
              <a:gd name="T85" fmla="*/ 1029 h 1446"/>
              <a:gd name="T86" fmla="*/ 85 w 1446"/>
              <a:gd name="T87" fmla="*/ 765 h 1446"/>
              <a:gd name="T88" fmla="*/ 385 w 1446"/>
              <a:gd name="T89" fmla="*/ 1093 h 1446"/>
              <a:gd name="T90" fmla="*/ 517 w 1446"/>
              <a:gd name="T91" fmla="*/ 1328 h 1446"/>
              <a:gd name="T92" fmla="*/ 385 w 1446"/>
              <a:gd name="T93" fmla="*/ 1093 h 1446"/>
              <a:gd name="T94" fmla="*/ 1007 w 1446"/>
              <a:gd name="T95" fmla="*/ 1216 h 1446"/>
              <a:gd name="T96" fmla="*/ 1217 w 1446"/>
              <a:gd name="T97" fmla="*/ 1128 h 1446"/>
              <a:gd name="T98" fmla="*/ 1080 w 1446"/>
              <a:gd name="T99" fmla="*/ 1029 h 1446"/>
              <a:gd name="T100" fmla="*/ 1361 w 1446"/>
              <a:gd name="T101" fmla="*/ 765 h 1446"/>
              <a:gd name="T102" fmla="*/ 1080 w 1446"/>
              <a:gd name="T103" fmla="*/ 1029 h 1446"/>
              <a:gd name="T104" fmla="*/ 1078 w 1446"/>
              <a:gd name="T105" fmla="*/ 409 h 1446"/>
              <a:gd name="T106" fmla="*/ 1361 w 1446"/>
              <a:gd name="T107" fmla="*/ 681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46" h="1446">
                <a:moveTo>
                  <a:pt x="1337" y="343"/>
                </a:moveTo>
                <a:cubicBezTo>
                  <a:pt x="1325" y="323"/>
                  <a:pt x="1312" y="304"/>
                  <a:pt x="1298" y="285"/>
                </a:cubicBezTo>
                <a:cubicBezTo>
                  <a:pt x="1166" y="112"/>
                  <a:pt x="957" y="0"/>
                  <a:pt x="723" y="0"/>
                </a:cubicBezTo>
                <a:cubicBezTo>
                  <a:pt x="488" y="0"/>
                  <a:pt x="280" y="112"/>
                  <a:pt x="147" y="285"/>
                </a:cubicBezTo>
                <a:cubicBezTo>
                  <a:pt x="133" y="304"/>
                  <a:pt x="120" y="323"/>
                  <a:pt x="108" y="343"/>
                </a:cubicBezTo>
                <a:cubicBezTo>
                  <a:pt x="39" y="453"/>
                  <a:pt x="0" y="583"/>
                  <a:pt x="0" y="723"/>
                </a:cubicBezTo>
                <a:cubicBezTo>
                  <a:pt x="0" y="859"/>
                  <a:pt x="38" y="987"/>
                  <a:pt x="104" y="1096"/>
                </a:cubicBezTo>
                <a:cubicBezTo>
                  <a:pt x="116" y="1116"/>
                  <a:pt x="129" y="1135"/>
                  <a:pt x="142" y="1154"/>
                </a:cubicBezTo>
                <a:cubicBezTo>
                  <a:pt x="274" y="1331"/>
                  <a:pt x="485" y="1446"/>
                  <a:pt x="723" y="1446"/>
                </a:cubicBezTo>
                <a:cubicBezTo>
                  <a:pt x="960" y="1446"/>
                  <a:pt x="1171" y="1331"/>
                  <a:pt x="1303" y="1154"/>
                </a:cubicBezTo>
                <a:cubicBezTo>
                  <a:pt x="1317" y="1135"/>
                  <a:pt x="1330" y="1116"/>
                  <a:pt x="1342" y="1096"/>
                </a:cubicBezTo>
                <a:cubicBezTo>
                  <a:pt x="1408" y="987"/>
                  <a:pt x="1446" y="859"/>
                  <a:pt x="1446" y="723"/>
                </a:cubicBezTo>
                <a:cubicBezTo>
                  <a:pt x="1446" y="583"/>
                  <a:pt x="1406" y="453"/>
                  <a:pt x="1337" y="343"/>
                </a:cubicBezTo>
                <a:close/>
                <a:moveTo>
                  <a:pt x="698" y="1377"/>
                </a:moveTo>
                <a:cubicBezTo>
                  <a:pt x="698" y="1377"/>
                  <a:pt x="698" y="1377"/>
                  <a:pt x="698" y="1377"/>
                </a:cubicBezTo>
                <a:cubicBezTo>
                  <a:pt x="675" y="1374"/>
                  <a:pt x="654" y="1367"/>
                  <a:pt x="633" y="1356"/>
                </a:cubicBezTo>
                <a:cubicBezTo>
                  <a:pt x="577" y="1327"/>
                  <a:pt x="526" y="1271"/>
                  <a:pt x="483" y="1192"/>
                </a:cubicBezTo>
                <a:cubicBezTo>
                  <a:pt x="465" y="1159"/>
                  <a:pt x="449" y="1124"/>
                  <a:pt x="436" y="1085"/>
                </a:cubicBezTo>
                <a:cubicBezTo>
                  <a:pt x="520" y="1073"/>
                  <a:pt x="608" y="1067"/>
                  <a:pt x="698" y="1065"/>
                </a:cubicBezTo>
                <a:cubicBezTo>
                  <a:pt x="698" y="1065"/>
                  <a:pt x="698" y="1065"/>
                  <a:pt x="698" y="1065"/>
                </a:cubicBezTo>
                <a:cubicBezTo>
                  <a:pt x="698" y="1361"/>
                  <a:pt x="698" y="1361"/>
                  <a:pt x="698" y="1361"/>
                </a:cubicBezTo>
                <a:lnTo>
                  <a:pt x="698" y="1377"/>
                </a:lnTo>
                <a:close/>
                <a:moveTo>
                  <a:pt x="698" y="681"/>
                </a:moveTo>
                <a:cubicBezTo>
                  <a:pt x="698" y="681"/>
                  <a:pt x="698" y="681"/>
                  <a:pt x="698" y="681"/>
                </a:cubicBezTo>
                <a:cubicBezTo>
                  <a:pt x="378" y="681"/>
                  <a:pt x="378" y="681"/>
                  <a:pt x="378" y="681"/>
                </a:cubicBezTo>
                <a:cubicBezTo>
                  <a:pt x="381" y="587"/>
                  <a:pt x="395" y="498"/>
                  <a:pt x="418" y="417"/>
                </a:cubicBezTo>
                <a:cubicBezTo>
                  <a:pt x="508" y="430"/>
                  <a:pt x="602" y="438"/>
                  <a:pt x="698" y="439"/>
                </a:cubicBezTo>
                <a:cubicBezTo>
                  <a:pt x="698" y="439"/>
                  <a:pt x="698" y="439"/>
                  <a:pt x="698" y="439"/>
                </a:cubicBezTo>
                <a:lnTo>
                  <a:pt x="698" y="681"/>
                </a:lnTo>
                <a:close/>
                <a:moveTo>
                  <a:pt x="698" y="765"/>
                </a:moveTo>
                <a:cubicBezTo>
                  <a:pt x="698" y="765"/>
                  <a:pt x="698" y="765"/>
                  <a:pt x="698" y="765"/>
                </a:cubicBezTo>
                <a:cubicBezTo>
                  <a:pt x="698" y="998"/>
                  <a:pt x="698" y="998"/>
                  <a:pt x="698" y="998"/>
                </a:cubicBezTo>
                <a:cubicBezTo>
                  <a:pt x="698" y="998"/>
                  <a:pt x="698" y="998"/>
                  <a:pt x="698" y="998"/>
                </a:cubicBezTo>
                <a:cubicBezTo>
                  <a:pt x="601" y="1000"/>
                  <a:pt x="507" y="1007"/>
                  <a:pt x="416" y="1021"/>
                </a:cubicBezTo>
                <a:cubicBezTo>
                  <a:pt x="394" y="942"/>
                  <a:pt x="381" y="855"/>
                  <a:pt x="378" y="765"/>
                </a:cubicBezTo>
                <a:lnTo>
                  <a:pt x="698" y="765"/>
                </a:lnTo>
                <a:close/>
                <a:moveTo>
                  <a:pt x="748" y="765"/>
                </a:moveTo>
                <a:cubicBezTo>
                  <a:pt x="1067" y="765"/>
                  <a:pt x="1067" y="765"/>
                  <a:pt x="1067" y="765"/>
                </a:cubicBezTo>
                <a:cubicBezTo>
                  <a:pt x="1064" y="855"/>
                  <a:pt x="1052" y="942"/>
                  <a:pt x="1030" y="1021"/>
                </a:cubicBezTo>
                <a:cubicBezTo>
                  <a:pt x="939" y="1007"/>
                  <a:pt x="844" y="1000"/>
                  <a:pt x="748" y="998"/>
                </a:cubicBezTo>
                <a:lnTo>
                  <a:pt x="748" y="765"/>
                </a:lnTo>
                <a:close/>
                <a:moveTo>
                  <a:pt x="748" y="681"/>
                </a:moveTo>
                <a:cubicBezTo>
                  <a:pt x="748" y="439"/>
                  <a:pt x="748" y="439"/>
                  <a:pt x="748" y="439"/>
                </a:cubicBezTo>
                <a:cubicBezTo>
                  <a:pt x="844" y="438"/>
                  <a:pt x="937" y="430"/>
                  <a:pt x="1028" y="417"/>
                </a:cubicBezTo>
                <a:cubicBezTo>
                  <a:pt x="1051" y="498"/>
                  <a:pt x="1064" y="587"/>
                  <a:pt x="1067" y="681"/>
                </a:cubicBezTo>
                <a:lnTo>
                  <a:pt x="748" y="681"/>
                </a:lnTo>
                <a:close/>
                <a:moveTo>
                  <a:pt x="963" y="253"/>
                </a:moveTo>
                <a:cubicBezTo>
                  <a:pt x="979" y="284"/>
                  <a:pt x="994" y="317"/>
                  <a:pt x="1007" y="352"/>
                </a:cubicBezTo>
                <a:cubicBezTo>
                  <a:pt x="923" y="364"/>
                  <a:pt x="836" y="371"/>
                  <a:pt x="748" y="372"/>
                </a:cubicBezTo>
                <a:cubicBezTo>
                  <a:pt x="748" y="84"/>
                  <a:pt x="748" y="84"/>
                  <a:pt x="748" y="84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70" y="72"/>
                  <a:pt x="792" y="79"/>
                  <a:pt x="813" y="90"/>
                </a:cubicBezTo>
                <a:cubicBezTo>
                  <a:pt x="868" y="119"/>
                  <a:pt x="920" y="174"/>
                  <a:pt x="963" y="253"/>
                </a:cubicBezTo>
                <a:close/>
                <a:moveTo>
                  <a:pt x="698" y="84"/>
                </a:moveTo>
                <a:cubicBezTo>
                  <a:pt x="698" y="372"/>
                  <a:pt x="698" y="372"/>
                  <a:pt x="698" y="372"/>
                </a:cubicBezTo>
                <a:cubicBezTo>
                  <a:pt x="698" y="372"/>
                  <a:pt x="698" y="372"/>
                  <a:pt x="698" y="372"/>
                </a:cubicBezTo>
                <a:cubicBezTo>
                  <a:pt x="609" y="371"/>
                  <a:pt x="522" y="364"/>
                  <a:pt x="438" y="352"/>
                </a:cubicBezTo>
                <a:cubicBezTo>
                  <a:pt x="451" y="317"/>
                  <a:pt x="466" y="284"/>
                  <a:pt x="483" y="253"/>
                </a:cubicBezTo>
                <a:cubicBezTo>
                  <a:pt x="526" y="174"/>
                  <a:pt x="577" y="119"/>
                  <a:pt x="633" y="90"/>
                </a:cubicBezTo>
                <a:cubicBezTo>
                  <a:pt x="654" y="79"/>
                  <a:pt x="675" y="72"/>
                  <a:pt x="698" y="68"/>
                </a:cubicBezTo>
                <a:cubicBezTo>
                  <a:pt x="698" y="68"/>
                  <a:pt x="698" y="68"/>
                  <a:pt x="698" y="68"/>
                </a:cubicBezTo>
                <a:lnTo>
                  <a:pt x="698" y="84"/>
                </a:lnTo>
                <a:close/>
                <a:moveTo>
                  <a:pt x="748" y="1361"/>
                </a:moveTo>
                <a:cubicBezTo>
                  <a:pt x="748" y="1065"/>
                  <a:pt x="748" y="1065"/>
                  <a:pt x="748" y="1065"/>
                </a:cubicBezTo>
                <a:cubicBezTo>
                  <a:pt x="837" y="1067"/>
                  <a:pt x="925" y="1073"/>
                  <a:pt x="1010" y="1085"/>
                </a:cubicBezTo>
                <a:cubicBezTo>
                  <a:pt x="996" y="1124"/>
                  <a:pt x="981" y="1159"/>
                  <a:pt x="963" y="1192"/>
                </a:cubicBezTo>
                <a:cubicBezTo>
                  <a:pt x="920" y="1271"/>
                  <a:pt x="868" y="1327"/>
                  <a:pt x="813" y="1356"/>
                </a:cubicBezTo>
                <a:cubicBezTo>
                  <a:pt x="792" y="1367"/>
                  <a:pt x="770" y="1374"/>
                  <a:pt x="748" y="1377"/>
                </a:cubicBezTo>
                <a:lnTo>
                  <a:pt x="748" y="1361"/>
                </a:lnTo>
                <a:close/>
                <a:moveTo>
                  <a:pt x="1007" y="229"/>
                </a:moveTo>
                <a:cubicBezTo>
                  <a:pt x="983" y="185"/>
                  <a:pt x="957" y="148"/>
                  <a:pt x="928" y="117"/>
                </a:cubicBezTo>
                <a:cubicBezTo>
                  <a:pt x="1040" y="155"/>
                  <a:pt x="1137" y="223"/>
                  <a:pt x="1211" y="311"/>
                </a:cubicBezTo>
                <a:cubicBezTo>
                  <a:pt x="1162" y="324"/>
                  <a:pt x="1110" y="335"/>
                  <a:pt x="1058" y="344"/>
                </a:cubicBezTo>
                <a:cubicBezTo>
                  <a:pt x="1043" y="303"/>
                  <a:pt x="1026" y="265"/>
                  <a:pt x="1007" y="229"/>
                </a:cubicBezTo>
                <a:close/>
                <a:moveTo>
                  <a:pt x="517" y="117"/>
                </a:moveTo>
                <a:cubicBezTo>
                  <a:pt x="489" y="148"/>
                  <a:pt x="462" y="185"/>
                  <a:pt x="439" y="229"/>
                </a:cubicBezTo>
                <a:cubicBezTo>
                  <a:pt x="419" y="265"/>
                  <a:pt x="403" y="303"/>
                  <a:pt x="388" y="344"/>
                </a:cubicBezTo>
                <a:cubicBezTo>
                  <a:pt x="335" y="335"/>
                  <a:pt x="284" y="324"/>
                  <a:pt x="234" y="311"/>
                </a:cubicBezTo>
                <a:cubicBezTo>
                  <a:pt x="308" y="223"/>
                  <a:pt x="406" y="155"/>
                  <a:pt x="517" y="117"/>
                </a:cubicBezTo>
                <a:close/>
                <a:moveTo>
                  <a:pt x="368" y="409"/>
                </a:moveTo>
                <a:cubicBezTo>
                  <a:pt x="345" y="493"/>
                  <a:pt x="331" y="585"/>
                  <a:pt x="328" y="681"/>
                </a:cubicBezTo>
                <a:cubicBezTo>
                  <a:pt x="85" y="681"/>
                  <a:pt x="85" y="681"/>
                  <a:pt x="85" y="681"/>
                </a:cubicBezTo>
                <a:cubicBezTo>
                  <a:pt x="92" y="566"/>
                  <a:pt x="130" y="459"/>
                  <a:pt x="191" y="368"/>
                </a:cubicBezTo>
                <a:cubicBezTo>
                  <a:pt x="248" y="385"/>
                  <a:pt x="307" y="398"/>
                  <a:pt x="368" y="409"/>
                </a:cubicBezTo>
                <a:close/>
                <a:moveTo>
                  <a:pt x="328" y="765"/>
                </a:moveTo>
                <a:cubicBezTo>
                  <a:pt x="331" y="857"/>
                  <a:pt x="344" y="947"/>
                  <a:pt x="366" y="1029"/>
                </a:cubicBezTo>
                <a:cubicBezTo>
                  <a:pt x="304" y="1040"/>
                  <a:pt x="244" y="1053"/>
                  <a:pt x="186" y="1070"/>
                </a:cubicBezTo>
                <a:cubicBezTo>
                  <a:pt x="129" y="981"/>
                  <a:pt x="92" y="877"/>
                  <a:pt x="85" y="765"/>
                </a:cubicBezTo>
                <a:lnTo>
                  <a:pt x="328" y="765"/>
                </a:lnTo>
                <a:close/>
                <a:moveTo>
                  <a:pt x="385" y="1093"/>
                </a:moveTo>
                <a:cubicBezTo>
                  <a:pt x="400" y="1137"/>
                  <a:pt x="418" y="1179"/>
                  <a:pt x="439" y="1216"/>
                </a:cubicBezTo>
                <a:cubicBezTo>
                  <a:pt x="462" y="1260"/>
                  <a:pt x="489" y="1297"/>
                  <a:pt x="517" y="1328"/>
                </a:cubicBezTo>
                <a:cubicBezTo>
                  <a:pt x="403" y="1289"/>
                  <a:pt x="303" y="1219"/>
                  <a:pt x="228" y="1128"/>
                </a:cubicBezTo>
                <a:cubicBezTo>
                  <a:pt x="279" y="1114"/>
                  <a:pt x="331" y="1103"/>
                  <a:pt x="385" y="1093"/>
                </a:cubicBezTo>
                <a:close/>
                <a:moveTo>
                  <a:pt x="928" y="1328"/>
                </a:moveTo>
                <a:cubicBezTo>
                  <a:pt x="957" y="1297"/>
                  <a:pt x="983" y="1260"/>
                  <a:pt x="1007" y="1216"/>
                </a:cubicBezTo>
                <a:cubicBezTo>
                  <a:pt x="1027" y="1179"/>
                  <a:pt x="1045" y="1137"/>
                  <a:pt x="1060" y="1093"/>
                </a:cubicBezTo>
                <a:cubicBezTo>
                  <a:pt x="1114" y="1103"/>
                  <a:pt x="1166" y="1114"/>
                  <a:pt x="1217" y="1128"/>
                </a:cubicBezTo>
                <a:cubicBezTo>
                  <a:pt x="1142" y="1219"/>
                  <a:pt x="1042" y="1289"/>
                  <a:pt x="928" y="1328"/>
                </a:cubicBezTo>
                <a:close/>
                <a:moveTo>
                  <a:pt x="1080" y="1029"/>
                </a:moveTo>
                <a:cubicBezTo>
                  <a:pt x="1102" y="947"/>
                  <a:pt x="1115" y="857"/>
                  <a:pt x="1118" y="765"/>
                </a:cubicBezTo>
                <a:cubicBezTo>
                  <a:pt x="1361" y="765"/>
                  <a:pt x="1361" y="765"/>
                  <a:pt x="1361" y="765"/>
                </a:cubicBezTo>
                <a:cubicBezTo>
                  <a:pt x="1353" y="877"/>
                  <a:pt x="1317" y="981"/>
                  <a:pt x="1259" y="1070"/>
                </a:cubicBezTo>
                <a:cubicBezTo>
                  <a:pt x="1202" y="1053"/>
                  <a:pt x="1142" y="1040"/>
                  <a:pt x="1080" y="1029"/>
                </a:cubicBezTo>
                <a:close/>
                <a:moveTo>
                  <a:pt x="1118" y="681"/>
                </a:moveTo>
                <a:cubicBezTo>
                  <a:pt x="1115" y="585"/>
                  <a:pt x="1101" y="493"/>
                  <a:pt x="1078" y="409"/>
                </a:cubicBezTo>
                <a:cubicBezTo>
                  <a:pt x="1139" y="398"/>
                  <a:pt x="1198" y="385"/>
                  <a:pt x="1255" y="368"/>
                </a:cubicBezTo>
                <a:cubicBezTo>
                  <a:pt x="1315" y="459"/>
                  <a:pt x="1353" y="566"/>
                  <a:pt x="1361" y="681"/>
                </a:cubicBezTo>
                <a:lnTo>
                  <a:pt x="1118" y="6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3BCEED15-52B1-49C7-AAB8-7AA7E7D31B68}"/>
              </a:ext>
            </a:extLst>
          </p:cNvPr>
          <p:cNvGrpSpPr/>
          <p:nvPr/>
        </p:nvGrpSpPr>
        <p:grpSpPr>
          <a:xfrm>
            <a:off x="6096000" y="0"/>
            <a:ext cx="6096001" cy="6858000"/>
            <a:chOff x="6096000" y="0"/>
            <a:chExt cx="6096001" cy="6858000"/>
          </a:xfrm>
        </p:grpSpPr>
        <p:pic>
          <p:nvPicPr>
            <p:cNvPr id="31" name="Obraz 30" descr="Obraz zawierający osoba, mężczyzna, wewnątrz, ręka&#10;&#10;Opis wygenerowany automatycznie">
              <a:extLst>
                <a:ext uri="{FF2B5EF4-FFF2-40B4-BE49-F238E27FC236}">
                  <a16:creationId xmlns:a16="http://schemas.microsoft.com/office/drawing/2014/main" id="{8F1C2189-2297-4E40-9BB1-0F06569A7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553" r="25577" b="15054"/>
            <a:stretch/>
          </p:blipFill>
          <p:spPr>
            <a:xfrm>
              <a:off x="6096000" y="0"/>
              <a:ext cx="6096000" cy="6858000"/>
            </a:xfrm>
            <a:prstGeom prst="rect">
              <a:avLst/>
            </a:prstGeom>
          </p:spPr>
        </p:pic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AD18A2D7-1732-4E38-BF77-5D1968813A87}"/>
                </a:ext>
              </a:extLst>
            </p:cNvPr>
            <p:cNvSpPr/>
            <p:nvPr/>
          </p:nvSpPr>
          <p:spPr>
            <a:xfrm>
              <a:off x="6096001" y="0"/>
              <a:ext cx="6096000" cy="6858000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3" name="Grupa 110">
            <a:extLst>
              <a:ext uri="{FF2B5EF4-FFF2-40B4-BE49-F238E27FC236}">
                <a16:creationId xmlns:a16="http://schemas.microsoft.com/office/drawing/2014/main" id="{551727F1-1E0B-4BC2-AA82-F85C63B1FFBC}"/>
              </a:ext>
            </a:extLst>
          </p:cNvPr>
          <p:cNvGrpSpPr/>
          <p:nvPr/>
        </p:nvGrpSpPr>
        <p:grpSpPr>
          <a:xfrm>
            <a:off x="7445567" y="1175741"/>
            <a:ext cx="3396866" cy="1095562"/>
            <a:chOff x="3780656" y="2391515"/>
            <a:chExt cx="4744728" cy="1530281"/>
          </a:xfrm>
          <a:solidFill>
            <a:schemeClr val="bg1"/>
          </a:solidFill>
        </p:grpSpPr>
        <p:grpSp>
          <p:nvGrpSpPr>
            <p:cNvPr id="34" name="Grupa 111">
              <a:extLst>
                <a:ext uri="{FF2B5EF4-FFF2-40B4-BE49-F238E27FC236}">
                  <a16:creationId xmlns:a16="http://schemas.microsoft.com/office/drawing/2014/main" id="{91244D4C-B723-45FA-BBF8-005C7042509E}"/>
                </a:ext>
              </a:extLst>
            </p:cNvPr>
            <p:cNvGrpSpPr/>
            <p:nvPr/>
          </p:nvGrpSpPr>
          <p:grpSpPr>
            <a:xfrm>
              <a:off x="3780656" y="3690937"/>
              <a:ext cx="4493636" cy="230859"/>
              <a:chOff x="878908" y="2396524"/>
              <a:chExt cx="3646262" cy="187325"/>
            </a:xfrm>
            <a:grpFill/>
          </p:grpSpPr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A65DDA2A-3E9A-41E1-AB22-9801BED679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40" name="Grupa 117">
                <a:extLst>
                  <a:ext uri="{FF2B5EF4-FFF2-40B4-BE49-F238E27FC236}">
                    <a16:creationId xmlns:a16="http://schemas.microsoft.com/office/drawing/2014/main" id="{9655707A-2AD6-46EF-AE20-F764B9596C87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41" name="Freeform 14">
                  <a:extLst>
                    <a:ext uri="{FF2B5EF4-FFF2-40B4-BE49-F238E27FC236}">
                      <a16:creationId xmlns:a16="http://schemas.microsoft.com/office/drawing/2014/main" id="{28A94AA6-29CF-4094-B2FC-23E8F0B17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2" name="Freeform 16">
                  <a:extLst>
                    <a:ext uri="{FF2B5EF4-FFF2-40B4-BE49-F238E27FC236}">
                      <a16:creationId xmlns:a16="http://schemas.microsoft.com/office/drawing/2014/main" id="{71DE7B78-4083-4DD9-A161-9A6728D1AF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3" name="Freeform 17">
                  <a:extLst>
                    <a:ext uri="{FF2B5EF4-FFF2-40B4-BE49-F238E27FC236}">
                      <a16:creationId xmlns:a16="http://schemas.microsoft.com/office/drawing/2014/main" id="{0CC45E1E-19F3-444D-B789-FAC2131B7C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3B50870B-9679-4910-A4C0-B88E1371150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41F1A7AA-5F73-40AD-B65D-4FCFED10DE8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id="{07BB3681-11C0-4667-934E-6BCEF0A32A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id="{6918B88A-4005-4ADB-9D47-154411E24D8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id="{E6C30141-E056-441D-BDFD-17681EF92B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id="{B9085880-6EC2-43B4-9362-24B49A0D9B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id="{C5FDCA93-9391-4452-B309-6321D40798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id="{63441BF2-5F4C-4307-9134-15635A0A2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id="{1C96D3CE-3AB1-4C7E-BF0B-30D017A25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3" name="Freeform 29">
                  <a:extLst>
                    <a:ext uri="{FF2B5EF4-FFF2-40B4-BE49-F238E27FC236}">
                      <a16:creationId xmlns:a16="http://schemas.microsoft.com/office/drawing/2014/main" id="{F866AD03-2841-4F73-9463-AB4ECB056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4" name="Freeform 30">
                  <a:extLst>
                    <a:ext uri="{FF2B5EF4-FFF2-40B4-BE49-F238E27FC236}">
                      <a16:creationId xmlns:a16="http://schemas.microsoft.com/office/drawing/2014/main" id="{BF58665C-B824-445D-BCC4-F0B31B7854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5" name="Freeform 31">
                  <a:extLst>
                    <a:ext uri="{FF2B5EF4-FFF2-40B4-BE49-F238E27FC236}">
                      <a16:creationId xmlns:a16="http://schemas.microsoft.com/office/drawing/2014/main" id="{B3A99C9E-553C-4205-99A1-49DB64A35C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6" name="Freeform 32">
                  <a:extLst>
                    <a:ext uri="{FF2B5EF4-FFF2-40B4-BE49-F238E27FC236}">
                      <a16:creationId xmlns:a16="http://schemas.microsoft.com/office/drawing/2014/main" id="{2DEFE55E-D666-4E9F-897A-A20FF3ACF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7" name="Freeform 33">
                  <a:extLst>
                    <a:ext uri="{FF2B5EF4-FFF2-40B4-BE49-F238E27FC236}">
                      <a16:creationId xmlns:a16="http://schemas.microsoft.com/office/drawing/2014/main" id="{A0519C89-D73A-4677-8DBB-A39ACAFF7B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8" name="Freeform 34">
                  <a:extLst>
                    <a:ext uri="{FF2B5EF4-FFF2-40B4-BE49-F238E27FC236}">
                      <a16:creationId xmlns:a16="http://schemas.microsoft.com/office/drawing/2014/main" id="{E9596C2C-6C95-435A-911A-A29B6849A4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9" name="Freeform 35">
                  <a:extLst>
                    <a:ext uri="{FF2B5EF4-FFF2-40B4-BE49-F238E27FC236}">
                      <a16:creationId xmlns:a16="http://schemas.microsoft.com/office/drawing/2014/main" id="{A17A8D47-808C-464C-8C18-B6DD069F7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35" name="Grupa 112">
              <a:extLst>
                <a:ext uri="{FF2B5EF4-FFF2-40B4-BE49-F238E27FC236}">
                  <a16:creationId xmlns:a16="http://schemas.microsoft.com/office/drawing/2014/main" id="{36761321-580F-4932-8B46-1111E6089221}"/>
                </a:ext>
              </a:extLst>
            </p:cNvPr>
            <p:cNvGrpSpPr/>
            <p:nvPr/>
          </p:nvGrpSpPr>
          <p:grpSpPr>
            <a:xfrm>
              <a:off x="3787036" y="2391515"/>
              <a:ext cx="4738348" cy="1107329"/>
              <a:chOff x="1112838" y="1236663"/>
              <a:chExt cx="3505201" cy="819150"/>
            </a:xfrm>
            <a:grpFill/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909B822F-5EB1-4473-8695-A43500BAEE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5340D47C-2FDC-4396-9036-E6D792822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677B5BB0-3A2F-488F-A12E-58C92DC9E9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624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0" grpId="0" animBg="1"/>
      <p:bldP spid="24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617FC6-CE91-4DCD-8437-9B604437D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08583"/>
            <a:ext cx="10515600" cy="535531"/>
          </a:xfrm>
        </p:spPr>
        <p:txBody>
          <a:bodyPr/>
          <a:lstStyle/>
          <a:p>
            <a:r>
              <a:rPr lang="pl-PL" dirty="0"/>
              <a:t>KOMPLEKSOWA OBSŁUGA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26FA40B-6B78-4F17-BD2B-FD4716EDCE72}"/>
              </a:ext>
            </a:extLst>
          </p:cNvPr>
          <p:cNvSpPr/>
          <p:nvPr/>
        </p:nvSpPr>
        <p:spPr>
          <a:xfrm>
            <a:off x="417699" y="1581150"/>
            <a:ext cx="2972241" cy="4930800"/>
          </a:xfrm>
          <a:prstGeom prst="rect">
            <a:avLst/>
          </a:prstGeom>
          <a:solidFill>
            <a:srgbClr val="135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EE42C08-AAE1-45A1-BB90-041022890B68}"/>
              </a:ext>
            </a:extLst>
          </p:cNvPr>
          <p:cNvSpPr txBox="1"/>
          <p:nvPr/>
        </p:nvSpPr>
        <p:spPr>
          <a:xfrm>
            <a:off x="510626" y="2552507"/>
            <a:ext cx="2667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+mj-lt"/>
              </a:rPr>
              <a:t>SZAFY STEROWNICZE </a:t>
            </a:r>
          </a:p>
        </p:txBody>
      </p:sp>
      <p:pic>
        <p:nvPicPr>
          <p:cNvPr id="5" name="Obraz 4" descr="Obraz zawierający wewnątrz, lodówka, kuchnia, otwarte&#10;&#10;Opis wygenerowany automatycznie">
            <a:extLst>
              <a:ext uri="{FF2B5EF4-FFF2-40B4-BE49-F238E27FC236}">
                <a16:creationId xmlns:a16="http://schemas.microsoft.com/office/drawing/2014/main" id="{FE47CDDD-1836-4B14-B52E-F0D24FE9B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94" y="1581150"/>
            <a:ext cx="2765831" cy="2076450"/>
          </a:xfrm>
          <a:prstGeom prst="rect">
            <a:avLst/>
          </a:prstGeom>
        </p:spPr>
      </p:pic>
      <p:pic>
        <p:nvPicPr>
          <p:cNvPr id="6" name="Obraz 5" descr="Obraz zawierający lodówka, kuchnia&#10;&#10;Opis wygenerowany automatycznie">
            <a:extLst>
              <a:ext uri="{FF2B5EF4-FFF2-40B4-BE49-F238E27FC236}">
                <a16:creationId xmlns:a16="http://schemas.microsoft.com/office/drawing/2014/main" id="{3CF7261C-B674-4FEE-9352-A25B60095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71" y="1376363"/>
            <a:ext cx="1729588" cy="22288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C3AE14B-7BFC-408C-BA48-DCA3B05C9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797" y="1466023"/>
            <a:ext cx="2402434" cy="21336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7EAEBB3-AD60-46B0-A241-DCBC24115F0A}"/>
              </a:ext>
            </a:extLst>
          </p:cNvPr>
          <p:cNvSpPr txBox="1"/>
          <p:nvPr/>
        </p:nvSpPr>
        <p:spPr>
          <a:xfrm>
            <a:off x="3853094" y="4157459"/>
            <a:ext cx="4576894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pl-PL" sz="1400" b="1">
                <a:solidFill>
                  <a:schemeClr val="tx2"/>
                </a:solidFill>
                <a:latin typeface="+mj-lt"/>
              </a:rPr>
              <a:t>Zapewniamy szafy, obudowy rozdzielnic, konsole: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szczelne i wytrzymałe, 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zabezpieczone przed działaniem korozji i wilgoci, 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odporne na skrajne temperatury,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dające wysoki poziom bezpieczeństwa, 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gwarantujące brak awaryjności,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dające maksymalną wydajności szafy sterowniczej,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projekty indywidualne, wyposażenie i prefabrykacja.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E039BC6-655D-4FEA-AADC-B6660D3F32E2}"/>
              </a:ext>
            </a:extLst>
          </p:cNvPr>
          <p:cNvSpPr txBox="1"/>
          <p:nvPr/>
        </p:nvSpPr>
        <p:spPr>
          <a:xfrm>
            <a:off x="9437639" y="5063327"/>
            <a:ext cx="2107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200" i="1"/>
              <a:t>Możesz liczyć na nasze wsparcie oraz doradztwo </a:t>
            </a:r>
            <a:br>
              <a:rPr lang="pl-PL" sz="1200" i="1"/>
            </a:br>
            <a:r>
              <a:rPr lang="pl-PL" sz="1200" i="1"/>
              <a:t>na wszystkich etapach swojej inwestycji. Chętnie dzielimy się wiedzą i ponad 30-letnim doświadczeniem.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7549ADE-85C7-4C00-B643-B20E22CFC7AD}"/>
              </a:ext>
            </a:extLst>
          </p:cNvPr>
          <p:cNvSpPr>
            <a:spLocks/>
          </p:cNvSpPr>
          <p:nvPr/>
        </p:nvSpPr>
        <p:spPr bwMode="auto">
          <a:xfrm>
            <a:off x="9545320" y="4269519"/>
            <a:ext cx="2242951" cy="2242431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097D74-3FB2-4B0A-B75B-65B5431B5059}"/>
              </a:ext>
            </a:extLst>
          </p:cNvPr>
          <p:cNvSpPr txBox="1"/>
          <p:nvPr/>
        </p:nvSpPr>
        <p:spPr>
          <a:xfrm>
            <a:off x="510626" y="3330471"/>
            <a:ext cx="2879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+mj-lt"/>
              </a:rPr>
              <a:t>OBUDOWY METALOWE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56A4E1D-9A84-4877-B9AB-1419A9259D53}"/>
              </a:ext>
            </a:extLst>
          </p:cNvPr>
          <p:cNvSpPr txBox="1"/>
          <p:nvPr/>
        </p:nvSpPr>
        <p:spPr>
          <a:xfrm>
            <a:off x="510626" y="4118682"/>
            <a:ext cx="273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+mj-lt"/>
              </a:rPr>
              <a:t>ROZDZIELNICE </a:t>
            </a:r>
            <a:r>
              <a:rPr lang="pl-PL" sz="1600" b="1" err="1">
                <a:solidFill>
                  <a:schemeClr val="bg1"/>
                </a:solidFill>
                <a:latin typeface="+mj-lt"/>
              </a:rPr>
              <a:t>nN</a:t>
            </a:r>
            <a:r>
              <a:rPr lang="pl-PL" sz="1600" b="1">
                <a:solidFill>
                  <a:schemeClr val="bg1"/>
                </a:solidFill>
                <a:latin typeface="+mj-lt"/>
              </a:rPr>
              <a:t> I SN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FAA5008-5D88-418B-9A3F-719A391984D7}"/>
              </a:ext>
            </a:extLst>
          </p:cNvPr>
          <p:cNvSpPr txBox="1"/>
          <p:nvPr/>
        </p:nvSpPr>
        <p:spPr>
          <a:xfrm>
            <a:off x="510626" y="4933293"/>
            <a:ext cx="2340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+mj-lt"/>
              </a:rPr>
              <a:t>WZORNICTWO </a:t>
            </a:r>
            <a:br>
              <a:rPr lang="pl-PL" sz="1600" b="1">
                <a:solidFill>
                  <a:schemeClr val="bg1"/>
                </a:solidFill>
                <a:latin typeface="+mj-lt"/>
              </a:rPr>
            </a:br>
            <a:r>
              <a:rPr lang="pl-PL" sz="1600" b="1">
                <a:solidFill>
                  <a:schemeClr val="bg1"/>
                </a:solidFill>
                <a:latin typeface="+mj-lt"/>
              </a:rPr>
              <a:t>I PROJEKTOWANIE</a:t>
            </a:r>
          </a:p>
        </p:txBody>
      </p:sp>
    </p:spTree>
    <p:extLst>
      <p:ext uri="{BB962C8B-B14F-4D97-AF65-F5344CB8AC3E}">
        <p14:creationId xmlns:p14="http://schemas.microsoft.com/office/powerpoint/2010/main" val="14782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uiExpand="1" build="p"/>
      <p:bldP spid="9" grpId="0"/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B815F6-AEF1-4AED-825A-1FBC24A7EF5A}"/>
              </a:ext>
            </a:extLst>
          </p:cNvPr>
          <p:cNvSpPr/>
          <p:nvPr/>
        </p:nvSpPr>
        <p:spPr>
          <a:xfrm rot="16200000">
            <a:off x="1875236" y="473676"/>
            <a:ext cx="76722" cy="71016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68CF8AB8-FAFD-4831-9FC1-37514BB1EBB1}"/>
              </a:ext>
            </a:extLst>
          </p:cNvPr>
          <p:cNvSpPr txBox="1">
            <a:spLocks/>
          </p:cNvSpPr>
          <p:nvPr/>
        </p:nvSpPr>
        <p:spPr>
          <a:xfrm>
            <a:off x="401285" y="365126"/>
            <a:ext cx="10515600" cy="42244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13527D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pl-PL"/>
              <a:t>2 000 MODELI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6BABF26-A653-41CD-964F-4AA10FA7A177}"/>
              </a:ext>
            </a:extLst>
          </p:cNvPr>
          <p:cNvSpPr/>
          <p:nvPr/>
        </p:nvSpPr>
        <p:spPr>
          <a:xfrm>
            <a:off x="0" y="4675899"/>
            <a:ext cx="12192000" cy="21821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77924AE-03EF-4FBB-B9F2-2EFCD50CC779}"/>
              </a:ext>
            </a:extLst>
          </p:cNvPr>
          <p:cNvSpPr txBox="1"/>
          <p:nvPr/>
        </p:nvSpPr>
        <p:spPr>
          <a:xfrm>
            <a:off x="0" y="11003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solidFill>
                  <a:schemeClr val="tx2"/>
                </a:solidFill>
                <a:latin typeface="+mj-lt"/>
              </a:rPr>
              <a:t>Uniwersalne szafy i obudowy katalogowe.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2511513-C366-4137-85B7-35FAC468B7F0}"/>
              </a:ext>
            </a:extLst>
          </p:cNvPr>
          <p:cNvSpPr/>
          <p:nvPr/>
        </p:nvSpPr>
        <p:spPr>
          <a:xfrm rot="16200000">
            <a:off x="3733854" y="1241098"/>
            <a:ext cx="18811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76C3A8C-C809-47E3-95D2-D52E4320FFE3}"/>
              </a:ext>
            </a:extLst>
          </p:cNvPr>
          <p:cNvGrpSpPr/>
          <p:nvPr/>
        </p:nvGrpSpPr>
        <p:grpSpPr>
          <a:xfrm>
            <a:off x="401286" y="3149303"/>
            <a:ext cx="11382727" cy="1336075"/>
            <a:chOff x="401286" y="3149303"/>
            <a:chExt cx="11382727" cy="1336075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95ECA9AC-1C9F-48C1-AD36-C0DF24106E8F}"/>
                </a:ext>
              </a:extLst>
            </p:cNvPr>
            <p:cNvSpPr/>
            <p:nvPr/>
          </p:nvSpPr>
          <p:spPr>
            <a:xfrm>
              <a:off x="3278096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D1A32020-DF69-4DE6-B951-CA80DFF598C6}"/>
                </a:ext>
              </a:extLst>
            </p:cNvPr>
            <p:cNvSpPr/>
            <p:nvPr/>
          </p:nvSpPr>
          <p:spPr>
            <a:xfrm>
              <a:off x="3278096" y="3361472"/>
              <a:ext cx="1330643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DO UŻYTKU </a:t>
              </a:r>
              <a:r>
                <a:rPr lang="pl-PL" sz="1050" b="1"/>
                <a:t>ZEWNĘTRZNEGO</a:t>
              </a:r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A03CE18F-EFCE-4F2C-88CD-F8A4EC759E1B}"/>
                </a:ext>
              </a:extLst>
            </p:cNvPr>
            <p:cNvSpPr/>
            <p:nvPr/>
          </p:nvSpPr>
          <p:spPr>
            <a:xfrm>
              <a:off x="3289512" y="4143549"/>
              <a:ext cx="133064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/>
                <a:t>SZA, </a:t>
              </a:r>
              <a:r>
                <a:rPr lang="pl-PL" sz="800" err="1"/>
                <a:t>SZB</a:t>
              </a:r>
              <a:r>
                <a:rPr lang="pl-PL" sz="800"/>
                <a:t>, </a:t>
              </a:r>
              <a:br>
                <a:rPr lang="pl-PL" sz="800"/>
              </a:br>
              <a:r>
                <a:rPr lang="pl-PL" sz="800" err="1"/>
                <a:t>SZS</a:t>
              </a:r>
              <a:r>
                <a:rPr lang="pl-PL" sz="800"/>
                <a:t>, </a:t>
              </a:r>
              <a:r>
                <a:rPr lang="pl-PL" sz="800" err="1"/>
                <a:t>SZT</a:t>
              </a:r>
              <a:r>
                <a:rPr lang="pl-PL" sz="800"/>
                <a:t>, </a:t>
              </a:r>
              <a:r>
                <a:rPr lang="pl-PL" sz="800" err="1"/>
                <a:t>SZC</a:t>
              </a:r>
              <a:endParaRPr lang="pl-PL" sz="800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812E5F57-4AB9-4B73-B446-83BB6C9DB49F}"/>
                </a:ext>
              </a:extLst>
            </p:cNvPr>
            <p:cNvSpPr/>
            <p:nvPr/>
          </p:nvSpPr>
          <p:spPr>
            <a:xfrm>
              <a:off x="6148204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436A843A-1CC2-4894-86CF-EDF0671D875A}"/>
                </a:ext>
              </a:extLst>
            </p:cNvPr>
            <p:cNvSpPr/>
            <p:nvPr/>
          </p:nvSpPr>
          <p:spPr>
            <a:xfrm>
              <a:off x="6148204" y="3361472"/>
              <a:ext cx="1330643" cy="577081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DO STREF </a:t>
              </a:r>
              <a:r>
                <a:rPr lang="pl-PL" sz="1050" b="1"/>
                <a:t>ZAGROŻONYCH WYBUCHEM</a:t>
              </a:r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367A9F2-F794-4CBA-9D8D-EDF5D2DBB67C}"/>
                </a:ext>
              </a:extLst>
            </p:cNvPr>
            <p:cNvSpPr/>
            <p:nvPr/>
          </p:nvSpPr>
          <p:spPr>
            <a:xfrm>
              <a:off x="6148199" y="4158709"/>
              <a:ext cx="13306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 dirty="0"/>
                <a:t>ATEX</a:t>
              </a:r>
              <a:endParaRPr lang="pl-PL" sz="800" b="1" dirty="0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28B128FE-5DB9-40A8-B58B-E8F739096E4E}"/>
                </a:ext>
              </a:extLst>
            </p:cNvPr>
            <p:cNvSpPr/>
            <p:nvPr/>
          </p:nvSpPr>
          <p:spPr>
            <a:xfrm>
              <a:off x="4713150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92E929B2-E7C4-480D-A4DF-66740E94D2BE}"/>
                </a:ext>
              </a:extLst>
            </p:cNvPr>
            <p:cNvSpPr/>
            <p:nvPr/>
          </p:nvSpPr>
          <p:spPr>
            <a:xfrm>
              <a:off x="4713150" y="3361472"/>
              <a:ext cx="1330643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DLA PRZEMYSŁU </a:t>
              </a:r>
              <a:r>
                <a:rPr lang="pl-PL" sz="1050" b="1"/>
                <a:t>SPOŻYWCZEGO</a:t>
              </a:r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0E0ECE46-4119-4AB9-ACEC-C6B1D3E14682}"/>
                </a:ext>
              </a:extLst>
            </p:cNvPr>
            <p:cNvSpPr/>
            <p:nvPr/>
          </p:nvSpPr>
          <p:spPr>
            <a:xfrm>
              <a:off x="4701732" y="4146009"/>
              <a:ext cx="1342055" cy="21544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 dirty="0"/>
                <a:t>HD, HDD</a:t>
              </a:r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8CBA89B8-4C49-4CE1-843F-5BE622D6DE8F}"/>
                </a:ext>
              </a:extLst>
            </p:cNvPr>
            <p:cNvSpPr/>
            <p:nvPr/>
          </p:nvSpPr>
          <p:spPr>
            <a:xfrm>
              <a:off x="407988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75D527B5-B5DB-4D2E-86A5-FCAA247001F7}"/>
                </a:ext>
              </a:extLst>
            </p:cNvPr>
            <p:cNvSpPr/>
            <p:nvPr/>
          </p:nvSpPr>
          <p:spPr>
            <a:xfrm>
              <a:off x="401286" y="3361472"/>
              <a:ext cx="1330642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OBUDOWY  </a:t>
              </a:r>
              <a:r>
                <a:rPr lang="pl-PL" sz="1050" b="1"/>
                <a:t>KOMPAKTOWE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4CE56D17-8F43-49C5-9115-769DFF9CA9AE}"/>
                </a:ext>
              </a:extLst>
            </p:cNvPr>
            <p:cNvSpPr/>
            <p:nvPr/>
          </p:nvSpPr>
          <p:spPr>
            <a:xfrm>
              <a:off x="419394" y="4152359"/>
              <a:ext cx="133064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 dirty="0"/>
                <a:t>RSA, OZ, RSC</a:t>
              </a:r>
              <a:endParaRPr lang="pl-PL" sz="800" b="1" dirty="0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62D9AEB7-5ABB-4974-8A2F-BF78727B9541}"/>
                </a:ext>
              </a:extLst>
            </p:cNvPr>
            <p:cNvSpPr/>
            <p:nvPr/>
          </p:nvSpPr>
          <p:spPr>
            <a:xfrm>
              <a:off x="1843042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E8EF4192-0B6F-4CF9-9FC9-229077898805}"/>
                </a:ext>
              </a:extLst>
            </p:cNvPr>
            <p:cNvSpPr/>
            <p:nvPr/>
          </p:nvSpPr>
          <p:spPr>
            <a:xfrm>
              <a:off x="1843042" y="3361472"/>
              <a:ext cx="1330643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OBUDOWY </a:t>
              </a:r>
              <a:r>
                <a:rPr lang="pl-PL" sz="1050" b="1"/>
                <a:t>STOJĄCE</a:t>
              </a: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C430AC92-A117-4FBB-BB20-491817D32CA0}"/>
                </a:ext>
              </a:extLst>
            </p:cNvPr>
            <p:cNvSpPr/>
            <p:nvPr/>
          </p:nvSpPr>
          <p:spPr>
            <a:xfrm>
              <a:off x="1843037" y="4152359"/>
              <a:ext cx="133064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 dirty="0"/>
                <a:t>RSB, RR, RSI</a:t>
              </a:r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1EF1EC23-41D2-4D7F-BDF4-CA34AF1EF017}"/>
                </a:ext>
              </a:extLst>
            </p:cNvPr>
            <p:cNvSpPr/>
            <p:nvPr/>
          </p:nvSpPr>
          <p:spPr>
            <a:xfrm>
              <a:off x="7583258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16BFD467-1EE3-450C-B885-732FA8B60444}"/>
                </a:ext>
              </a:extLst>
            </p:cNvPr>
            <p:cNvSpPr/>
            <p:nvPr/>
          </p:nvSpPr>
          <p:spPr>
            <a:xfrm>
              <a:off x="7583258" y="3361472"/>
              <a:ext cx="1320414" cy="738664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OBUDOWY </a:t>
              </a:r>
              <a:r>
                <a:rPr lang="pl-PL" sz="1050" b="1"/>
                <a:t>PULPITU, MONITORA, KOMPUTERA</a:t>
              </a:r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DC9E7F01-BD33-4B70-987A-B8EEB057860E}"/>
                </a:ext>
              </a:extLst>
            </p:cNvPr>
            <p:cNvSpPr/>
            <p:nvPr/>
          </p:nvSpPr>
          <p:spPr>
            <a:xfrm>
              <a:off x="7594669" y="4146009"/>
              <a:ext cx="133064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 dirty="0"/>
                <a:t>PS, PM, POK</a:t>
              </a:r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16DD1A05-AA4E-4D2D-83AA-E9F6B2EF3FC5}"/>
                </a:ext>
              </a:extLst>
            </p:cNvPr>
            <p:cNvSpPr/>
            <p:nvPr/>
          </p:nvSpPr>
          <p:spPr>
            <a:xfrm>
              <a:off x="9018312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FC04F5C3-161B-4A97-8488-D887571B2384}"/>
                </a:ext>
              </a:extLst>
            </p:cNvPr>
            <p:cNvSpPr/>
            <p:nvPr/>
          </p:nvSpPr>
          <p:spPr>
            <a:xfrm>
              <a:off x="9018311" y="3361472"/>
              <a:ext cx="1330644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 b="1"/>
                <a:t>ROZDZIELNICE</a:t>
              </a:r>
              <a:r>
                <a:rPr lang="pl-PL" sz="1050"/>
                <a:t> ELEKTRYCZNE</a:t>
              </a:r>
            </a:p>
          </p:txBody>
        </p:sp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0E9AE1B2-7A03-4210-B0B9-C453291A2F6A}"/>
                </a:ext>
              </a:extLst>
            </p:cNvPr>
            <p:cNvSpPr/>
            <p:nvPr/>
          </p:nvSpPr>
          <p:spPr>
            <a:xfrm>
              <a:off x="9018307" y="4159874"/>
              <a:ext cx="1342065" cy="21544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 dirty="0"/>
                <a:t>RS, RB, SWRS, BKS</a:t>
              </a:r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AE22D9A6-1FD8-4291-A674-5EDB84BD7F80}"/>
                </a:ext>
              </a:extLst>
            </p:cNvPr>
            <p:cNvSpPr/>
            <p:nvPr/>
          </p:nvSpPr>
          <p:spPr>
            <a:xfrm>
              <a:off x="10453366" y="3149304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97269F2C-F8D0-4EBD-AE27-5B69E50771DF}"/>
                </a:ext>
              </a:extLst>
            </p:cNvPr>
            <p:cNvSpPr/>
            <p:nvPr/>
          </p:nvSpPr>
          <p:spPr>
            <a:xfrm>
              <a:off x="10453366" y="3361472"/>
              <a:ext cx="1330642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 b="1"/>
                <a:t>SYSTEM ROZDZIELNIC</a:t>
              </a:r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180E42D6-C71E-4494-A320-43A0967D7F28}"/>
                </a:ext>
              </a:extLst>
            </p:cNvPr>
            <p:cNvSpPr/>
            <p:nvPr/>
          </p:nvSpPr>
          <p:spPr>
            <a:xfrm>
              <a:off x="10464784" y="4146824"/>
              <a:ext cx="1319229" cy="33855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 dirty="0"/>
                <a:t>E-POWER, MODULOR EPE</a:t>
              </a:r>
            </a:p>
          </p:txBody>
        </p: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1B01D4AC-125B-4DD9-9BBE-5EC76BB6D823}"/>
              </a:ext>
            </a:extLst>
          </p:cNvPr>
          <p:cNvGrpSpPr/>
          <p:nvPr/>
        </p:nvGrpSpPr>
        <p:grpSpPr>
          <a:xfrm>
            <a:off x="470071" y="1817844"/>
            <a:ext cx="11282896" cy="1255747"/>
            <a:chOff x="470071" y="3001171"/>
            <a:chExt cx="11282896" cy="1255747"/>
          </a:xfrm>
        </p:grpSpPr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id="{CE7C2D4C-C0DF-463C-B0A9-E7D84E0A8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3656" y="3077497"/>
              <a:ext cx="1193736" cy="1100338"/>
            </a:xfrm>
            <a:prstGeom prst="rect">
              <a:avLst/>
            </a:prstGeom>
          </p:spPr>
        </p:pic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89BAA3CF-EA36-4F0E-AEAB-CC017CB3C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3192" y="3200315"/>
              <a:ext cx="205744" cy="178174"/>
            </a:xfrm>
            <a:prstGeom prst="rect">
              <a:avLst/>
            </a:prstGeom>
          </p:spPr>
        </p:pic>
        <p:pic>
          <p:nvPicPr>
            <p:cNvPr id="35" name="Obraz 34" descr="Obraz zawierający lodówka, wewnątrz, otwarte, zdjęcie&#10;&#10;Opis wygenerowany automatycznie">
              <a:extLst>
                <a:ext uri="{FF2B5EF4-FFF2-40B4-BE49-F238E27FC236}">
                  <a16:creationId xmlns:a16="http://schemas.microsoft.com/office/drawing/2014/main" id="{A27E1F90-68A2-4DB4-9982-25786D9A6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071" y="3026247"/>
              <a:ext cx="1268560" cy="1169308"/>
            </a:xfrm>
            <a:prstGeom prst="rect">
              <a:avLst/>
            </a:prstGeom>
          </p:spPr>
        </p:pic>
        <p:pic>
          <p:nvPicPr>
            <p:cNvPr id="36" name="Obraz 35" descr="Obraz zawierający wewnątrz, lodówka, otwarte, siedzi&#10;&#10;Opis wygenerowany automatycznie">
              <a:extLst>
                <a:ext uri="{FF2B5EF4-FFF2-40B4-BE49-F238E27FC236}">
                  <a16:creationId xmlns:a16="http://schemas.microsoft.com/office/drawing/2014/main" id="{034E3525-27B8-4608-9DCB-F77971B62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3597" y="3001171"/>
              <a:ext cx="1268560" cy="1169308"/>
            </a:xfrm>
            <a:prstGeom prst="rect">
              <a:avLst/>
            </a:prstGeom>
          </p:spPr>
        </p:pic>
        <p:pic>
          <p:nvPicPr>
            <p:cNvPr id="37" name="Obraz 36" descr="Obraz zawierający meble, stojące, szafka, siedzi&#10;&#10;Opis wygenerowany automatycznie">
              <a:extLst>
                <a:ext uri="{FF2B5EF4-FFF2-40B4-BE49-F238E27FC236}">
                  <a16:creationId xmlns:a16="http://schemas.microsoft.com/office/drawing/2014/main" id="{6B54C6E5-C935-4099-AA6E-328DFDFD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6271" y="3043012"/>
              <a:ext cx="1268560" cy="1169308"/>
            </a:xfrm>
            <a:prstGeom prst="rect">
              <a:avLst/>
            </a:prstGeom>
          </p:spPr>
        </p:pic>
        <p:pic>
          <p:nvPicPr>
            <p:cNvPr id="38" name="Obraz 37" descr="Obraz zawierający stół&#10;&#10;Opis wygenerowany automatycznie">
              <a:extLst>
                <a:ext uri="{FF2B5EF4-FFF2-40B4-BE49-F238E27FC236}">
                  <a16:creationId xmlns:a16="http://schemas.microsoft.com/office/drawing/2014/main" id="{9F60C9E1-9F07-49D2-9A54-E49C1A2F1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7289" y="3087610"/>
              <a:ext cx="1268560" cy="1169308"/>
            </a:xfrm>
            <a:prstGeom prst="rect">
              <a:avLst/>
            </a:prstGeom>
          </p:spPr>
        </p:pic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32C65C2D-337D-4DEF-AFC9-5EFD8A8E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947" y="3087610"/>
              <a:ext cx="1268560" cy="1169308"/>
            </a:xfrm>
            <a:prstGeom prst="rect">
              <a:avLst/>
            </a:prstGeom>
          </p:spPr>
        </p:pic>
        <p:pic>
          <p:nvPicPr>
            <p:cNvPr id="40" name="Obraz 39" descr="Obraz zawierający komputer&#10;&#10;Opis wygenerowany automatycznie">
              <a:extLst>
                <a:ext uri="{FF2B5EF4-FFF2-40B4-BE49-F238E27FC236}">
                  <a16:creationId xmlns:a16="http://schemas.microsoft.com/office/drawing/2014/main" id="{7E6BA0F3-3476-4275-B4B1-7DB1355C8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9353" y="3041067"/>
              <a:ext cx="1268560" cy="1169308"/>
            </a:xfrm>
            <a:prstGeom prst="rect">
              <a:avLst/>
            </a:prstGeom>
          </p:spPr>
        </p:pic>
        <p:pic>
          <p:nvPicPr>
            <p:cNvPr id="41" name="Obraz 40" descr="Obraz zawierający wewnątrz, siedzi, kuchnia, stół&#10;&#10;Opis wygenerowany automatycznie">
              <a:extLst>
                <a:ext uri="{FF2B5EF4-FFF2-40B4-BE49-F238E27FC236}">
                  <a16:creationId xmlns:a16="http://schemas.microsoft.com/office/drawing/2014/main" id="{7F2B253B-ECDD-4E8D-85B7-BC5002B5A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84407" y="3069376"/>
              <a:ext cx="1268560" cy="1169308"/>
            </a:xfrm>
            <a:prstGeom prst="rect">
              <a:avLst/>
            </a:prstGeom>
          </p:spPr>
        </p:pic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4219D9C-9B42-4DFF-AB50-2CCF3602C9DB}"/>
              </a:ext>
            </a:extLst>
          </p:cNvPr>
          <p:cNvSpPr txBox="1"/>
          <p:nvPr/>
        </p:nvSpPr>
        <p:spPr>
          <a:xfrm>
            <a:off x="409068" y="5015546"/>
            <a:ext cx="11524648" cy="147732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1"/>
                </a:solidFill>
              </a:rPr>
              <a:t>Szeroka gama standardowych wymiarów: szerokość do 2000 mm, wysokość do 2500 mm, głębokość do 1500 mm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1"/>
                </a:solidFill>
              </a:rPr>
              <a:t>Zakres temperaturowy: od -30 do +80 °C</a:t>
            </a:r>
            <a:endParaRPr lang="pl-PL" sz="1600" baseline="300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1"/>
                </a:solidFill>
              </a:rPr>
              <a:t>Szczelność w zakresie: IP 54 – IP 68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1"/>
                </a:solidFill>
              </a:rPr>
              <a:t>Odporność na uderzenia: IK 08 - IK10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1"/>
                </a:solidFill>
              </a:rPr>
              <a:t>Zakres materiałowy: blacha stalowa, ocynkowana, aluminiowa, nierdzewna i kwasoodporna</a:t>
            </a:r>
          </a:p>
        </p:txBody>
      </p:sp>
    </p:spTree>
    <p:extLst>
      <p:ext uri="{BB962C8B-B14F-4D97-AF65-F5344CB8AC3E}">
        <p14:creationId xmlns:p14="http://schemas.microsoft.com/office/powerpoint/2010/main" val="12022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12BC9AAF-3169-4F9C-8C80-D6235CD9DBA4}"/>
              </a:ext>
            </a:extLst>
          </p:cNvPr>
          <p:cNvSpPr/>
          <p:nvPr/>
        </p:nvSpPr>
        <p:spPr>
          <a:xfrm>
            <a:off x="-15971" y="3437443"/>
            <a:ext cx="6111971" cy="342055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D8E26F9-6B1F-458F-9F6D-AC3F9B01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PROJEKTY SZYTE NA MIARĘ</a:t>
            </a:r>
          </a:p>
        </p:txBody>
      </p:sp>
      <p:pic>
        <p:nvPicPr>
          <p:cNvPr id="57" name="Obraz 56" descr="Obraz zawierający budynek, rakieta, przewód, siedzi&#10;&#10;Opis wygenerowany automatycznie">
            <a:extLst>
              <a:ext uri="{FF2B5EF4-FFF2-40B4-BE49-F238E27FC236}">
                <a16:creationId xmlns:a16="http://schemas.microsoft.com/office/drawing/2014/main" id="{A44A6C7E-F29A-44DA-BF92-EC1E1FA9D3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694569" y="262978"/>
            <a:ext cx="7677064" cy="7683027"/>
          </a:xfrm>
          <a:prstGeom prst="rect">
            <a:avLst/>
          </a:prstGeom>
        </p:spPr>
      </p:pic>
      <p:grpSp>
        <p:nvGrpSpPr>
          <p:cNvPr id="43" name="Grupa 42">
            <a:extLst>
              <a:ext uri="{FF2B5EF4-FFF2-40B4-BE49-F238E27FC236}">
                <a16:creationId xmlns:a16="http://schemas.microsoft.com/office/drawing/2014/main" id="{B3519666-781A-4937-BC13-7CAAF4ABBFD9}"/>
              </a:ext>
            </a:extLst>
          </p:cNvPr>
          <p:cNvGrpSpPr/>
          <p:nvPr/>
        </p:nvGrpSpPr>
        <p:grpSpPr>
          <a:xfrm>
            <a:off x="10573164" y="360348"/>
            <a:ext cx="1210849" cy="1013545"/>
            <a:chOff x="-4600575" y="3022600"/>
            <a:chExt cx="4267200" cy="3571875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9DA410A1-CC5C-4E6F-AAB6-781292FBF1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00575" y="3022600"/>
              <a:ext cx="4267200" cy="3051175"/>
            </a:xfrm>
            <a:custGeom>
              <a:avLst/>
              <a:gdLst>
                <a:gd name="T0" fmla="*/ 1070 w 1131"/>
                <a:gd name="T1" fmla="*/ 808 h 808"/>
                <a:gd name="T2" fmla="*/ 62 w 1131"/>
                <a:gd name="T3" fmla="*/ 808 h 808"/>
                <a:gd name="T4" fmla="*/ 0 w 1131"/>
                <a:gd name="T5" fmla="*/ 747 h 808"/>
                <a:gd name="T6" fmla="*/ 0 w 1131"/>
                <a:gd name="T7" fmla="*/ 61 h 808"/>
                <a:gd name="T8" fmla="*/ 62 w 1131"/>
                <a:gd name="T9" fmla="*/ 0 h 808"/>
                <a:gd name="T10" fmla="*/ 1070 w 1131"/>
                <a:gd name="T11" fmla="*/ 0 h 808"/>
                <a:gd name="T12" fmla="*/ 1131 w 1131"/>
                <a:gd name="T13" fmla="*/ 61 h 808"/>
                <a:gd name="T14" fmla="*/ 1131 w 1131"/>
                <a:gd name="T15" fmla="*/ 747 h 808"/>
                <a:gd name="T16" fmla="*/ 1070 w 1131"/>
                <a:gd name="T17" fmla="*/ 808 h 808"/>
                <a:gd name="T18" fmla="*/ 62 w 1131"/>
                <a:gd name="T19" fmla="*/ 41 h 808"/>
                <a:gd name="T20" fmla="*/ 41 w 1131"/>
                <a:gd name="T21" fmla="*/ 61 h 808"/>
                <a:gd name="T22" fmla="*/ 41 w 1131"/>
                <a:gd name="T23" fmla="*/ 747 h 808"/>
                <a:gd name="T24" fmla="*/ 62 w 1131"/>
                <a:gd name="T25" fmla="*/ 767 h 808"/>
                <a:gd name="T26" fmla="*/ 1070 w 1131"/>
                <a:gd name="T27" fmla="*/ 767 h 808"/>
                <a:gd name="T28" fmla="*/ 1090 w 1131"/>
                <a:gd name="T29" fmla="*/ 747 h 808"/>
                <a:gd name="T30" fmla="*/ 1090 w 1131"/>
                <a:gd name="T31" fmla="*/ 61 h 808"/>
                <a:gd name="T32" fmla="*/ 1070 w 1131"/>
                <a:gd name="T33" fmla="*/ 41 h 808"/>
                <a:gd name="T34" fmla="*/ 62 w 1131"/>
                <a:gd name="T35" fmla="*/ 41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1" h="808">
                  <a:moveTo>
                    <a:pt x="1070" y="808"/>
                  </a:moveTo>
                  <a:cubicBezTo>
                    <a:pt x="62" y="808"/>
                    <a:pt x="62" y="808"/>
                    <a:pt x="62" y="808"/>
                  </a:cubicBezTo>
                  <a:cubicBezTo>
                    <a:pt x="28" y="808"/>
                    <a:pt x="0" y="781"/>
                    <a:pt x="0" y="74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7"/>
                    <a:pt x="28" y="0"/>
                    <a:pt x="62" y="0"/>
                  </a:cubicBezTo>
                  <a:cubicBezTo>
                    <a:pt x="1070" y="0"/>
                    <a:pt x="1070" y="0"/>
                    <a:pt x="1070" y="0"/>
                  </a:cubicBezTo>
                  <a:cubicBezTo>
                    <a:pt x="1104" y="0"/>
                    <a:pt x="1131" y="27"/>
                    <a:pt x="1131" y="61"/>
                  </a:cubicBezTo>
                  <a:cubicBezTo>
                    <a:pt x="1131" y="747"/>
                    <a:pt x="1131" y="747"/>
                    <a:pt x="1131" y="747"/>
                  </a:cubicBezTo>
                  <a:cubicBezTo>
                    <a:pt x="1131" y="781"/>
                    <a:pt x="1104" y="808"/>
                    <a:pt x="1070" y="808"/>
                  </a:cubicBezTo>
                  <a:close/>
                  <a:moveTo>
                    <a:pt x="62" y="41"/>
                  </a:moveTo>
                  <a:cubicBezTo>
                    <a:pt x="51" y="41"/>
                    <a:pt x="41" y="50"/>
                    <a:pt x="41" y="61"/>
                  </a:cubicBezTo>
                  <a:cubicBezTo>
                    <a:pt x="41" y="747"/>
                    <a:pt x="41" y="747"/>
                    <a:pt x="41" y="747"/>
                  </a:cubicBezTo>
                  <a:cubicBezTo>
                    <a:pt x="41" y="758"/>
                    <a:pt x="51" y="767"/>
                    <a:pt x="62" y="767"/>
                  </a:cubicBezTo>
                  <a:cubicBezTo>
                    <a:pt x="1070" y="767"/>
                    <a:pt x="1070" y="767"/>
                    <a:pt x="1070" y="767"/>
                  </a:cubicBezTo>
                  <a:cubicBezTo>
                    <a:pt x="1081" y="767"/>
                    <a:pt x="1090" y="758"/>
                    <a:pt x="1090" y="747"/>
                  </a:cubicBezTo>
                  <a:cubicBezTo>
                    <a:pt x="1090" y="61"/>
                    <a:pt x="1090" y="61"/>
                    <a:pt x="1090" y="61"/>
                  </a:cubicBezTo>
                  <a:cubicBezTo>
                    <a:pt x="1090" y="50"/>
                    <a:pt x="1081" y="41"/>
                    <a:pt x="1070" y="41"/>
                  </a:cubicBezTo>
                  <a:lnTo>
                    <a:pt x="62" y="4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A9B46F23-3D90-4843-AE5B-09CDC389A9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92488" y="5918200"/>
              <a:ext cx="1787525" cy="676275"/>
            </a:xfrm>
            <a:custGeom>
              <a:avLst/>
              <a:gdLst>
                <a:gd name="T0" fmla="*/ 453 w 474"/>
                <a:gd name="T1" fmla="*/ 179 h 179"/>
                <a:gd name="T2" fmla="*/ 20 w 474"/>
                <a:gd name="T3" fmla="*/ 179 h 179"/>
                <a:gd name="T4" fmla="*/ 0 w 474"/>
                <a:gd name="T5" fmla="*/ 159 h 179"/>
                <a:gd name="T6" fmla="*/ 20 w 474"/>
                <a:gd name="T7" fmla="*/ 139 h 179"/>
                <a:gd name="T8" fmla="*/ 26 w 474"/>
                <a:gd name="T9" fmla="*/ 139 h 179"/>
                <a:gd name="T10" fmla="*/ 98 w 474"/>
                <a:gd name="T11" fmla="*/ 17 h 179"/>
                <a:gd name="T12" fmla="*/ 118 w 474"/>
                <a:gd name="T13" fmla="*/ 0 h 179"/>
                <a:gd name="T14" fmla="*/ 348 w 474"/>
                <a:gd name="T15" fmla="*/ 0 h 179"/>
                <a:gd name="T16" fmla="*/ 368 w 474"/>
                <a:gd name="T17" fmla="*/ 16 h 179"/>
                <a:gd name="T18" fmla="*/ 448 w 474"/>
                <a:gd name="T19" fmla="*/ 139 h 179"/>
                <a:gd name="T20" fmla="*/ 453 w 474"/>
                <a:gd name="T21" fmla="*/ 139 h 179"/>
                <a:gd name="T22" fmla="*/ 474 w 474"/>
                <a:gd name="T23" fmla="*/ 159 h 179"/>
                <a:gd name="T24" fmla="*/ 453 w 474"/>
                <a:gd name="T25" fmla="*/ 179 h 179"/>
                <a:gd name="T26" fmla="*/ 94 w 474"/>
                <a:gd name="T27" fmla="*/ 139 h 179"/>
                <a:gd name="T28" fmla="*/ 380 w 474"/>
                <a:gd name="T29" fmla="*/ 139 h 179"/>
                <a:gd name="T30" fmla="*/ 333 w 474"/>
                <a:gd name="T31" fmla="*/ 41 h 179"/>
                <a:gd name="T32" fmla="*/ 134 w 474"/>
                <a:gd name="T33" fmla="*/ 41 h 179"/>
                <a:gd name="T34" fmla="*/ 94 w 474"/>
                <a:gd name="T35" fmla="*/ 13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4" h="179">
                  <a:moveTo>
                    <a:pt x="453" y="179"/>
                  </a:moveTo>
                  <a:cubicBezTo>
                    <a:pt x="20" y="179"/>
                    <a:pt x="20" y="179"/>
                    <a:pt x="20" y="179"/>
                  </a:cubicBezTo>
                  <a:cubicBezTo>
                    <a:pt x="9" y="179"/>
                    <a:pt x="0" y="170"/>
                    <a:pt x="0" y="159"/>
                  </a:cubicBezTo>
                  <a:cubicBezTo>
                    <a:pt x="0" y="148"/>
                    <a:pt x="9" y="139"/>
                    <a:pt x="20" y="139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63" y="139"/>
                    <a:pt x="91" y="57"/>
                    <a:pt x="98" y="17"/>
                  </a:cubicBezTo>
                  <a:cubicBezTo>
                    <a:pt x="100" y="7"/>
                    <a:pt x="108" y="0"/>
                    <a:pt x="118" y="0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58" y="0"/>
                    <a:pt x="366" y="7"/>
                    <a:pt x="368" y="16"/>
                  </a:cubicBezTo>
                  <a:cubicBezTo>
                    <a:pt x="378" y="56"/>
                    <a:pt x="412" y="139"/>
                    <a:pt x="448" y="139"/>
                  </a:cubicBezTo>
                  <a:cubicBezTo>
                    <a:pt x="453" y="139"/>
                    <a:pt x="453" y="139"/>
                    <a:pt x="453" y="139"/>
                  </a:cubicBezTo>
                  <a:cubicBezTo>
                    <a:pt x="464" y="139"/>
                    <a:pt x="474" y="148"/>
                    <a:pt x="474" y="159"/>
                  </a:cubicBezTo>
                  <a:cubicBezTo>
                    <a:pt x="474" y="170"/>
                    <a:pt x="464" y="179"/>
                    <a:pt x="453" y="179"/>
                  </a:cubicBezTo>
                  <a:close/>
                  <a:moveTo>
                    <a:pt x="94" y="139"/>
                  </a:moveTo>
                  <a:cubicBezTo>
                    <a:pt x="380" y="139"/>
                    <a:pt x="380" y="139"/>
                    <a:pt x="380" y="139"/>
                  </a:cubicBezTo>
                  <a:cubicBezTo>
                    <a:pt x="355" y="107"/>
                    <a:pt x="340" y="64"/>
                    <a:pt x="333" y="41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29" y="65"/>
                    <a:pt x="116" y="107"/>
                    <a:pt x="94" y="13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6" name="Grupa 45">
              <a:extLst>
                <a:ext uri="{FF2B5EF4-FFF2-40B4-BE49-F238E27FC236}">
                  <a16:creationId xmlns:a16="http://schemas.microsoft.com/office/drawing/2014/main" id="{CFE4DCCD-6F09-4673-AE71-143B4F7A1EC0}"/>
                </a:ext>
              </a:extLst>
            </p:cNvPr>
            <p:cNvGrpSpPr/>
            <p:nvPr/>
          </p:nvGrpSpPr>
          <p:grpSpPr>
            <a:xfrm>
              <a:off x="-4173538" y="3278188"/>
              <a:ext cx="3081338" cy="2552700"/>
              <a:chOff x="-4173538" y="3278188"/>
              <a:chExt cx="3081338" cy="2552700"/>
            </a:xfrm>
          </p:grpSpPr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8EB7D52E-66E6-451B-91E9-AC833AB5B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532188" y="4279900"/>
                <a:ext cx="350838" cy="392113"/>
              </a:xfrm>
              <a:custGeom>
                <a:avLst/>
                <a:gdLst>
                  <a:gd name="T0" fmla="*/ 221 w 221"/>
                  <a:gd name="T1" fmla="*/ 181 h 247"/>
                  <a:gd name="T2" fmla="*/ 118 w 221"/>
                  <a:gd name="T3" fmla="*/ 247 h 247"/>
                  <a:gd name="T4" fmla="*/ 0 w 221"/>
                  <a:gd name="T5" fmla="*/ 66 h 247"/>
                  <a:gd name="T6" fmla="*/ 102 w 221"/>
                  <a:gd name="T7" fmla="*/ 0 h 247"/>
                  <a:gd name="T8" fmla="*/ 221 w 221"/>
                  <a:gd name="T9" fmla="*/ 18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247">
                    <a:moveTo>
                      <a:pt x="221" y="181"/>
                    </a:moveTo>
                    <a:lnTo>
                      <a:pt x="118" y="247"/>
                    </a:lnTo>
                    <a:lnTo>
                      <a:pt x="0" y="66"/>
                    </a:lnTo>
                    <a:lnTo>
                      <a:pt x="102" y="0"/>
                    </a:lnTo>
                    <a:lnTo>
                      <a:pt x="221" y="1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2E1026AE-5E62-4979-9F28-D6A69B4AA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73538" y="4754563"/>
                <a:ext cx="365125" cy="276225"/>
              </a:xfrm>
              <a:custGeom>
                <a:avLst/>
                <a:gdLst>
                  <a:gd name="T0" fmla="*/ 87 w 97"/>
                  <a:gd name="T1" fmla="*/ 0 h 73"/>
                  <a:gd name="T2" fmla="*/ 60 w 97"/>
                  <a:gd name="T3" fmla="*/ 17 h 73"/>
                  <a:gd name="T4" fmla="*/ 47 w 97"/>
                  <a:gd name="T5" fmla="*/ 19 h 73"/>
                  <a:gd name="T6" fmla="*/ 9 w 97"/>
                  <a:gd name="T7" fmla="*/ 44 h 73"/>
                  <a:gd name="T8" fmla="*/ 5 w 97"/>
                  <a:gd name="T9" fmla="*/ 65 h 73"/>
                  <a:gd name="T10" fmla="*/ 26 w 97"/>
                  <a:gd name="T11" fmla="*/ 69 h 73"/>
                  <a:gd name="T12" fmla="*/ 64 w 97"/>
                  <a:gd name="T13" fmla="*/ 44 h 73"/>
                  <a:gd name="T14" fmla="*/ 71 w 97"/>
                  <a:gd name="T15" fmla="*/ 33 h 73"/>
                  <a:gd name="T16" fmla="*/ 97 w 97"/>
                  <a:gd name="T17" fmla="*/ 16 h 73"/>
                  <a:gd name="T18" fmla="*/ 87 w 97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73">
                    <a:moveTo>
                      <a:pt x="87" y="0"/>
                    </a:moveTo>
                    <a:cubicBezTo>
                      <a:pt x="60" y="17"/>
                      <a:pt x="60" y="17"/>
                      <a:pt x="60" y="17"/>
                    </a:cubicBezTo>
                    <a:cubicBezTo>
                      <a:pt x="56" y="16"/>
                      <a:pt x="51" y="16"/>
                      <a:pt x="47" y="19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2" y="48"/>
                      <a:pt x="0" y="58"/>
                      <a:pt x="5" y="65"/>
                    </a:cubicBezTo>
                    <a:cubicBezTo>
                      <a:pt x="10" y="71"/>
                      <a:pt x="19" y="73"/>
                      <a:pt x="26" y="69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8" y="41"/>
                      <a:pt x="70" y="37"/>
                      <a:pt x="71" y="33"/>
                    </a:cubicBezTo>
                    <a:cubicBezTo>
                      <a:pt x="97" y="16"/>
                      <a:pt x="97" y="16"/>
                      <a:pt x="97" y="16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A32DBF28-1A2F-41E1-B689-C91DCB13E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79725" y="3902075"/>
                <a:ext cx="365125" cy="276225"/>
              </a:xfrm>
              <a:custGeom>
                <a:avLst/>
                <a:gdLst>
                  <a:gd name="T0" fmla="*/ 0 w 97"/>
                  <a:gd name="T1" fmla="*/ 58 h 73"/>
                  <a:gd name="T2" fmla="*/ 27 w 97"/>
                  <a:gd name="T3" fmla="*/ 40 h 73"/>
                  <a:gd name="T4" fmla="*/ 33 w 97"/>
                  <a:gd name="T5" fmla="*/ 29 h 73"/>
                  <a:gd name="T6" fmla="*/ 71 w 97"/>
                  <a:gd name="T7" fmla="*/ 4 h 73"/>
                  <a:gd name="T8" fmla="*/ 92 w 97"/>
                  <a:gd name="T9" fmla="*/ 9 h 73"/>
                  <a:gd name="T10" fmla="*/ 88 w 97"/>
                  <a:gd name="T11" fmla="*/ 30 h 73"/>
                  <a:gd name="T12" fmla="*/ 50 w 97"/>
                  <a:gd name="T13" fmla="*/ 55 h 73"/>
                  <a:gd name="T14" fmla="*/ 37 w 97"/>
                  <a:gd name="T15" fmla="*/ 56 h 73"/>
                  <a:gd name="T16" fmla="*/ 11 w 97"/>
                  <a:gd name="T17" fmla="*/ 73 h 73"/>
                  <a:gd name="T18" fmla="*/ 0 w 97"/>
                  <a:gd name="T19" fmla="*/ 5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73">
                    <a:moveTo>
                      <a:pt x="0" y="58"/>
                    </a:move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36"/>
                      <a:pt x="29" y="32"/>
                      <a:pt x="33" y="29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8" y="0"/>
                      <a:pt x="88" y="2"/>
                      <a:pt x="92" y="9"/>
                    </a:cubicBezTo>
                    <a:cubicBezTo>
                      <a:pt x="97" y="16"/>
                      <a:pt x="95" y="25"/>
                      <a:pt x="88" y="30"/>
                    </a:cubicBezTo>
                    <a:cubicBezTo>
                      <a:pt x="50" y="55"/>
                      <a:pt x="50" y="55"/>
                      <a:pt x="50" y="55"/>
                    </a:cubicBezTo>
                    <a:cubicBezTo>
                      <a:pt x="46" y="57"/>
                      <a:pt x="41" y="58"/>
                      <a:pt x="37" y="56"/>
                    </a:cubicBezTo>
                    <a:cubicBezTo>
                      <a:pt x="11" y="73"/>
                      <a:pt x="11" y="73"/>
                      <a:pt x="11" y="73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50" name="Grupa 49">
                <a:extLst>
                  <a:ext uri="{FF2B5EF4-FFF2-40B4-BE49-F238E27FC236}">
                    <a16:creationId xmlns:a16="http://schemas.microsoft.com/office/drawing/2014/main" id="{9D736E8D-4440-4819-8640-35FB93AE3C1E}"/>
                  </a:ext>
                </a:extLst>
              </p:cNvPr>
              <p:cNvGrpSpPr/>
              <p:nvPr/>
            </p:nvGrpSpPr>
            <p:grpSpPr>
              <a:xfrm>
                <a:off x="-4156075" y="3278188"/>
                <a:ext cx="3063875" cy="2552700"/>
                <a:chOff x="-4156075" y="3278188"/>
                <a:chExt cx="3063875" cy="2552700"/>
              </a:xfrm>
              <a:solidFill>
                <a:schemeClr val="accent1"/>
              </a:solidFill>
            </p:grpSpPr>
            <p:sp>
              <p:nvSpPr>
                <p:cNvPr id="51" name="Freeform 10">
                  <a:extLst>
                    <a:ext uri="{FF2B5EF4-FFF2-40B4-BE49-F238E27FC236}">
                      <a16:creationId xmlns:a16="http://schemas.microsoft.com/office/drawing/2014/main" id="{8BC5A219-8FCE-4183-ADFC-546891B15D4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4156075" y="3278188"/>
                  <a:ext cx="2117725" cy="2552700"/>
                </a:xfrm>
                <a:custGeom>
                  <a:avLst/>
                  <a:gdLst>
                    <a:gd name="T0" fmla="*/ 474 w 561"/>
                    <a:gd name="T1" fmla="*/ 346 h 676"/>
                    <a:gd name="T2" fmla="*/ 443 w 561"/>
                    <a:gd name="T3" fmla="*/ 299 h 676"/>
                    <a:gd name="T4" fmla="*/ 212 w 561"/>
                    <a:gd name="T5" fmla="*/ 179 h 676"/>
                    <a:gd name="T6" fmla="*/ 196 w 561"/>
                    <a:gd name="T7" fmla="*/ 115 h 676"/>
                    <a:gd name="T8" fmla="*/ 65 w 561"/>
                    <a:gd name="T9" fmla="*/ 83 h 676"/>
                    <a:gd name="T10" fmla="*/ 54 w 561"/>
                    <a:gd name="T11" fmla="*/ 66 h 676"/>
                    <a:gd name="T12" fmla="*/ 55 w 561"/>
                    <a:gd name="T13" fmla="*/ 47 h 676"/>
                    <a:gd name="T14" fmla="*/ 31 w 561"/>
                    <a:gd name="T15" fmla="*/ 9 h 676"/>
                    <a:gd name="T16" fmla="*/ 10 w 561"/>
                    <a:gd name="T17" fmla="*/ 5 h 676"/>
                    <a:gd name="T18" fmla="*/ 5 w 561"/>
                    <a:gd name="T19" fmla="*/ 26 h 676"/>
                    <a:gd name="T20" fmla="*/ 30 w 561"/>
                    <a:gd name="T21" fmla="*/ 64 h 676"/>
                    <a:gd name="T22" fmla="*/ 46 w 561"/>
                    <a:gd name="T23" fmla="*/ 70 h 676"/>
                    <a:gd name="T24" fmla="*/ 57 w 561"/>
                    <a:gd name="T25" fmla="*/ 88 h 676"/>
                    <a:gd name="T26" fmla="*/ 30 w 561"/>
                    <a:gd name="T27" fmla="*/ 224 h 676"/>
                    <a:gd name="T28" fmla="*/ 85 w 561"/>
                    <a:gd name="T29" fmla="*/ 265 h 676"/>
                    <a:gd name="T30" fmla="*/ 103 w 561"/>
                    <a:gd name="T31" fmla="*/ 522 h 676"/>
                    <a:gd name="T32" fmla="*/ 134 w 561"/>
                    <a:gd name="T33" fmla="*/ 569 h 676"/>
                    <a:gd name="T34" fmla="*/ 140 w 561"/>
                    <a:gd name="T35" fmla="*/ 644 h 676"/>
                    <a:gd name="T36" fmla="*/ 161 w 561"/>
                    <a:gd name="T37" fmla="*/ 676 h 676"/>
                    <a:gd name="T38" fmla="*/ 133 w 561"/>
                    <a:gd name="T39" fmla="*/ 379 h 676"/>
                    <a:gd name="T40" fmla="*/ 188 w 561"/>
                    <a:gd name="T41" fmla="*/ 344 h 676"/>
                    <a:gd name="T42" fmla="*/ 177 w 561"/>
                    <a:gd name="T43" fmla="*/ 328 h 676"/>
                    <a:gd name="T44" fmla="*/ 131 w 561"/>
                    <a:gd name="T45" fmla="*/ 358 h 676"/>
                    <a:gd name="T46" fmla="*/ 123 w 561"/>
                    <a:gd name="T47" fmla="*/ 269 h 676"/>
                    <a:gd name="T48" fmla="*/ 168 w 561"/>
                    <a:gd name="T49" fmla="*/ 253 h 676"/>
                    <a:gd name="T50" fmla="*/ 201 w 561"/>
                    <a:gd name="T51" fmla="*/ 216 h 676"/>
                    <a:gd name="T52" fmla="*/ 282 w 561"/>
                    <a:gd name="T53" fmla="*/ 260 h 676"/>
                    <a:gd name="T54" fmla="*/ 235 w 561"/>
                    <a:gd name="T55" fmla="*/ 290 h 676"/>
                    <a:gd name="T56" fmla="*/ 245 w 561"/>
                    <a:gd name="T57" fmla="*/ 306 h 676"/>
                    <a:gd name="T58" fmla="*/ 300 w 561"/>
                    <a:gd name="T59" fmla="*/ 270 h 676"/>
                    <a:gd name="T60" fmla="*/ 561 w 561"/>
                    <a:gd name="T61" fmla="*/ 414 h 676"/>
                    <a:gd name="T62" fmla="*/ 541 w 561"/>
                    <a:gd name="T63" fmla="*/ 382 h 676"/>
                    <a:gd name="T64" fmla="*/ 474 w 561"/>
                    <a:gd name="T65" fmla="*/ 346 h 676"/>
                    <a:gd name="T66" fmla="*/ 151 w 561"/>
                    <a:gd name="T67" fmla="*/ 228 h 676"/>
                    <a:gd name="T68" fmla="*/ 55 w 561"/>
                    <a:gd name="T69" fmla="*/ 208 h 676"/>
                    <a:gd name="T70" fmla="*/ 75 w 561"/>
                    <a:gd name="T71" fmla="*/ 112 h 676"/>
                    <a:gd name="T72" fmla="*/ 171 w 561"/>
                    <a:gd name="T73" fmla="*/ 132 h 676"/>
                    <a:gd name="T74" fmla="*/ 151 w 561"/>
                    <a:gd name="T75" fmla="*/ 228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61" h="676">
                      <a:moveTo>
                        <a:pt x="474" y="346"/>
                      </a:moveTo>
                      <a:cubicBezTo>
                        <a:pt x="443" y="299"/>
                        <a:pt x="443" y="299"/>
                        <a:pt x="443" y="299"/>
                      </a:cubicBezTo>
                      <a:cubicBezTo>
                        <a:pt x="212" y="179"/>
                        <a:pt x="212" y="179"/>
                        <a:pt x="212" y="179"/>
                      </a:cubicBezTo>
                      <a:cubicBezTo>
                        <a:pt x="214" y="157"/>
                        <a:pt x="209" y="135"/>
                        <a:pt x="196" y="115"/>
                      </a:cubicBezTo>
                      <a:cubicBezTo>
                        <a:pt x="168" y="72"/>
                        <a:pt x="110" y="58"/>
                        <a:pt x="65" y="83"/>
                      </a:cubicBezTo>
                      <a:cubicBezTo>
                        <a:pt x="54" y="66"/>
                        <a:pt x="54" y="66"/>
                        <a:pt x="54" y="66"/>
                      </a:cubicBezTo>
                      <a:cubicBezTo>
                        <a:pt x="58" y="61"/>
                        <a:pt x="59" y="53"/>
                        <a:pt x="55" y="47"/>
                      </a:cubicBezTo>
                      <a:cubicBezTo>
                        <a:pt x="31" y="9"/>
                        <a:pt x="31" y="9"/>
                        <a:pt x="31" y="9"/>
                      </a:cubicBezTo>
                      <a:cubicBezTo>
                        <a:pt x="26" y="2"/>
                        <a:pt x="17" y="0"/>
                        <a:pt x="10" y="5"/>
                      </a:cubicBezTo>
                      <a:cubicBezTo>
                        <a:pt x="3" y="9"/>
                        <a:pt x="1" y="19"/>
                        <a:pt x="5" y="26"/>
                      </a:cubicBez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34" y="69"/>
                        <a:pt x="40" y="71"/>
                        <a:pt x="46" y="70"/>
                      </a:cubicBezTo>
                      <a:cubicBezTo>
                        <a:pt x="57" y="88"/>
                        <a:pt x="57" y="88"/>
                        <a:pt x="57" y="88"/>
                      </a:cubicBezTo>
                      <a:cubicBezTo>
                        <a:pt x="13" y="118"/>
                        <a:pt x="0" y="179"/>
                        <a:pt x="30" y="224"/>
                      </a:cubicBezTo>
                      <a:cubicBezTo>
                        <a:pt x="44" y="245"/>
                        <a:pt x="63" y="259"/>
                        <a:pt x="85" y="265"/>
                      </a:cubicBezTo>
                      <a:cubicBezTo>
                        <a:pt x="103" y="522"/>
                        <a:pt x="103" y="522"/>
                        <a:pt x="103" y="522"/>
                      </a:cubicBezTo>
                      <a:cubicBezTo>
                        <a:pt x="134" y="569"/>
                        <a:pt x="134" y="569"/>
                        <a:pt x="134" y="569"/>
                      </a:cubicBezTo>
                      <a:cubicBezTo>
                        <a:pt x="140" y="644"/>
                        <a:pt x="140" y="644"/>
                        <a:pt x="140" y="644"/>
                      </a:cubicBezTo>
                      <a:cubicBezTo>
                        <a:pt x="161" y="676"/>
                        <a:pt x="161" y="676"/>
                        <a:pt x="161" y="676"/>
                      </a:cubicBezTo>
                      <a:cubicBezTo>
                        <a:pt x="133" y="379"/>
                        <a:pt x="133" y="379"/>
                        <a:pt x="133" y="379"/>
                      </a:cubicBezTo>
                      <a:cubicBezTo>
                        <a:pt x="188" y="344"/>
                        <a:pt x="188" y="344"/>
                        <a:pt x="188" y="344"/>
                      </a:cubicBezTo>
                      <a:cubicBezTo>
                        <a:pt x="177" y="328"/>
                        <a:pt x="177" y="328"/>
                        <a:pt x="177" y="328"/>
                      </a:cubicBezTo>
                      <a:cubicBezTo>
                        <a:pt x="131" y="358"/>
                        <a:pt x="131" y="358"/>
                        <a:pt x="131" y="358"/>
                      </a:cubicBezTo>
                      <a:cubicBezTo>
                        <a:pt x="123" y="269"/>
                        <a:pt x="123" y="269"/>
                        <a:pt x="123" y="269"/>
                      </a:cubicBezTo>
                      <a:cubicBezTo>
                        <a:pt x="139" y="267"/>
                        <a:pt x="154" y="262"/>
                        <a:pt x="168" y="253"/>
                      </a:cubicBezTo>
                      <a:cubicBezTo>
                        <a:pt x="182" y="243"/>
                        <a:pt x="194" y="230"/>
                        <a:pt x="201" y="216"/>
                      </a:cubicBezTo>
                      <a:cubicBezTo>
                        <a:pt x="282" y="260"/>
                        <a:pt x="282" y="260"/>
                        <a:pt x="282" y="260"/>
                      </a:cubicBezTo>
                      <a:cubicBezTo>
                        <a:pt x="235" y="290"/>
                        <a:pt x="235" y="290"/>
                        <a:pt x="235" y="290"/>
                      </a:cubicBezTo>
                      <a:cubicBezTo>
                        <a:pt x="245" y="306"/>
                        <a:pt x="245" y="306"/>
                        <a:pt x="245" y="306"/>
                      </a:cubicBezTo>
                      <a:cubicBezTo>
                        <a:pt x="300" y="270"/>
                        <a:pt x="300" y="270"/>
                        <a:pt x="300" y="270"/>
                      </a:cubicBezTo>
                      <a:cubicBezTo>
                        <a:pt x="561" y="414"/>
                        <a:pt x="561" y="414"/>
                        <a:pt x="561" y="414"/>
                      </a:cubicBezTo>
                      <a:cubicBezTo>
                        <a:pt x="541" y="382"/>
                        <a:pt x="541" y="382"/>
                        <a:pt x="541" y="382"/>
                      </a:cubicBezTo>
                      <a:lnTo>
                        <a:pt x="474" y="346"/>
                      </a:lnTo>
                      <a:close/>
                      <a:moveTo>
                        <a:pt x="151" y="228"/>
                      </a:moveTo>
                      <a:cubicBezTo>
                        <a:pt x="119" y="249"/>
                        <a:pt x="76" y="240"/>
                        <a:pt x="55" y="208"/>
                      </a:cubicBezTo>
                      <a:cubicBezTo>
                        <a:pt x="35" y="176"/>
                        <a:pt x="43" y="133"/>
                        <a:pt x="75" y="112"/>
                      </a:cubicBezTo>
                      <a:cubicBezTo>
                        <a:pt x="107" y="91"/>
                        <a:pt x="150" y="100"/>
                        <a:pt x="171" y="132"/>
                      </a:cubicBezTo>
                      <a:cubicBezTo>
                        <a:pt x="192" y="164"/>
                        <a:pt x="183" y="207"/>
                        <a:pt x="151" y="2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2" name="Freeform 11">
                  <a:extLst>
                    <a:ext uri="{FF2B5EF4-FFF2-40B4-BE49-F238E27FC236}">
                      <a16:creationId xmlns:a16="http://schemas.microsoft.com/office/drawing/2014/main" id="{C4D0CC9F-A9BF-4634-903B-D03A407FE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890838" y="4940300"/>
                  <a:ext cx="512763" cy="701675"/>
                </a:xfrm>
                <a:custGeom>
                  <a:avLst/>
                  <a:gdLst>
                    <a:gd name="T0" fmla="*/ 136 w 136"/>
                    <a:gd name="T1" fmla="*/ 177 h 186"/>
                    <a:gd name="T2" fmla="*/ 88 w 136"/>
                    <a:gd name="T3" fmla="*/ 186 h 186"/>
                    <a:gd name="T4" fmla="*/ 0 w 136"/>
                    <a:gd name="T5" fmla="*/ 94 h 186"/>
                    <a:gd name="T6" fmla="*/ 94 w 136"/>
                    <a:gd name="T7" fmla="*/ 0 h 186"/>
                    <a:gd name="T8" fmla="*/ 136 w 136"/>
                    <a:gd name="T9" fmla="*/ 8 h 186"/>
                    <a:gd name="T10" fmla="*/ 130 w 136"/>
                    <a:gd name="T11" fmla="*/ 27 h 186"/>
                    <a:gd name="T12" fmla="*/ 94 w 136"/>
                    <a:gd name="T13" fmla="*/ 19 h 186"/>
                    <a:gd name="T14" fmla="*/ 24 w 136"/>
                    <a:gd name="T15" fmla="*/ 94 h 186"/>
                    <a:gd name="T16" fmla="*/ 93 w 136"/>
                    <a:gd name="T17" fmla="*/ 166 h 186"/>
                    <a:gd name="T18" fmla="*/ 131 w 136"/>
                    <a:gd name="T19" fmla="*/ 158 h 186"/>
                    <a:gd name="T20" fmla="*/ 136 w 136"/>
                    <a:gd name="T21" fmla="*/ 177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6" h="186">
                      <a:moveTo>
                        <a:pt x="136" y="177"/>
                      </a:moveTo>
                      <a:cubicBezTo>
                        <a:pt x="127" y="181"/>
                        <a:pt x="110" y="186"/>
                        <a:pt x="88" y="186"/>
                      </a:cubicBezTo>
                      <a:cubicBezTo>
                        <a:pt x="38" y="186"/>
                        <a:pt x="0" y="154"/>
                        <a:pt x="0" y="94"/>
                      </a:cubicBezTo>
                      <a:cubicBezTo>
                        <a:pt x="0" y="38"/>
                        <a:pt x="38" y="0"/>
                        <a:pt x="94" y="0"/>
                      </a:cubicBezTo>
                      <a:cubicBezTo>
                        <a:pt x="116" y="0"/>
                        <a:pt x="130" y="5"/>
                        <a:pt x="136" y="8"/>
                      </a:cubicBezTo>
                      <a:cubicBezTo>
                        <a:pt x="130" y="27"/>
                        <a:pt x="130" y="27"/>
                        <a:pt x="130" y="27"/>
                      </a:cubicBezTo>
                      <a:cubicBezTo>
                        <a:pt x="122" y="23"/>
                        <a:pt x="109" y="19"/>
                        <a:pt x="94" y="19"/>
                      </a:cubicBezTo>
                      <a:cubicBezTo>
                        <a:pt x="52" y="19"/>
                        <a:pt x="24" y="46"/>
                        <a:pt x="24" y="94"/>
                      </a:cubicBezTo>
                      <a:cubicBezTo>
                        <a:pt x="24" y="138"/>
                        <a:pt x="50" y="166"/>
                        <a:pt x="93" y="166"/>
                      </a:cubicBezTo>
                      <a:cubicBezTo>
                        <a:pt x="107" y="166"/>
                        <a:pt x="122" y="163"/>
                        <a:pt x="131" y="158"/>
                      </a:cubicBezTo>
                      <a:lnTo>
                        <a:pt x="136" y="17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3" name="Freeform 12">
                  <a:extLst>
                    <a:ext uri="{FF2B5EF4-FFF2-40B4-BE49-F238E27FC236}">
                      <a16:creationId xmlns:a16="http://schemas.microsoft.com/office/drawing/2014/main" id="{5BAB3509-B222-42F3-9447-9BB4C258D5A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2314575" y="4951413"/>
                  <a:ext cx="566738" cy="679450"/>
                </a:xfrm>
                <a:custGeom>
                  <a:avLst/>
                  <a:gdLst>
                    <a:gd name="T0" fmla="*/ 42 w 150"/>
                    <a:gd name="T1" fmla="*/ 123 h 180"/>
                    <a:gd name="T2" fmla="*/ 24 w 150"/>
                    <a:gd name="T3" fmla="*/ 180 h 180"/>
                    <a:gd name="T4" fmla="*/ 0 w 150"/>
                    <a:gd name="T5" fmla="*/ 180 h 180"/>
                    <a:gd name="T6" fmla="*/ 61 w 150"/>
                    <a:gd name="T7" fmla="*/ 0 h 180"/>
                    <a:gd name="T8" fmla="*/ 89 w 150"/>
                    <a:gd name="T9" fmla="*/ 0 h 180"/>
                    <a:gd name="T10" fmla="*/ 150 w 150"/>
                    <a:gd name="T11" fmla="*/ 180 h 180"/>
                    <a:gd name="T12" fmla="*/ 125 w 150"/>
                    <a:gd name="T13" fmla="*/ 180 h 180"/>
                    <a:gd name="T14" fmla="*/ 106 w 150"/>
                    <a:gd name="T15" fmla="*/ 123 h 180"/>
                    <a:gd name="T16" fmla="*/ 42 w 150"/>
                    <a:gd name="T17" fmla="*/ 123 h 180"/>
                    <a:gd name="T18" fmla="*/ 102 w 150"/>
                    <a:gd name="T19" fmla="*/ 105 h 180"/>
                    <a:gd name="T20" fmla="*/ 84 w 150"/>
                    <a:gd name="T21" fmla="*/ 53 h 180"/>
                    <a:gd name="T22" fmla="*/ 74 w 150"/>
                    <a:gd name="T23" fmla="*/ 20 h 180"/>
                    <a:gd name="T24" fmla="*/ 74 w 150"/>
                    <a:gd name="T25" fmla="*/ 20 h 180"/>
                    <a:gd name="T26" fmla="*/ 65 w 150"/>
                    <a:gd name="T27" fmla="*/ 53 h 180"/>
                    <a:gd name="T28" fmla="*/ 47 w 150"/>
                    <a:gd name="T29" fmla="*/ 105 h 180"/>
                    <a:gd name="T30" fmla="*/ 102 w 150"/>
                    <a:gd name="T31" fmla="*/ 105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50" h="180">
                      <a:moveTo>
                        <a:pt x="42" y="123"/>
                      </a:moveTo>
                      <a:cubicBezTo>
                        <a:pt x="24" y="180"/>
                        <a:pt x="24" y="180"/>
                        <a:pt x="24" y="180"/>
                      </a:cubicBezTo>
                      <a:cubicBezTo>
                        <a:pt x="0" y="180"/>
                        <a:pt x="0" y="180"/>
                        <a:pt x="0" y="18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89" y="0"/>
                        <a:pt x="89" y="0"/>
                        <a:pt x="89" y="0"/>
                      </a:cubicBezTo>
                      <a:cubicBezTo>
                        <a:pt x="150" y="180"/>
                        <a:pt x="150" y="180"/>
                        <a:pt x="150" y="180"/>
                      </a:cubicBezTo>
                      <a:cubicBezTo>
                        <a:pt x="125" y="180"/>
                        <a:pt x="125" y="180"/>
                        <a:pt x="125" y="180"/>
                      </a:cubicBezTo>
                      <a:cubicBezTo>
                        <a:pt x="106" y="123"/>
                        <a:pt x="106" y="123"/>
                        <a:pt x="106" y="123"/>
                      </a:cubicBezTo>
                      <a:lnTo>
                        <a:pt x="42" y="123"/>
                      </a:lnTo>
                      <a:close/>
                      <a:moveTo>
                        <a:pt x="102" y="105"/>
                      </a:moveTo>
                      <a:cubicBezTo>
                        <a:pt x="84" y="53"/>
                        <a:pt x="84" y="53"/>
                        <a:pt x="84" y="53"/>
                      </a:cubicBezTo>
                      <a:cubicBezTo>
                        <a:pt x="80" y="41"/>
                        <a:pt x="77" y="31"/>
                        <a:pt x="74" y="20"/>
                      </a:cubicBezTo>
                      <a:cubicBezTo>
                        <a:pt x="74" y="20"/>
                        <a:pt x="74" y="20"/>
                        <a:pt x="74" y="20"/>
                      </a:cubicBezTo>
                      <a:cubicBezTo>
                        <a:pt x="71" y="31"/>
                        <a:pt x="68" y="42"/>
                        <a:pt x="65" y="53"/>
                      </a:cubicBezTo>
                      <a:cubicBezTo>
                        <a:pt x="47" y="105"/>
                        <a:pt x="47" y="105"/>
                        <a:pt x="47" y="105"/>
                      </a:cubicBezTo>
                      <a:lnTo>
                        <a:pt x="102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4" name="Freeform 13">
                  <a:extLst>
                    <a:ext uri="{FF2B5EF4-FFF2-40B4-BE49-F238E27FC236}">
                      <a16:creationId xmlns:a16="http://schemas.microsoft.com/office/drawing/2014/main" id="{45B6C9AA-191F-4CBD-A32E-6B2B190E401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646238" y="4943475"/>
                  <a:ext cx="554038" cy="692150"/>
                </a:xfrm>
                <a:custGeom>
                  <a:avLst/>
                  <a:gdLst>
                    <a:gd name="T0" fmla="*/ 0 w 147"/>
                    <a:gd name="T1" fmla="*/ 4 h 183"/>
                    <a:gd name="T2" fmla="*/ 49 w 147"/>
                    <a:gd name="T3" fmla="*/ 0 h 183"/>
                    <a:gd name="T4" fmla="*/ 122 w 147"/>
                    <a:gd name="T5" fmla="*/ 23 h 183"/>
                    <a:gd name="T6" fmla="*/ 147 w 147"/>
                    <a:gd name="T7" fmla="*/ 87 h 183"/>
                    <a:gd name="T8" fmla="*/ 121 w 147"/>
                    <a:gd name="T9" fmla="*/ 157 h 183"/>
                    <a:gd name="T10" fmla="*/ 42 w 147"/>
                    <a:gd name="T11" fmla="*/ 183 h 183"/>
                    <a:gd name="T12" fmla="*/ 0 w 147"/>
                    <a:gd name="T13" fmla="*/ 181 h 183"/>
                    <a:gd name="T14" fmla="*/ 0 w 147"/>
                    <a:gd name="T15" fmla="*/ 4 h 183"/>
                    <a:gd name="T16" fmla="*/ 23 w 147"/>
                    <a:gd name="T17" fmla="*/ 163 h 183"/>
                    <a:gd name="T18" fmla="*/ 46 w 147"/>
                    <a:gd name="T19" fmla="*/ 165 h 183"/>
                    <a:gd name="T20" fmla="*/ 123 w 147"/>
                    <a:gd name="T21" fmla="*/ 88 h 183"/>
                    <a:gd name="T22" fmla="*/ 50 w 147"/>
                    <a:gd name="T23" fmla="*/ 19 h 183"/>
                    <a:gd name="T24" fmla="*/ 23 w 147"/>
                    <a:gd name="T25" fmla="*/ 21 h 183"/>
                    <a:gd name="T26" fmla="*/ 23 w 147"/>
                    <a:gd name="T2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7" h="183">
                      <a:moveTo>
                        <a:pt x="0" y="4"/>
                      </a:moveTo>
                      <a:cubicBezTo>
                        <a:pt x="14" y="2"/>
                        <a:pt x="31" y="0"/>
                        <a:pt x="49" y="0"/>
                      </a:cubicBezTo>
                      <a:cubicBezTo>
                        <a:pt x="82" y="0"/>
                        <a:pt x="106" y="8"/>
                        <a:pt x="122" y="23"/>
                      </a:cubicBezTo>
                      <a:cubicBezTo>
                        <a:pt x="138" y="38"/>
                        <a:pt x="147" y="58"/>
                        <a:pt x="147" y="87"/>
                      </a:cubicBezTo>
                      <a:cubicBezTo>
                        <a:pt x="147" y="117"/>
                        <a:pt x="138" y="141"/>
                        <a:pt x="121" y="157"/>
                      </a:cubicBezTo>
                      <a:cubicBezTo>
                        <a:pt x="104" y="174"/>
                        <a:pt x="77" y="183"/>
                        <a:pt x="42" y="183"/>
                      </a:cubicBezTo>
                      <a:cubicBezTo>
                        <a:pt x="25" y="183"/>
                        <a:pt x="11" y="182"/>
                        <a:pt x="0" y="181"/>
                      </a:cubicBezTo>
                      <a:lnTo>
                        <a:pt x="0" y="4"/>
                      </a:lnTo>
                      <a:close/>
                      <a:moveTo>
                        <a:pt x="23" y="163"/>
                      </a:moveTo>
                      <a:cubicBezTo>
                        <a:pt x="29" y="164"/>
                        <a:pt x="37" y="165"/>
                        <a:pt x="46" y="165"/>
                      </a:cubicBezTo>
                      <a:cubicBezTo>
                        <a:pt x="96" y="165"/>
                        <a:pt x="123" y="137"/>
                        <a:pt x="123" y="88"/>
                      </a:cubicBezTo>
                      <a:cubicBezTo>
                        <a:pt x="123" y="46"/>
                        <a:pt x="99" y="19"/>
                        <a:pt x="50" y="19"/>
                      </a:cubicBezTo>
                      <a:cubicBezTo>
                        <a:pt x="38" y="19"/>
                        <a:pt x="29" y="20"/>
                        <a:pt x="23" y="21"/>
                      </a:cubicBezTo>
                      <a:lnTo>
                        <a:pt x="23" y="1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</p:grp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14425562-26BB-4905-BC93-390E7672F817}"/>
              </a:ext>
            </a:extLst>
          </p:cNvPr>
          <p:cNvSpPr txBox="1"/>
          <p:nvPr/>
        </p:nvSpPr>
        <p:spPr>
          <a:xfrm>
            <a:off x="10484296" y="1416042"/>
            <a:ext cx="163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>
                <a:solidFill>
                  <a:schemeClr val="tx2"/>
                </a:solidFill>
              </a:rPr>
              <a:t>WŁASNY ZESPÓŁ </a:t>
            </a:r>
          </a:p>
          <a:p>
            <a:r>
              <a:rPr lang="pl-PL" sz="1200" b="1">
                <a:solidFill>
                  <a:schemeClr val="tx2"/>
                </a:solidFill>
              </a:rPr>
              <a:t>PROJEKTANTÓW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68F35A73-689A-44C4-ABE8-2C07F006AC0C}"/>
              </a:ext>
            </a:extLst>
          </p:cNvPr>
          <p:cNvSpPr txBox="1"/>
          <p:nvPr/>
        </p:nvSpPr>
        <p:spPr>
          <a:xfrm>
            <a:off x="6693416" y="2457994"/>
            <a:ext cx="4364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pl-PL" sz="2800" b="1">
                <a:solidFill>
                  <a:schemeClr val="tx2"/>
                </a:solidFill>
                <a:latin typeface="+mj-lt"/>
              </a:rPr>
              <a:t>Skorzystaj z naszej wiedzy i doświadczenia.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88522758-725C-46A4-B3C5-64AB3E414729}"/>
              </a:ext>
            </a:extLst>
          </p:cNvPr>
          <p:cNvSpPr txBox="1"/>
          <p:nvPr/>
        </p:nvSpPr>
        <p:spPr>
          <a:xfrm>
            <a:off x="6561701" y="3381692"/>
            <a:ext cx="4861489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Dzielimy się Know-how </a:t>
            </a:r>
          </a:p>
          <a:p>
            <a:pPr marL="28575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Doradzamy w sprawach:</a:t>
            </a:r>
          </a:p>
          <a:p>
            <a:pPr marL="742950" lvl="1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materiałów</a:t>
            </a:r>
          </a:p>
          <a:p>
            <a:pPr marL="742950" lvl="1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technologii</a:t>
            </a:r>
          </a:p>
          <a:p>
            <a:pPr marL="742950" lvl="1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innowacyjnych wdrożeń</a:t>
            </a:r>
          </a:p>
          <a:p>
            <a:pPr marL="28575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Oferujemy wsparcie dla projektantów</a:t>
            </a:r>
          </a:p>
          <a:p>
            <a:pPr marL="28575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Projektujemy</a:t>
            </a:r>
          </a:p>
          <a:p>
            <a:pPr marL="28575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Działamy kompleksowo</a:t>
            </a:r>
          </a:p>
        </p:txBody>
      </p:sp>
      <p:sp>
        <p:nvSpPr>
          <p:cNvPr id="60" name="Strzałka: pagon 59">
            <a:extLst>
              <a:ext uri="{FF2B5EF4-FFF2-40B4-BE49-F238E27FC236}">
                <a16:creationId xmlns:a16="http://schemas.microsoft.com/office/drawing/2014/main" id="{01089026-0F37-48F6-8247-EB05A713C122}"/>
              </a:ext>
            </a:extLst>
          </p:cNvPr>
          <p:cNvSpPr/>
          <p:nvPr/>
        </p:nvSpPr>
        <p:spPr>
          <a:xfrm>
            <a:off x="1752600" y="1849659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DC6795F4-01A1-472B-8AEF-BD099B09E1F2}"/>
              </a:ext>
            </a:extLst>
          </p:cNvPr>
          <p:cNvSpPr txBox="1"/>
          <p:nvPr/>
        </p:nvSpPr>
        <p:spPr>
          <a:xfrm>
            <a:off x="457940" y="254411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+mj-lt"/>
              </a:rPr>
              <a:t>PROJEKT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6CCB9170-41AC-42E4-8312-F7CB82A817AF}"/>
              </a:ext>
            </a:extLst>
          </p:cNvPr>
          <p:cNvSpPr txBox="1"/>
          <p:nvPr/>
        </p:nvSpPr>
        <p:spPr>
          <a:xfrm>
            <a:off x="2117228" y="2544117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+mj-lt"/>
              </a:rPr>
              <a:t>PRODUKCJA</a:t>
            </a:r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id="{E81976A5-12BC-4006-AE6E-589A98BF215D}"/>
              </a:ext>
            </a:extLst>
          </p:cNvPr>
          <p:cNvSpPr txBox="1"/>
          <p:nvPr/>
        </p:nvSpPr>
        <p:spPr>
          <a:xfrm>
            <a:off x="961807" y="3412101"/>
            <a:ext cx="449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pl-PL" sz="1600" b="1">
                <a:latin typeface="+mj-lt"/>
              </a:rPr>
              <a:t>Wybrane przykłady realizacji szytych na miarę na całym świecie</a:t>
            </a:r>
          </a:p>
        </p:txBody>
      </p:sp>
      <p:pic>
        <p:nvPicPr>
          <p:cNvPr id="71" name="Obraz 70" descr="Obraz zawierający komputer&#10;&#10;Opis wygenerowany automatycznie">
            <a:extLst>
              <a:ext uri="{FF2B5EF4-FFF2-40B4-BE49-F238E27FC236}">
                <a16:creationId xmlns:a16="http://schemas.microsoft.com/office/drawing/2014/main" id="{870C8F9D-6AE3-4E59-B6D2-E2746B6BC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17" y="4017411"/>
            <a:ext cx="1412703" cy="1254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EC9D9DEB-B2AB-41CF-A75C-286417E45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726" y="4026389"/>
            <a:ext cx="1511638" cy="1382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59F96ED7-F92F-4C51-8084-3CC4E3470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12" y="4154661"/>
            <a:ext cx="1797945" cy="11177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Prostokąt 74">
            <a:extLst>
              <a:ext uri="{FF2B5EF4-FFF2-40B4-BE49-F238E27FC236}">
                <a16:creationId xmlns:a16="http://schemas.microsoft.com/office/drawing/2014/main" id="{AEAC843E-F5E1-430A-BE1B-CEDF46249F33}"/>
              </a:ext>
            </a:extLst>
          </p:cNvPr>
          <p:cNvSpPr/>
          <p:nvPr/>
        </p:nvSpPr>
        <p:spPr>
          <a:xfrm>
            <a:off x="4609904" y="5361457"/>
            <a:ext cx="1129281" cy="28438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chemeClr val="bg1"/>
                </a:solidFill>
              </a:rPr>
              <a:t>Azja, Singapur</a:t>
            </a:r>
          </a:p>
        </p:txBody>
      </p:sp>
      <p:sp>
        <p:nvSpPr>
          <p:cNvPr id="76" name="Prostokąt 75">
            <a:extLst>
              <a:ext uri="{FF2B5EF4-FFF2-40B4-BE49-F238E27FC236}">
                <a16:creationId xmlns:a16="http://schemas.microsoft.com/office/drawing/2014/main" id="{E143B1DF-0016-43DC-BAE3-B17AEF632570}"/>
              </a:ext>
            </a:extLst>
          </p:cNvPr>
          <p:cNvSpPr/>
          <p:nvPr/>
        </p:nvSpPr>
        <p:spPr>
          <a:xfrm>
            <a:off x="660834" y="5361457"/>
            <a:ext cx="1129281" cy="28438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chemeClr val="bg1"/>
                </a:solidFill>
              </a:rPr>
              <a:t>USA, Ohio</a:t>
            </a:r>
          </a:p>
        </p:txBody>
      </p:sp>
      <p:sp>
        <p:nvSpPr>
          <p:cNvPr id="77" name="Prostokąt 76">
            <a:extLst>
              <a:ext uri="{FF2B5EF4-FFF2-40B4-BE49-F238E27FC236}">
                <a16:creationId xmlns:a16="http://schemas.microsoft.com/office/drawing/2014/main" id="{B9ED9E45-CA6D-4889-8A16-1CBB5CD8AB31}"/>
              </a:ext>
            </a:extLst>
          </p:cNvPr>
          <p:cNvSpPr/>
          <p:nvPr/>
        </p:nvSpPr>
        <p:spPr>
          <a:xfrm>
            <a:off x="2635369" y="5361457"/>
            <a:ext cx="1129281" cy="28438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chemeClr val="bg1"/>
                </a:solidFill>
              </a:rPr>
              <a:t>Kanada</a:t>
            </a: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7833F988-3B8E-43CD-887F-900E1B53F4C5}"/>
              </a:ext>
            </a:extLst>
          </p:cNvPr>
          <p:cNvSpPr txBox="1"/>
          <p:nvPr/>
        </p:nvSpPr>
        <p:spPr>
          <a:xfrm>
            <a:off x="2434887" y="5762829"/>
            <a:ext cx="156464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1100"/>
              <a:t>Rozdzielnice dla transformatorów </a:t>
            </a:r>
            <a:br>
              <a:rPr lang="pl-PL" sz="1100"/>
            </a:br>
            <a:r>
              <a:rPr lang="pl-PL" sz="1100"/>
              <a:t>o mocy </a:t>
            </a:r>
            <a:r>
              <a:rPr lang="pl-PL" sz="1100" err="1"/>
              <a:t>75MVA</a:t>
            </a:r>
            <a:endParaRPr lang="pl-PL" sz="1100"/>
          </a:p>
        </p:txBody>
      </p:sp>
      <p:sp>
        <p:nvSpPr>
          <p:cNvPr id="80" name="pole tekstowe 79">
            <a:extLst>
              <a:ext uri="{FF2B5EF4-FFF2-40B4-BE49-F238E27FC236}">
                <a16:creationId xmlns:a16="http://schemas.microsoft.com/office/drawing/2014/main" id="{8092D978-986D-44FC-AF92-B0D2F57A9AC6}"/>
              </a:ext>
            </a:extLst>
          </p:cNvPr>
          <p:cNvSpPr txBox="1"/>
          <p:nvPr/>
        </p:nvSpPr>
        <p:spPr>
          <a:xfrm>
            <a:off x="473091" y="5762829"/>
            <a:ext cx="156464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1100"/>
              <a:t>Pulpit do sterowania maszynami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CBE38732-F8A5-4D69-B6EF-8B05F91E297C}"/>
              </a:ext>
            </a:extLst>
          </p:cNvPr>
          <p:cNvSpPr txBox="1"/>
          <p:nvPr/>
        </p:nvSpPr>
        <p:spPr>
          <a:xfrm>
            <a:off x="4295965" y="5762829"/>
            <a:ext cx="169346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1100"/>
              <a:t>Rozdzielnice dla transformatorów o mocy 360MVA, narażone na agresywne warunki</a:t>
            </a:r>
          </a:p>
        </p:txBody>
      </p:sp>
      <p:sp>
        <p:nvSpPr>
          <p:cNvPr id="61" name="Strzałka: pagon 60">
            <a:extLst>
              <a:ext uri="{FF2B5EF4-FFF2-40B4-BE49-F238E27FC236}">
                <a16:creationId xmlns:a16="http://schemas.microsoft.com/office/drawing/2014/main" id="{B34D4E74-FA1D-490C-B6A4-29133E0009D4}"/>
              </a:ext>
            </a:extLst>
          </p:cNvPr>
          <p:cNvSpPr/>
          <p:nvPr/>
        </p:nvSpPr>
        <p:spPr>
          <a:xfrm>
            <a:off x="3921388" y="1849659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426247BC-18D2-483B-8D11-A8E92E884091}"/>
              </a:ext>
            </a:extLst>
          </p:cNvPr>
          <p:cNvSpPr txBox="1"/>
          <p:nvPr/>
        </p:nvSpPr>
        <p:spPr>
          <a:xfrm>
            <a:off x="4266152" y="2544117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+mj-lt"/>
              </a:rPr>
              <a:t>WYPOSAŻENIE</a:t>
            </a:r>
          </a:p>
        </p:txBody>
      </p:sp>
      <p:sp>
        <p:nvSpPr>
          <p:cNvPr id="82" name="pole tekstowe 81">
            <a:extLst>
              <a:ext uri="{FF2B5EF4-FFF2-40B4-BE49-F238E27FC236}">
                <a16:creationId xmlns:a16="http://schemas.microsoft.com/office/drawing/2014/main" id="{6860AE1C-687B-4E19-B2F0-89E80A130FF3}"/>
              </a:ext>
            </a:extLst>
          </p:cNvPr>
          <p:cNvSpPr txBox="1"/>
          <p:nvPr/>
        </p:nvSpPr>
        <p:spPr>
          <a:xfrm>
            <a:off x="-15971" y="6533441"/>
            <a:ext cx="61371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pl-PL" sz="800" i="1"/>
              <a:t>Zobacz więcej: </a:t>
            </a:r>
            <a:r>
              <a:rPr lang="pl-PL" sz="800" i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https://radiolex.pl/kategoria-produktow/zrealizowane-projekty/</a:t>
            </a:r>
            <a:r>
              <a:rPr lang="pl-PL" sz="800" i="1"/>
              <a:t> </a:t>
            </a:r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EF62FC77-247D-46BB-A678-36C590385582}"/>
              </a:ext>
            </a:extLst>
          </p:cNvPr>
          <p:cNvGrpSpPr/>
          <p:nvPr/>
        </p:nvGrpSpPr>
        <p:grpSpPr>
          <a:xfrm>
            <a:off x="585250" y="1692656"/>
            <a:ext cx="813633" cy="629404"/>
            <a:chOff x="-5322888" y="3440113"/>
            <a:chExt cx="5033963" cy="3894137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8867C19-B65D-4E7E-A96A-2F65DBFFE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2888" y="3862388"/>
              <a:ext cx="2922588" cy="2660650"/>
            </a:xfrm>
            <a:custGeom>
              <a:avLst/>
              <a:gdLst>
                <a:gd name="T0" fmla="*/ 37 w 775"/>
                <a:gd name="T1" fmla="*/ 705 h 705"/>
                <a:gd name="T2" fmla="*/ 12 w 775"/>
                <a:gd name="T3" fmla="*/ 681 h 705"/>
                <a:gd name="T4" fmla="*/ 0 w 775"/>
                <a:gd name="T5" fmla="*/ 35 h 705"/>
                <a:gd name="T6" fmla="*/ 7 w 775"/>
                <a:gd name="T7" fmla="*/ 17 h 705"/>
                <a:gd name="T8" fmla="*/ 24 w 775"/>
                <a:gd name="T9" fmla="*/ 10 h 705"/>
                <a:gd name="T10" fmla="*/ 750 w 775"/>
                <a:gd name="T11" fmla="*/ 1 h 705"/>
                <a:gd name="T12" fmla="*/ 775 w 775"/>
                <a:gd name="T13" fmla="*/ 25 h 705"/>
                <a:gd name="T14" fmla="*/ 750 w 775"/>
                <a:gd name="T15" fmla="*/ 50 h 705"/>
                <a:gd name="T16" fmla="*/ 50 w 775"/>
                <a:gd name="T17" fmla="*/ 59 h 705"/>
                <a:gd name="T18" fmla="*/ 61 w 775"/>
                <a:gd name="T19" fmla="*/ 656 h 705"/>
                <a:gd name="T20" fmla="*/ 498 w 775"/>
                <a:gd name="T21" fmla="*/ 654 h 705"/>
                <a:gd name="T22" fmla="*/ 523 w 775"/>
                <a:gd name="T23" fmla="*/ 678 h 705"/>
                <a:gd name="T24" fmla="*/ 498 w 775"/>
                <a:gd name="T25" fmla="*/ 703 h 705"/>
                <a:gd name="T26" fmla="*/ 37 w 775"/>
                <a:gd name="T27" fmla="*/ 705 h 705"/>
                <a:gd name="T28" fmla="*/ 37 w 775"/>
                <a:gd name="T29" fmla="*/ 70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5" h="705">
                  <a:moveTo>
                    <a:pt x="37" y="705"/>
                  </a:moveTo>
                  <a:cubicBezTo>
                    <a:pt x="23" y="705"/>
                    <a:pt x="12" y="695"/>
                    <a:pt x="12" y="68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8"/>
                    <a:pt x="2" y="22"/>
                    <a:pt x="7" y="17"/>
                  </a:cubicBezTo>
                  <a:cubicBezTo>
                    <a:pt x="11" y="12"/>
                    <a:pt x="18" y="10"/>
                    <a:pt x="24" y="10"/>
                  </a:cubicBezTo>
                  <a:cubicBezTo>
                    <a:pt x="750" y="1"/>
                    <a:pt x="750" y="1"/>
                    <a:pt x="750" y="1"/>
                  </a:cubicBezTo>
                  <a:cubicBezTo>
                    <a:pt x="763" y="0"/>
                    <a:pt x="775" y="11"/>
                    <a:pt x="775" y="25"/>
                  </a:cubicBezTo>
                  <a:cubicBezTo>
                    <a:pt x="775" y="39"/>
                    <a:pt x="764" y="50"/>
                    <a:pt x="750" y="5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61" y="656"/>
                    <a:pt x="61" y="656"/>
                    <a:pt x="61" y="656"/>
                  </a:cubicBezTo>
                  <a:cubicBezTo>
                    <a:pt x="498" y="654"/>
                    <a:pt x="498" y="654"/>
                    <a:pt x="498" y="654"/>
                  </a:cubicBezTo>
                  <a:cubicBezTo>
                    <a:pt x="512" y="654"/>
                    <a:pt x="523" y="665"/>
                    <a:pt x="523" y="678"/>
                  </a:cubicBezTo>
                  <a:cubicBezTo>
                    <a:pt x="523" y="692"/>
                    <a:pt x="512" y="703"/>
                    <a:pt x="498" y="703"/>
                  </a:cubicBezTo>
                  <a:cubicBezTo>
                    <a:pt x="37" y="705"/>
                    <a:pt x="37" y="705"/>
                    <a:pt x="37" y="705"/>
                  </a:cubicBezTo>
                  <a:cubicBezTo>
                    <a:pt x="37" y="705"/>
                    <a:pt x="37" y="705"/>
                    <a:pt x="37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baseline="-250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A9423A6-0087-4708-8256-3A4327925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1188" y="6369050"/>
              <a:ext cx="1225550" cy="715962"/>
            </a:xfrm>
            <a:custGeom>
              <a:avLst/>
              <a:gdLst>
                <a:gd name="T0" fmla="*/ 297 w 325"/>
                <a:gd name="T1" fmla="*/ 190 h 190"/>
                <a:gd name="T2" fmla="*/ 290 w 325"/>
                <a:gd name="T3" fmla="*/ 190 h 190"/>
                <a:gd name="T4" fmla="*/ 21 w 325"/>
                <a:gd name="T5" fmla="*/ 115 h 190"/>
                <a:gd name="T6" fmla="*/ 2 w 325"/>
                <a:gd name="T7" fmla="*/ 91 h 190"/>
                <a:gd name="T8" fmla="*/ 0 w 325"/>
                <a:gd name="T9" fmla="*/ 27 h 190"/>
                <a:gd name="T10" fmla="*/ 24 w 325"/>
                <a:gd name="T11" fmla="*/ 1 h 190"/>
                <a:gd name="T12" fmla="*/ 50 w 325"/>
                <a:gd name="T13" fmla="*/ 25 h 190"/>
                <a:gd name="T14" fmla="*/ 51 w 325"/>
                <a:gd name="T15" fmla="*/ 72 h 190"/>
                <a:gd name="T16" fmla="*/ 304 w 325"/>
                <a:gd name="T17" fmla="*/ 142 h 190"/>
                <a:gd name="T18" fmla="*/ 321 w 325"/>
                <a:gd name="T19" fmla="*/ 172 h 190"/>
                <a:gd name="T20" fmla="*/ 297 w 325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5" h="190">
                  <a:moveTo>
                    <a:pt x="297" y="190"/>
                  </a:moveTo>
                  <a:cubicBezTo>
                    <a:pt x="295" y="190"/>
                    <a:pt x="293" y="190"/>
                    <a:pt x="290" y="190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10" y="112"/>
                    <a:pt x="3" y="102"/>
                    <a:pt x="2" y="9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3"/>
                    <a:pt x="10" y="1"/>
                    <a:pt x="24" y="1"/>
                  </a:cubicBezTo>
                  <a:cubicBezTo>
                    <a:pt x="38" y="0"/>
                    <a:pt x="49" y="11"/>
                    <a:pt x="50" y="25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304" y="142"/>
                    <a:pt x="304" y="142"/>
                    <a:pt x="304" y="142"/>
                  </a:cubicBezTo>
                  <a:cubicBezTo>
                    <a:pt x="317" y="145"/>
                    <a:pt x="325" y="159"/>
                    <a:pt x="321" y="172"/>
                  </a:cubicBezTo>
                  <a:cubicBezTo>
                    <a:pt x="318" y="183"/>
                    <a:pt x="308" y="190"/>
                    <a:pt x="297" y="1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baseline="-25000"/>
            </a:p>
          </p:txBody>
        </p: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38704475-5599-4191-9885-4B946BD762CC}"/>
                </a:ext>
              </a:extLst>
            </p:cNvPr>
            <p:cNvGrpSpPr/>
            <p:nvPr/>
          </p:nvGrpSpPr>
          <p:grpSpPr>
            <a:xfrm>
              <a:off x="-3570288" y="3440113"/>
              <a:ext cx="3281363" cy="3894137"/>
              <a:chOff x="-3570288" y="3440113"/>
              <a:chExt cx="3281363" cy="389413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414332F-550F-498D-9595-81A694A16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754313" y="3522663"/>
                <a:ext cx="1654175" cy="16605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aseline="-25000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8614A80C-BA93-46B9-9304-387369810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482975" y="5240338"/>
                <a:ext cx="3111500" cy="2011362"/>
              </a:xfrm>
              <a:custGeom>
                <a:avLst/>
                <a:gdLst>
                  <a:gd name="T0" fmla="*/ 412 w 825"/>
                  <a:gd name="T1" fmla="*/ 0 h 533"/>
                  <a:gd name="T2" fmla="*/ 0 w 825"/>
                  <a:gd name="T3" fmla="*/ 413 h 533"/>
                  <a:gd name="T4" fmla="*/ 412 w 825"/>
                  <a:gd name="T5" fmla="*/ 533 h 533"/>
                  <a:gd name="T6" fmla="*/ 825 w 825"/>
                  <a:gd name="T7" fmla="*/ 413 h 533"/>
                  <a:gd name="T8" fmla="*/ 412 w 825"/>
                  <a:gd name="T9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5" h="533">
                    <a:moveTo>
                      <a:pt x="412" y="0"/>
                    </a:moveTo>
                    <a:cubicBezTo>
                      <a:pt x="185" y="0"/>
                      <a:pt x="0" y="186"/>
                      <a:pt x="0" y="413"/>
                    </a:cubicBezTo>
                    <a:cubicBezTo>
                      <a:pt x="0" y="498"/>
                      <a:pt x="119" y="533"/>
                      <a:pt x="412" y="533"/>
                    </a:cubicBezTo>
                    <a:cubicBezTo>
                      <a:pt x="646" y="533"/>
                      <a:pt x="825" y="524"/>
                      <a:pt x="825" y="413"/>
                    </a:cubicBezTo>
                    <a:cubicBezTo>
                      <a:pt x="825" y="186"/>
                      <a:pt x="640" y="0"/>
                      <a:pt x="4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aseline="-25000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8E3FBF87-4262-49E8-8771-2FC4932C0F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841625" y="3440113"/>
                <a:ext cx="1825625" cy="1825625"/>
              </a:xfrm>
              <a:custGeom>
                <a:avLst/>
                <a:gdLst>
                  <a:gd name="T0" fmla="*/ 242 w 484"/>
                  <a:gd name="T1" fmla="*/ 484 h 484"/>
                  <a:gd name="T2" fmla="*/ 0 w 484"/>
                  <a:gd name="T3" fmla="*/ 242 h 484"/>
                  <a:gd name="T4" fmla="*/ 242 w 484"/>
                  <a:gd name="T5" fmla="*/ 0 h 484"/>
                  <a:gd name="T6" fmla="*/ 484 w 484"/>
                  <a:gd name="T7" fmla="*/ 242 h 484"/>
                  <a:gd name="T8" fmla="*/ 242 w 484"/>
                  <a:gd name="T9" fmla="*/ 484 h 484"/>
                  <a:gd name="T10" fmla="*/ 242 w 484"/>
                  <a:gd name="T11" fmla="*/ 45 h 484"/>
                  <a:gd name="T12" fmla="*/ 45 w 484"/>
                  <a:gd name="T13" fmla="*/ 242 h 484"/>
                  <a:gd name="T14" fmla="*/ 242 w 484"/>
                  <a:gd name="T15" fmla="*/ 439 h 484"/>
                  <a:gd name="T16" fmla="*/ 440 w 484"/>
                  <a:gd name="T17" fmla="*/ 242 h 484"/>
                  <a:gd name="T18" fmla="*/ 242 w 484"/>
                  <a:gd name="T19" fmla="*/ 45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4" h="484">
                    <a:moveTo>
                      <a:pt x="242" y="484"/>
                    </a:moveTo>
                    <a:cubicBezTo>
                      <a:pt x="109" y="484"/>
                      <a:pt x="0" y="375"/>
                      <a:pt x="0" y="242"/>
                    </a:cubicBezTo>
                    <a:cubicBezTo>
                      <a:pt x="0" y="109"/>
                      <a:pt x="109" y="0"/>
                      <a:pt x="242" y="0"/>
                    </a:cubicBezTo>
                    <a:cubicBezTo>
                      <a:pt x="376" y="0"/>
                      <a:pt x="484" y="109"/>
                      <a:pt x="484" y="242"/>
                    </a:cubicBezTo>
                    <a:cubicBezTo>
                      <a:pt x="484" y="375"/>
                      <a:pt x="376" y="484"/>
                      <a:pt x="242" y="484"/>
                    </a:cubicBezTo>
                    <a:close/>
                    <a:moveTo>
                      <a:pt x="242" y="45"/>
                    </a:moveTo>
                    <a:cubicBezTo>
                      <a:pt x="134" y="45"/>
                      <a:pt x="45" y="133"/>
                      <a:pt x="45" y="242"/>
                    </a:cubicBezTo>
                    <a:cubicBezTo>
                      <a:pt x="45" y="351"/>
                      <a:pt x="134" y="439"/>
                      <a:pt x="242" y="439"/>
                    </a:cubicBezTo>
                    <a:cubicBezTo>
                      <a:pt x="351" y="439"/>
                      <a:pt x="440" y="351"/>
                      <a:pt x="440" y="242"/>
                    </a:cubicBezTo>
                    <a:cubicBezTo>
                      <a:pt x="440" y="133"/>
                      <a:pt x="351" y="45"/>
                      <a:pt x="242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aseline="-25000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1B53EA70-D0FA-4A21-843D-789BF33455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570288" y="5157788"/>
                <a:ext cx="3281363" cy="2176462"/>
              </a:xfrm>
              <a:custGeom>
                <a:avLst/>
                <a:gdLst>
                  <a:gd name="T0" fmla="*/ 435 w 870"/>
                  <a:gd name="T1" fmla="*/ 577 h 577"/>
                  <a:gd name="T2" fmla="*/ 0 w 870"/>
                  <a:gd name="T3" fmla="*/ 435 h 577"/>
                  <a:gd name="T4" fmla="*/ 435 w 870"/>
                  <a:gd name="T5" fmla="*/ 0 h 577"/>
                  <a:gd name="T6" fmla="*/ 870 w 870"/>
                  <a:gd name="T7" fmla="*/ 435 h 577"/>
                  <a:gd name="T8" fmla="*/ 435 w 870"/>
                  <a:gd name="T9" fmla="*/ 577 h 577"/>
                  <a:gd name="T10" fmla="*/ 435 w 870"/>
                  <a:gd name="T11" fmla="*/ 45 h 577"/>
                  <a:gd name="T12" fmla="*/ 45 w 870"/>
                  <a:gd name="T13" fmla="*/ 435 h 577"/>
                  <a:gd name="T14" fmla="*/ 125 w 870"/>
                  <a:gd name="T15" fmla="*/ 505 h 577"/>
                  <a:gd name="T16" fmla="*/ 435 w 870"/>
                  <a:gd name="T17" fmla="*/ 532 h 577"/>
                  <a:gd name="T18" fmla="*/ 725 w 870"/>
                  <a:gd name="T19" fmla="*/ 515 h 577"/>
                  <a:gd name="T20" fmla="*/ 826 w 870"/>
                  <a:gd name="T21" fmla="*/ 435 h 577"/>
                  <a:gd name="T22" fmla="*/ 435 w 870"/>
                  <a:gd name="T23" fmla="*/ 45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0" h="577">
                    <a:moveTo>
                      <a:pt x="435" y="577"/>
                    </a:moveTo>
                    <a:cubicBezTo>
                      <a:pt x="174" y="577"/>
                      <a:pt x="0" y="553"/>
                      <a:pt x="0" y="435"/>
                    </a:cubicBezTo>
                    <a:cubicBezTo>
                      <a:pt x="0" y="195"/>
                      <a:pt x="195" y="0"/>
                      <a:pt x="435" y="0"/>
                    </a:cubicBezTo>
                    <a:cubicBezTo>
                      <a:pt x="675" y="0"/>
                      <a:pt x="870" y="195"/>
                      <a:pt x="870" y="435"/>
                    </a:cubicBezTo>
                    <a:cubicBezTo>
                      <a:pt x="870" y="577"/>
                      <a:pt x="639" y="577"/>
                      <a:pt x="435" y="577"/>
                    </a:cubicBezTo>
                    <a:close/>
                    <a:moveTo>
                      <a:pt x="435" y="45"/>
                    </a:moveTo>
                    <a:cubicBezTo>
                      <a:pt x="220" y="45"/>
                      <a:pt x="45" y="220"/>
                      <a:pt x="45" y="435"/>
                    </a:cubicBezTo>
                    <a:cubicBezTo>
                      <a:pt x="45" y="457"/>
                      <a:pt x="54" y="485"/>
                      <a:pt x="125" y="505"/>
                    </a:cubicBezTo>
                    <a:cubicBezTo>
                      <a:pt x="188" y="524"/>
                      <a:pt x="290" y="532"/>
                      <a:pt x="435" y="532"/>
                    </a:cubicBezTo>
                    <a:cubicBezTo>
                      <a:pt x="563" y="532"/>
                      <a:pt x="657" y="529"/>
                      <a:pt x="725" y="515"/>
                    </a:cubicBezTo>
                    <a:cubicBezTo>
                      <a:pt x="814" y="495"/>
                      <a:pt x="826" y="462"/>
                      <a:pt x="826" y="435"/>
                    </a:cubicBezTo>
                    <a:cubicBezTo>
                      <a:pt x="826" y="220"/>
                      <a:pt x="651" y="45"/>
                      <a:pt x="435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aseline="-25000"/>
              </a:p>
            </p:txBody>
          </p:sp>
        </p:grp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F2578528-457F-429E-861B-C748DAD27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57713" y="4394200"/>
              <a:ext cx="863600" cy="1162050"/>
            </a:xfrm>
            <a:custGeom>
              <a:avLst/>
              <a:gdLst>
                <a:gd name="T0" fmla="*/ 29 w 229"/>
                <a:gd name="T1" fmla="*/ 308 h 308"/>
                <a:gd name="T2" fmla="*/ 15 w 229"/>
                <a:gd name="T3" fmla="*/ 304 h 308"/>
                <a:gd name="T4" fmla="*/ 8 w 229"/>
                <a:gd name="T5" fmla="*/ 270 h 308"/>
                <a:gd name="T6" fmla="*/ 180 w 229"/>
                <a:gd name="T7" fmla="*/ 14 h 308"/>
                <a:gd name="T8" fmla="*/ 214 w 229"/>
                <a:gd name="T9" fmla="*/ 7 h 308"/>
                <a:gd name="T10" fmla="*/ 221 w 229"/>
                <a:gd name="T11" fmla="*/ 42 h 308"/>
                <a:gd name="T12" fmla="*/ 49 w 229"/>
                <a:gd name="T13" fmla="*/ 297 h 308"/>
                <a:gd name="T14" fmla="*/ 29 w 229"/>
                <a:gd name="T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9" h="308">
                  <a:moveTo>
                    <a:pt x="29" y="308"/>
                  </a:moveTo>
                  <a:cubicBezTo>
                    <a:pt x="24" y="308"/>
                    <a:pt x="19" y="307"/>
                    <a:pt x="15" y="304"/>
                  </a:cubicBezTo>
                  <a:cubicBezTo>
                    <a:pt x="3" y="296"/>
                    <a:pt x="0" y="281"/>
                    <a:pt x="8" y="270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8" y="3"/>
                    <a:pt x="203" y="0"/>
                    <a:pt x="214" y="7"/>
                  </a:cubicBezTo>
                  <a:cubicBezTo>
                    <a:pt x="226" y="15"/>
                    <a:pt x="229" y="31"/>
                    <a:pt x="221" y="42"/>
                  </a:cubicBezTo>
                  <a:cubicBezTo>
                    <a:pt x="49" y="297"/>
                    <a:pt x="49" y="297"/>
                    <a:pt x="49" y="297"/>
                  </a:cubicBezTo>
                  <a:cubicBezTo>
                    <a:pt x="44" y="304"/>
                    <a:pt x="37" y="308"/>
                    <a:pt x="29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baseline="-250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346B147-84C0-4226-862D-D9B03E49E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97338" y="4824413"/>
              <a:ext cx="569913" cy="750887"/>
            </a:xfrm>
            <a:custGeom>
              <a:avLst/>
              <a:gdLst>
                <a:gd name="T0" fmla="*/ 23 w 151"/>
                <a:gd name="T1" fmla="*/ 199 h 199"/>
                <a:gd name="T2" fmla="*/ 12 w 151"/>
                <a:gd name="T3" fmla="*/ 196 h 199"/>
                <a:gd name="T4" fmla="*/ 6 w 151"/>
                <a:gd name="T5" fmla="*/ 169 h 199"/>
                <a:gd name="T6" fmla="*/ 112 w 151"/>
                <a:gd name="T7" fmla="*/ 11 h 199"/>
                <a:gd name="T8" fmla="*/ 139 w 151"/>
                <a:gd name="T9" fmla="*/ 6 h 199"/>
                <a:gd name="T10" fmla="*/ 145 w 151"/>
                <a:gd name="T11" fmla="*/ 33 h 199"/>
                <a:gd name="T12" fmla="*/ 39 w 151"/>
                <a:gd name="T13" fmla="*/ 190 h 199"/>
                <a:gd name="T14" fmla="*/ 23 w 151"/>
                <a:gd name="T15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99">
                  <a:moveTo>
                    <a:pt x="23" y="199"/>
                  </a:moveTo>
                  <a:cubicBezTo>
                    <a:pt x="19" y="199"/>
                    <a:pt x="15" y="198"/>
                    <a:pt x="12" y="196"/>
                  </a:cubicBezTo>
                  <a:cubicBezTo>
                    <a:pt x="3" y="190"/>
                    <a:pt x="0" y="177"/>
                    <a:pt x="6" y="169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8" y="2"/>
                    <a:pt x="131" y="0"/>
                    <a:pt x="139" y="6"/>
                  </a:cubicBezTo>
                  <a:cubicBezTo>
                    <a:pt x="148" y="12"/>
                    <a:pt x="151" y="24"/>
                    <a:pt x="145" y="33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35" y="196"/>
                    <a:pt x="29" y="199"/>
                    <a:pt x="23" y="1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baseline="-25000"/>
            </a:p>
          </p:txBody>
        </p:sp>
      </p:grpSp>
      <p:grpSp>
        <p:nvGrpSpPr>
          <p:cNvPr id="84" name="Grupa 83">
            <a:extLst>
              <a:ext uri="{FF2B5EF4-FFF2-40B4-BE49-F238E27FC236}">
                <a16:creationId xmlns:a16="http://schemas.microsoft.com/office/drawing/2014/main" id="{A9BE2566-C042-4FEF-A62C-BB5051215DDF}"/>
              </a:ext>
            </a:extLst>
          </p:cNvPr>
          <p:cNvGrpSpPr/>
          <p:nvPr/>
        </p:nvGrpSpPr>
        <p:grpSpPr>
          <a:xfrm>
            <a:off x="2548046" y="1764071"/>
            <a:ext cx="793127" cy="569093"/>
            <a:chOff x="-4513263" y="3109913"/>
            <a:chExt cx="4473575" cy="3209926"/>
          </a:xfrm>
          <a:solidFill>
            <a:schemeClr val="accent2"/>
          </a:solidFill>
        </p:grpSpPr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0D69134E-1B3A-4BB1-A525-9ACC865766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22701" y="3819526"/>
              <a:ext cx="608013" cy="608013"/>
            </a:xfrm>
            <a:custGeom>
              <a:avLst/>
              <a:gdLst>
                <a:gd name="T0" fmla="*/ 80 w 161"/>
                <a:gd name="T1" fmla="*/ 161 h 161"/>
                <a:gd name="T2" fmla="*/ 161 w 161"/>
                <a:gd name="T3" fmla="*/ 80 h 161"/>
                <a:gd name="T4" fmla="*/ 80 w 161"/>
                <a:gd name="T5" fmla="*/ 0 h 161"/>
                <a:gd name="T6" fmla="*/ 0 w 161"/>
                <a:gd name="T7" fmla="*/ 80 h 161"/>
                <a:gd name="T8" fmla="*/ 80 w 161"/>
                <a:gd name="T9" fmla="*/ 161 h 161"/>
                <a:gd name="T10" fmla="*/ 41 w 161"/>
                <a:gd name="T11" fmla="*/ 80 h 161"/>
                <a:gd name="T12" fmla="*/ 80 w 161"/>
                <a:gd name="T13" fmla="*/ 41 h 161"/>
                <a:gd name="T14" fmla="*/ 119 w 161"/>
                <a:gd name="T15" fmla="*/ 80 h 161"/>
                <a:gd name="T16" fmla="*/ 80 w 161"/>
                <a:gd name="T17" fmla="*/ 119 h 161"/>
                <a:gd name="T18" fmla="*/ 41 w 161"/>
                <a:gd name="T19" fmla="*/ 8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161">
                  <a:moveTo>
                    <a:pt x="80" y="161"/>
                  </a:moveTo>
                  <a:cubicBezTo>
                    <a:pt x="125" y="161"/>
                    <a:pt x="161" y="125"/>
                    <a:pt x="161" y="80"/>
                  </a:cubicBezTo>
                  <a:cubicBezTo>
                    <a:pt x="161" y="36"/>
                    <a:pt x="125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5"/>
                    <a:pt x="36" y="161"/>
                    <a:pt x="80" y="161"/>
                  </a:cubicBezTo>
                  <a:close/>
                  <a:moveTo>
                    <a:pt x="41" y="80"/>
                  </a:moveTo>
                  <a:cubicBezTo>
                    <a:pt x="41" y="58"/>
                    <a:pt x="58" y="41"/>
                    <a:pt x="80" y="41"/>
                  </a:cubicBezTo>
                  <a:cubicBezTo>
                    <a:pt x="102" y="41"/>
                    <a:pt x="119" y="58"/>
                    <a:pt x="119" y="80"/>
                  </a:cubicBezTo>
                  <a:cubicBezTo>
                    <a:pt x="119" y="102"/>
                    <a:pt x="102" y="119"/>
                    <a:pt x="80" y="119"/>
                  </a:cubicBezTo>
                  <a:cubicBezTo>
                    <a:pt x="58" y="119"/>
                    <a:pt x="41" y="102"/>
                    <a:pt x="41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17">
              <a:extLst>
                <a:ext uri="{FF2B5EF4-FFF2-40B4-BE49-F238E27FC236}">
                  <a16:creationId xmlns:a16="http://schemas.microsoft.com/office/drawing/2014/main" id="{6195218C-F4A7-40DA-8F50-2A070A2487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13263" y="3128963"/>
              <a:ext cx="1984375" cy="1985963"/>
            </a:xfrm>
            <a:custGeom>
              <a:avLst/>
              <a:gdLst>
                <a:gd name="T0" fmla="*/ 393 w 526"/>
                <a:gd name="T1" fmla="*/ 492 h 526"/>
                <a:gd name="T2" fmla="*/ 434 w 526"/>
                <a:gd name="T3" fmla="*/ 464 h 526"/>
                <a:gd name="T4" fmla="*/ 435 w 526"/>
                <a:gd name="T5" fmla="*/ 383 h 526"/>
                <a:gd name="T6" fmla="*/ 518 w 526"/>
                <a:gd name="T7" fmla="*/ 331 h 526"/>
                <a:gd name="T8" fmla="*/ 516 w 526"/>
                <a:gd name="T9" fmla="*/ 264 h 526"/>
                <a:gd name="T10" fmla="*/ 469 w 526"/>
                <a:gd name="T11" fmla="*/ 228 h 526"/>
                <a:gd name="T12" fmla="*/ 503 w 526"/>
                <a:gd name="T13" fmla="*/ 184 h 526"/>
                <a:gd name="T14" fmla="*/ 485 w 526"/>
                <a:gd name="T15" fmla="*/ 120 h 526"/>
                <a:gd name="T16" fmla="*/ 395 w 526"/>
                <a:gd name="T17" fmla="*/ 101 h 526"/>
                <a:gd name="T18" fmla="*/ 382 w 526"/>
                <a:gd name="T19" fmla="*/ 91 h 526"/>
                <a:gd name="T20" fmla="*/ 333 w 526"/>
                <a:gd name="T21" fmla="*/ 10 h 526"/>
                <a:gd name="T22" fmla="*/ 284 w 526"/>
                <a:gd name="T23" fmla="*/ 0 h 526"/>
                <a:gd name="T24" fmla="*/ 230 w 526"/>
                <a:gd name="T25" fmla="*/ 57 h 526"/>
                <a:gd name="T26" fmla="*/ 184 w 526"/>
                <a:gd name="T27" fmla="*/ 23 h 526"/>
                <a:gd name="T28" fmla="*/ 120 w 526"/>
                <a:gd name="T29" fmla="*/ 42 h 526"/>
                <a:gd name="T30" fmla="*/ 98 w 526"/>
                <a:gd name="T31" fmla="*/ 135 h 526"/>
                <a:gd name="T32" fmla="*/ 37 w 526"/>
                <a:gd name="T33" fmla="*/ 149 h 526"/>
                <a:gd name="T34" fmla="*/ 5 w 526"/>
                <a:gd name="T35" fmla="*/ 208 h 526"/>
                <a:gd name="T36" fmla="*/ 59 w 526"/>
                <a:gd name="T37" fmla="*/ 308 h 526"/>
                <a:gd name="T38" fmla="*/ 39 w 526"/>
                <a:gd name="T39" fmla="*/ 401 h 526"/>
                <a:gd name="T40" fmla="*/ 131 w 526"/>
                <a:gd name="T41" fmla="*/ 425 h 526"/>
                <a:gd name="T42" fmla="*/ 195 w 526"/>
                <a:gd name="T43" fmla="*/ 518 h 526"/>
                <a:gd name="T44" fmla="*/ 262 w 526"/>
                <a:gd name="T45" fmla="*/ 516 h 526"/>
                <a:gd name="T46" fmla="*/ 148 w 526"/>
                <a:gd name="T47" fmla="*/ 387 h 526"/>
                <a:gd name="T48" fmla="*/ 73 w 526"/>
                <a:gd name="T49" fmla="*/ 381 h 526"/>
                <a:gd name="T50" fmla="*/ 100 w 526"/>
                <a:gd name="T51" fmla="*/ 310 h 526"/>
                <a:gd name="T52" fmla="*/ 41 w 526"/>
                <a:gd name="T53" fmla="*/ 233 h 526"/>
                <a:gd name="T54" fmla="*/ 47 w 526"/>
                <a:gd name="T55" fmla="*/ 206 h 526"/>
                <a:gd name="T56" fmla="*/ 120 w 526"/>
                <a:gd name="T57" fmla="*/ 173 h 526"/>
                <a:gd name="T58" fmla="*/ 129 w 526"/>
                <a:gd name="T59" fmla="*/ 159 h 526"/>
                <a:gd name="T60" fmla="*/ 140 w 526"/>
                <a:gd name="T61" fmla="*/ 144 h 526"/>
                <a:gd name="T62" fmla="*/ 145 w 526"/>
                <a:gd name="T63" fmla="*/ 73 h 526"/>
                <a:gd name="T64" fmla="*/ 216 w 526"/>
                <a:gd name="T65" fmla="*/ 100 h 526"/>
                <a:gd name="T66" fmla="*/ 230 w 526"/>
                <a:gd name="T67" fmla="*/ 97 h 526"/>
                <a:gd name="T68" fmla="*/ 248 w 526"/>
                <a:gd name="T69" fmla="*/ 94 h 526"/>
                <a:gd name="T70" fmla="*/ 293 w 526"/>
                <a:gd name="T71" fmla="*/ 41 h 526"/>
                <a:gd name="T72" fmla="*/ 320 w 526"/>
                <a:gd name="T73" fmla="*/ 47 h 526"/>
                <a:gd name="T74" fmla="*/ 350 w 526"/>
                <a:gd name="T75" fmla="*/ 117 h 526"/>
                <a:gd name="T76" fmla="*/ 362 w 526"/>
                <a:gd name="T77" fmla="*/ 126 h 526"/>
                <a:gd name="T78" fmla="*/ 379 w 526"/>
                <a:gd name="T79" fmla="*/ 139 h 526"/>
                <a:gd name="T80" fmla="*/ 454 w 526"/>
                <a:gd name="T81" fmla="*/ 145 h 526"/>
                <a:gd name="T82" fmla="*/ 426 w 526"/>
                <a:gd name="T83" fmla="*/ 216 h 526"/>
                <a:gd name="T84" fmla="*/ 429 w 526"/>
                <a:gd name="T85" fmla="*/ 230 h 526"/>
                <a:gd name="T86" fmla="*/ 432 w 526"/>
                <a:gd name="T87" fmla="*/ 248 h 526"/>
                <a:gd name="T88" fmla="*/ 485 w 526"/>
                <a:gd name="T89" fmla="*/ 293 h 526"/>
                <a:gd name="T90" fmla="*/ 479 w 526"/>
                <a:gd name="T91" fmla="*/ 320 h 526"/>
                <a:gd name="T92" fmla="*/ 407 w 526"/>
                <a:gd name="T93" fmla="*/ 354 h 526"/>
                <a:gd name="T94" fmla="*/ 393 w 526"/>
                <a:gd name="T95" fmla="*/ 372 h 526"/>
                <a:gd name="T96" fmla="*/ 383 w 526"/>
                <a:gd name="T97" fmla="*/ 397 h 526"/>
                <a:gd name="T98" fmla="*/ 377 w 526"/>
                <a:gd name="T99" fmla="*/ 457 h 526"/>
                <a:gd name="T100" fmla="*/ 309 w 526"/>
                <a:gd name="T101" fmla="*/ 426 h 526"/>
                <a:gd name="T102" fmla="*/ 216 w 526"/>
                <a:gd name="T103" fmla="*/ 482 h 526"/>
                <a:gd name="T104" fmla="*/ 189 w 526"/>
                <a:gd name="T105" fmla="*/ 47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6" h="526">
                  <a:moveTo>
                    <a:pt x="284" y="471"/>
                  </a:moveTo>
                  <a:cubicBezTo>
                    <a:pt x="292" y="470"/>
                    <a:pt x="300" y="469"/>
                    <a:pt x="308" y="467"/>
                  </a:cubicBezTo>
                  <a:cubicBezTo>
                    <a:pt x="342" y="503"/>
                    <a:pt x="342" y="503"/>
                    <a:pt x="342" y="503"/>
                  </a:cubicBezTo>
                  <a:cubicBezTo>
                    <a:pt x="364" y="507"/>
                    <a:pt x="364" y="507"/>
                    <a:pt x="364" y="507"/>
                  </a:cubicBezTo>
                  <a:cubicBezTo>
                    <a:pt x="393" y="492"/>
                    <a:pt x="393" y="492"/>
                    <a:pt x="393" y="492"/>
                  </a:cubicBezTo>
                  <a:cubicBezTo>
                    <a:pt x="395" y="492"/>
                    <a:pt x="395" y="492"/>
                    <a:pt x="395" y="492"/>
                  </a:cubicBezTo>
                  <a:cubicBezTo>
                    <a:pt x="401" y="488"/>
                    <a:pt x="401" y="488"/>
                    <a:pt x="401" y="488"/>
                  </a:cubicBezTo>
                  <a:cubicBezTo>
                    <a:pt x="407" y="485"/>
                    <a:pt x="407" y="485"/>
                    <a:pt x="407" y="485"/>
                  </a:cubicBezTo>
                  <a:cubicBezTo>
                    <a:pt x="407" y="483"/>
                    <a:pt x="407" y="483"/>
                    <a:pt x="407" y="483"/>
                  </a:cubicBezTo>
                  <a:cubicBezTo>
                    <a:pt x="434" y="464"/>
                    <a:pt x="434" y="464"/>
                    <a:pt x="434" y="464"/>
                  </a:cubicBezTo>
                  <a:cubicBezTo>
                    <a:pt x="441" y="443"/>
                    <a:pt x="441" y="443"/>
                    <a:pt x="441" y="443"/>
                  </a:cubicBezTo>
                  <a:cubicBezTo>
                    <a:pt x="424" y="396"/>
                    <a:pt x="424" y="396"/>
                    <a:pt x="424" y="396"/>
                  </a:cubicBezTo>
                  <a:cubicBezTo>
                    <a:pt x="426" y="394"/>
                    <a:pt x="427" y="393"/>
                    <a:pt x="428" y="391"/>
                  </a:cubicBezTo>
                  <a:cubicBezTo>
                    <a:pt x="429" y="390"/>
                    <a:pt x="429" y="390"/>
                    <a:pt x="429" y="390"/>
                  </a:cubicBezTo>
                  <a:cubicBezTo>
                    <a:pt x="431" y="388"/>
                    <a:pt x="432" y="386"/>
                    <a:pt x="435" y="383"/>
                  </a:cubicBezTo>
                  <a:cubicBezTo>
                    <a:pt x="436" y="380"/>
                    <a:pt x="438" y="378"/>
                    <a:pt x="439" y="376"/>
                  </a:cubicBezTo>
                  <a:cubicBezTo>
                    <a:pt x="489" y="377"/>
                    <a:pt x="489" y="377"/>
                    <a:pt x="489" y="377"/>
                  </a:cubicBezTo>
                  <a:cubicBezTo>
                    <a:pt x="507" y="364"/>
                    <a:pt x="507" y="364"/>
                    <a:pt x="507" y="364"/>
                  </a:cubicBezTo>
                  <a:cubicBezTo>
                    <a:pt x="517" y="333"/>
                    <a:pt x="517" y="333"/>
                    <a:pt x="517" y="333"/>
                  </a:cubicBezTo>
                  <a:cubicBezTo>
                    <a:pt x="518" y="331"/>
                    <a:pt x="518" y="331"/>
                    <a:pt x="518" y="331"/>
                  </a:cubicBezTo>
                  <a:cubicBezTo>
                    <a:pt x="519" y="325"/>
                    <a:pt x="519" y="325"/>
                    <a:pt x="519" y="325"/>
                  </a:cubicBezTo>
                  <a:cubicBezTo>
                    <a:pt x="521" y="318"/>
                    <a:pt x="521" y="318"/>
                    <a:pt x="521" y="318"/>
                  </a:cubicBezTo>
                  <a:cubicBezTo>
                    <a:pt x="521" y="317"/>
                    <a:pt x="521" y="317"/>
                    <a:pt x="521" y="317"/>
                  </a:cubicBezTo>
                  <a:cubicBezTo>
                    <a:pt x="526" y="284"/>
                    <a:pt x="526" y="284"/>
                    <a:pt x="526" y="284"/>
                  </a:cubicBezTo>
                  <a:cubicBezTo>
                    <a:pt x="516" y="264"/>
                    <a:pt x="516" y="264"/>
                    <a:pt x="516" y="264"/>
                  </a:cubicBezTo>
                  <a:cubicBezTo>
                    <a:pt x="471" y="243"/>
                    <a:pt x="471" y="243"/>
                    <a:pt x="471" y="243"/>
                  </a:cubicBezTo>
                  <a:cubicBezTo>
                    <a:pt x="471" y="241"/>
                    <a:pt x="471" y="239"/>
                    <a:pt x="470" y="237"/>
                  </a:cubicBezTo>
                  <a:cubicBezTo>
                    <a:pt x="470" y="236"/>
                    <a:pt x="470" y="236"/>
                    <a:pt x="470" y="235"/>
                  </a:cubicBezTo>
                  <a:cubicBezTo>
                    <a:pt x="470" y="233"/>
                    <a:pt x="470" y="231"/>
                    <a:pt x="469" y="229"/>
                  </a:cubicBezTo>
                  <a:cubicBezTo>
                    <a:pt x="469" y="228"/>
                    <a:pt x="469" y="228"/>
                    <a:pt x="469" y="228"/>
                  </a:cubicBezTo>
                  <a:cubicBezTo>
                    <a:pt x="469" y="227"/>
                    <a:pt x="469" y="226"/>
                    <a:pt x="469" y="225"/>
                  </a:cubicBezTo>
                  <a:cubicBezTo>
                    <a:pt x="468" y="224"/>
                    <a:pt x="468" y="223"/>
                    <a:pt x="468" y="221"/>
                  </a:cubicBezTo>
                  <a:cubicBezTo>
                    <a:pt x="467" y="219"/>
                    <a:pt x="467" y="219"/>
                    <a:pt x="467" y="219"/>
                  </a:cubicBezTo>
                  <a:cubicBezTo>
                    <a:pt x="467" y="219"/>
                    <a:pt x="467" y="219"/>
                    <a:pt x="467" y="218"/>
                  </a:cubicBezTo>
                  <a:cubicBezTo>
                    <a:pt x="503" y="184"/>
                    <a:pt x="503" y="184"/>
                    <a:pt x="503" y="184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492" y="133"/>
                    <a:pt x="492" y="133"/>
                    <a:pt x="492" y="133"/>
                  </a:cubicBezTo>
                  <a:cubicBezTo>
                    <a:pt x="492" y="131"/>
                    <a:pt x="492" y="131"/>
                    <a:pt x="492" y="131"/>
                  </a:cubicBezTo>
                  <a:cubicBezTo>
                    <a:pt x="488" y="126"/>
                    <a:pt x="488" y="126"/>
                    <a:pt x="488" y="126"/>
                  </a:cubicBezTo>
                  <a:cubicBezTo>
                    <a:pt x="485" y="120"/>
                    <a:pt x="485" y="120"/>
                    <a:pt x="485" y="120"/>
                  </a:cubicBezTo>
                  <a:cubicBezTo>
                    <a:pt x="483" y="119"/>
                    <a:pt x="483" y="119"/>
                    <a:pt x="483" y="119"/>
                  </a:cubicBezTo>
                  <a:cubicBezTo>
                    <a:pt x="464" y="92"/>
                    <a:pt x="464" y="92"/>
                    <a:pt x="464" y="92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396" y="102"/>
                    <a:pt x="396" y="102"/>
                    <a:pt x="396" y="102"/>
                  </a:cubicBezTo>
                  <a:cubicBezTo>
                    <a:pt x="396" y="102"/>
                    <a:pt x="395" y="102"/>
                    <a:pt x="395" y="101"/>
                  </a:cubicBezTo>
                  <a:cubicBezTo>
                    <a:pt x="394" y="100"/>
                    <a:pt x="394" y="100"/>
                    <a:pt x="394" y="100"/>
                  </a:cubicBezTo>
                  <a:cubicBezTo>
                    <a:pt x="393" y="99"/>
                    <a:pt x="391" y="98"/>
                    <a:pt x="390" y="97"/>
                  </a:cubicBezTo>
                  <a:cubicBezTo>
                    <a:pt x="389" y="97"/>
                    <a:pt x="388" y="96"/>
                    <a:pt x="388" y="95"/>
                  </a:cubicBezTo>
                  <a:cubicBezTo>
                    <a:pt x="386" y="94"/>
                    <a:pt x="386" y="94"/>
                    <a:pt x="386" y="94"/>
                  </a:cubicBezTo>
                  <a:cubicBezTo>
                    <a:pt x="384" y="93"/>
                    <a:pt x="383" y="92"/>
                    <a:pt x="382" y="91"/>
                  </a:cubicBezTo>
                  <a:cubicBezTo>
                    <a:pt x="377" y="88"/>
                    <a:pt x="377" y="88"/>
                    <a:pt x="377" y="88"/>
                  </a:cubicBezTo>
                  <a:cubicBezTo>
                    <a:pt x="377" y="88"/>
                    <a:pt x="376" y="88"/>
                    <a:pt x="376" y="87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64" y="19"/>
                    <a:pt x="364" y="19"/>
                    <a:pt x="364" y="19"/>
                  </a:cubicBezTo>
                  <a:cubicBezTo>
                    <a:pt x="333" y="10"/>
                    <a:pt x="333" y="10"/>
                    <a:pt x="333" y="10"/>
                  </a:cubicBezTo>
                  <a:cubicBezTo>
                    <a:pt x="331" y="8"/>
                    <a:pt x="331" y="8"/>
                    <a:pt x="331" y="8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18" y="5"/>
                    <a:pt x="318" y="5"/>
                    <a:pt x="318" y="5"/>
                  </a:cubicBezTo>
                  <a:cubicBezTo>
                    <a:pt x="317" y="6"/>
                    <a:pt x="317" y="6"/>
                    <a:pt x="317" y="6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64" y="10"/>
                    <a:pt x="264" y="10"/>
                    <a:pt x="264" y="10"/>
                  </a:cubicBezTo>
                  <a:cubicBezTo>
                    <a:pt x="243" y="55"/>
                    <a:pt x="243" y="55"/>
                    <a:pt x="243" y="55"/>
                  </a:cubicBezTo>
                  <a:cubicBezTo>
                    <a:pt x="241" y="56"/>
                    <a:pt x="240" y="56"/>
                    <a:pt x="238" y="56"/>
                  </a:cubicBezTo>
                  <a:cubicBezTo>
                    <a:pt x="235" y="56"/>
                    <a:pt x="235" y="56"/>
                    <a:pt x="235" y="56"/>
                  </a:cubicBezTo>
                  <a:cubicBezTo>
                    <a:pt x="233" y="57"/>
                    <a:pt x="231" y="57"/>
                    <a:pt x="230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7" y="58"/>
                    <a:pt x="226" y="58"/>
                    <a:pt x="225" y="58"/>
                  </a:cubicBezTo>
                  <a:cubicBezTo>
                    <a:pt x="224" y="58"/>
                    <a:pt x="223" y="58"/>
                    <a:pt x="222" y="59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1" y="35"/>
                    <a:pt x="131" y="35"/>
                    <a:pt x="131" y="35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102" y="131"/>
                    <a:pt x="102" y="131"/>
                    <a:pt x="102" y="131"/>
                  </a:cubicBezTo>
                  <a:cubicBezTo>
                    <a:pt x="101" y="132"/>
                    <a:pt x="99" y="134"/>
                    <a:pt x="98" y="135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6" y="139"/>
                    <a:pt x="94" y="141"/>
                    <a:pt x="93" y="143"/>
                  </a:cubicBezTo>
                  <a:cubicBezTo>
                    <a:pt x="92" y="144"/>
                    <a:pt x="92" y="144"/>
                    <a:pt x="92" y="144"/>
                  </a:cubicBezTo>
                  <a:cubicBezTo>
                    <a:pt x="90" y="146"/>
                    <a:pt x="89" y="148"/>
                    <a:pt x="87" y="151"/>
                  </a:cubicBezTo>
                  <a:cubicBezTo>
                    <a:pt x="37" y="149"/>
                    <a:pt x="37" y="149"/>
                    <a:pt x="37" y="149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10" y="194"/>
                    <a:pt x="10" y="194"/>
                    <a:pt x="10" y="194"/>
                  </a:cubicBezTo>
                  <a:cubicBezTo>
                    <a:pt x="8" y="195"/>
                    <a:pt x="8" y="195"/>
                    <a:pt x="8" y="195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5" y="208"/>
                    <a:pt x="5" y="208"/>
                    <a:pt x="5" y="208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10" y="262"/>
                    <a:pt x="10" y="262"/>
                    <a:pt x="10" y="262"/>
                  </a:cubicBezTo>
                  <a:cubicBezTo>
                    <a:pt x="55" y="283"/>
                    <a:pt x="55" y="283"/>
                    <a:pt x="55" y="283"/>
                  </a:cubicBezTo>
                  <a:cubicBezTo>
                    <a:pt x="56" y="292"/>
                    <a:pt x="58" y="300"/>
                    <a:pt x="59" y="308"/>
                  </a:cubicBezTo>
                  <a:cubicBezTo>
                    <a:pt x="23" y="343"/>
                    <a:pt x="23" y="343"/>
                    <a:pt x="23" y="343"/>
                  </a:cubicBezTo>
                  <a:cubicBezTo>
                    <a:pt x="20" y="365"/>
                    <a:pt x="20" y="365"/>
                    <a:pt x="20" y="365"/>
                  </a:cubicBezTo>
                  <a:cubicBezTo>
                    <a:pt x="35" y="394"/>
                    <a:pt x="35" y="394"/>
                    <a:pt x="35" y="394"/>
                  </a:cubicBezTo>
                  <a:cubicBezTo>
                    <a:pt x="35" y="396"/>
                    <a:pt x="35" y="396"/>
                    <a:pt x="35" y="396"/>
                  </a:cubicBezTo>
                  <a:cubicBezTo>
                    <a:pt x="39" y="401"/>
                    <a:pt x="39" y="401"/>
                    <a:pt x="39" y="401"/>
                  </a:cubicBezTo>
                  <a:cubicBezTo>
                    <a:pt x="42" y="407"/>
                    <a:pt x="42" y="407"/>
                    <a:pt x="42" y="407"/>
                  </a:cubicBezTo>
                  <a:cubicBezTo>
                    <a:pt x="43" y="408"/>
                    <a:pt x="43" y="408"/>
                    <a:pt x="43" y="408"/>
                  </a:cubicBezTo>
                  <a:cubicBezTo>
                    <a:pt x="63" y="435"/>
                    <a:pt x="63" y="435"/>
                    <a:pt x="63" y="435"/>
                  </a:cubicBezTo>
                  <a:cubicBezTo>
                    <a:pt x="84" y="441"/>
                    <a:pt x="84" y="441"/>
                    <a:pt x="84" y="441"/>
                  </a:cubicBezTo>
                  <a:cubicBezTo>
                    <a:pt x="131" y="425"/>
                    <a:pt x="131" y="425"/>
                    <a:pt x="131" y="425"/>
                  </a:cubicBezTo>
                  <a:cubicBezTo>
                    <a:pt x="137" y="430"/>
                    <a:pt x="144" y="435"/>
                    <a:pt x="151" y="439"/>
                  </a:cubicBezTo>
                  <a:cubicBezTo>
                    <a:pt x="150" y="489"/>
                    <a:pt x="150" y="489"/>
                    <a:pt x="150" y="489"/>
                  </a:cubicBezTo>
                  <a:cubicBezTo>
                    <a:pt x="163" y="507"/>
                    <a:pt x="163" y="507"/>
                    <a:pt x="163" y="507"/>
                  </a:cubicBezTo>
                  <a:cubicBezTo>
                    <a:pt x="194" y="517"/>
                    <a:pt x="194" y="517"/>
                    <a:pt x="194" y="517"/>
                  </a:cubicBezTo>
                  <a:cubicBezTo>
                    <a:pt x="195" y="518"/>
                    <a:pt x="195" y="518"/>
                    <a:pt x="195" y="518"/>
                  </a:cubicBezTo>
                  <a:cubicBezTo>
                    <a:pt x="202" y="519"/>
                    <a:pt x="202" y="519"/>
                    <a:pt x="202" y="519"/>
                  </a:cubicBezTo>
                  <a:cubicBezTo>
                    <a:pt x="208" y="521"/>
                    <a:pt x="208" y="521"/>
                    <a:pt x="208" y="521"/>
                  </a:cubicBezTo>
                  <a:cubicBezTo>
                    <a:pt x="210" y="521"/>
                    <a:pt x="210" y="521"/>
                    <a:pt x="210" y="521"/>
                  </a:cubicBezTo>
                  <a:cubicBezTo>
                    <a:pt x="243" y="526"/>
                    <a:pt x="243" y="526"/>
                    <a:pt x="243" y="526"/>
                  </a:cubicBezTo>
                  <a:cubicBezTo>
                    <a:pt x="262" y="516"/>
                    <a:pt x="262" y="516"/>
                    <a:pt x="262" y="516"/>
                  </a:cubicBezTo>
                  <a:lnTo>
                    <a:pt x="284" y="471"/>
                  </a:lnTo>
                  <a:close/>
                  <a:moveTo>
                    <a:pt x="181" y="412"/>
                  </a:moveTo>
                  <a:cubicBezTo>
                    <a:pt x="181" y="411"/>
                    <a:pt x="181" y="411"/>
                    <a:pt x="181" y="411"/>
                  </a:cubicBezTo>
                  <a:cubicBezTo>
                    <a:pt x="169" y="405"/>
                    <a:pt x="158" y="397"/>
                    <a:pt x="148" y="388"/>
                  </a:cubicBezTo>
                  <a:cubicBezTo>
                    <a:pt x="148" y="387"/>
                    <a:pt x="148" y="387"/>
                    <a:pt x="148" y="387"/>
                  </a:cubicBezTo>
                  <a:cubicBezTo>
                    <a:pt x="129" y="383"/>
                    <a:pt x="129" y="383"/>
                    <a:pt x="129" y="383"/>
                  </a:cubicBezTo>
                  <a:cubicBezTo>
                    <a:pt x="85" y="399"/>
                    <a:pt x="85" y="399"/>
                    <a:pt x="85" y="399"/>
                  </a:cubicBezTo>
                  <a:cubicBezTo>
                    <a:pt x="75" y="385"/>
                    <a:pt x="75" y="385"/>
                    <a:pt x="75" y="385"/>
                  </a:cubicBezTo>
                  <a:cubicBezTo>
                    <a:pt x="74" y="384"/>
                    <a:pt x="74" y="384"/>
                    <a:pt x="74" y="384"/>
                  </a:cubicBezTo>
                  <a:cubicBezTo>
                    <a:pt x="73" y="381"/>
                    <a:pt x="73" y="381"/>
                    <a:pt x="73" y="381"/>
                  </a:cubicBezTo>
                  <a:cubicBezTo>
                    <a:pt x="70" y="377"/>
                    <a:pt x="70" y="377"/>
                    <a:pt x="70" y="377"/>
                  </a:cubicBezTo>
                  <a:cubicBezTo>
                    <a:pt x="70" y="376"/>
                    <a:pt x="70" y="376"/>
                    <a:pt x="70" y="376"/>
                  </a:cubicBezTo>
                  <a:cubicBezTo>
                    <a:pt x="62" y="360"/>
                    <a:pt x="62" y="360"/>
                    <a:pt x="62" y="360"/>
                  </a:cubicBezTo>
                  <a:cubicBezTo>
                    <a:pt x="95" y="328"/>
                    <a:pt x="95" y="328"/>
                    <a:pt x="95" y="328"/>
                  </a:cubicBezTo>
                  <a:cubicBezTo>
                    <a:pt x="100" y="310"/>
                    <a:pt x="100" y="310"/>
                    <a:pt x="100" y="310"/>
                  </a:cubicBezTo>
                  <a:cubicBezTo>
                    <a:pt x="100" y="309"/>
                    <a:pt x="100" y="309"/>
                    <a:pt x="100" y="309"/>
                  </a:cubicBezTo>
                  <a:cubicBezTo>
                    <a:pt x="96" y="297"/>
                    <a:pt x="94" y="283"/>
                    <a:pt x="94" y="270"/>
                  </a:cubicBezTo>
                  <a:cubicBezTo>
                    <a:pt x="94" y="269"/>
                    <a:pt x="94" y="269"/>
                    <a:pt x="94" y="269"/>
                  </a:cubicBezTo>
                  <a:cubicBezTo>
                    <a:pt x="83" y="253"/>
                    <a:pt x="83" y="253"/>
                    <a:pt x="83" y="253"/>
                  </a:cubicBezTo>
                  <a:cubicBezTo>
                    <a:pt x="41" y="233"/>
                    <a:pt x="41" y="233"/>
                    <a:pt x="41" y="233"/>
                  </a:cubicBezTo>
                  <a:cubicBezTo>
                    <a:pt x="44" y="216"/>
                    <a:pt x="44" y="216"/>
                    <a:pt x="44" y="216"/>
                  </a:cubicBezTo>
                  <a:cubicBezTo>
                    <a:pt x="44" y="215"/>
                    <a:pt x="44" y="215"/>
                    <a:pt x="44" y="215"/>
                  </a:cubicBezTo>
                  <a:cubicBezTo>
                    <a:pt x="45" y="212"/>
                    <a:pt x="45" y="212"/>
                    <a:pt x="45" y="212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7" y="206"/>
                    <a:pt x="47" y="206"/>
                    <a:pt x="47" y="206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99" y="190"/>
                    <a:pt x="99" y="190"/>
                    <a:pt x="99" y="190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6" y="178"/>
                    <a:pt x="116" y="178"/>
                    <a:pt x="116" y="178"/>
                  </a:cubicBezTo>
                  <a:cubicBezTo>
                    <a:pt x="118" y="177"/>
                    <a:pt x="119" y="175"/>
                    <a:pt x="120" y="173"/>
                  </a:cubicBezTo>
                  <a:cubicBezTo>
                    <a:pt x="120" y="172"/>
                    <a:pt x="120" y="172"/>
                    <a:pt x="120" y="172"/>
                  </a:cubicBezTo>
                  <a:cubicBezTo>
                    <a:pt x="122" y="170"/>
                    <a:pt x="123" y="168"/>
                    <a:pt x="124" y="166"/>
                  </a:cubicBezTo>
                  <a:cubicBezTo>
                    <a:pt x="125" y="166"/>
                    <a:pt x="125" y="166"/>
                    <a:pt x="125" y="166"/>
                  </a:cubicBezTo>
                  <a:cubicBezTo>
                    <a:pt x="126" y="164"/>
                    <a:pt x="127" y="162"/>
                    <a:pt x="129" y="160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31" y="158"/>
                    <a:pt x="132" y="156"/>
                    <a:pt x="133" y="154"/>
                  </a:cubicBezTo>
                  <a:cubicBezTo>
                    <a:pt x="135" y="153"/>
                    <a:pt x="135" y="153"/>
                    <a:pt x="135" y="153"/>
                  </a:cubicBezTo>
                  <a:cubicBezTo>
                    <a:pt x="136" y="151"/>
                    <a:pt x="137" y="150"/>
                    <a:pt x="138" y="149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27" y="85"/>
                    <a:pt x="127" y="85"/>
                    <a:pt x="127" y="85"/>
                  </a:cubicBezTo>
                  <a:cubicBezTo>
                    <a:pt x="142" y="75"/>
                    <a:pt x="142" y="75"/>
                    <a:pt x="142" y="75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45" y="73"/>
                    <a:pt x="145" y="73"/>
                    <a:pt x="145" y="73"/>
                  </a:cubicBezTo>
                  <a:cubicBezTo>
                    <a:pt x="149" y="70"/>
                    <a:pt x="149" y="70"/>
                    <a:pt x="149" y="70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98" y="95"/>
                    <a:pt x="198" y="95"/>
                    <a:pt x="198" y="95"/>
                  </a:cubicBezTo>
                  <a:cubicBezTo>
                    <a:pt x="216" y="100"/>
                    <a:pt x="216" y="100"/>
                    <a:pt x="216" y="100"/>
                  </a:cubicBezTo>
                  <a:cubicBezTo>
                    <a:pt x="217" y="100"/>
                    <a:pt x="217" y="100"/>
                    <a:pt x="217" y="100"/>
                  </a:cubicBezTo>
                  <a:cubicBezTo>
                    <a:pt x="219" y="100"/>
                    <a:pt x="221" y="99"/>
                    <a:pt x="223" y="99"/>
                  </a:cubicBezTo>
                  <a:cubicBezTo>
                    <a:pt x="225" y="98"/>
                    <a:pt x="225" y="98"/>
                    <a:pt x="225" y="98"/>
                  </a:cubicBezTo>
                  <a:cubicBezTo>
                    <a:pt x="226" y="98"/>
                    <a:pt x="227" y="98"/>
                    <a:pt x="228" y="97"/>
                  </a:cubicBezTo>
                  <a:cubicBezTo>
                    <a:pt x="230" y="97"/>
                    <a:pt x="230" y="97"/>
                    <a:pt x="230" y="97"/>
                  </a:cubicBezTo>
                  <a:cubicBezTo>
                    <a:pt x="231" y="97"/>
                    <a:pt x="232" y="97"/>
                    <a:pt x="232" y="96"/>
                  </a:cubicBezTo>
                  <a:cubicBezTo>
                    <a:pt x="237" y="96"/>
                    <a:pt x="237" y="96"/>
                    <a:pt x="237" y="96"/>
                  </a:cubicBezTo>
                  <a:cubicBezTo>
                    <a:pt x="238" y="96"/>
                    <a:pt x="239" y="95"/>
                    <a:pt x="240" y="95"/>
                  </a:cubicBezTo>
                  <a:cubicBezTo>
                    <a:pt x="243" y="95"/>
                    <a:pt x="243" y="95"/>
                    <a:pt x="243" y="95"/>
                  </a:cubicBezTo>
                  <a:cubicBezTo>
                    <a:pt x="245" y="95"/>
                    <a:pt x="246" y="95"/>
                    <a:pt x="248" y="94"/>
                  </a:cubicBezTo>
                  <a:cubicBezTo>
                    <a:pt x="250" y="94"/>
                    <a:pt x="250" y="94"/>
                    <a:pt x="250" y="94"/>
                  </a:cubicBezTo>
                  <a:cubicBezTo>
                    <a:pt x="252" y="94"/>
                    <a:pt x="254" y="94"/>
                    <a:pt x="256" y="94"/>
                  </a:cubicBezTo>
                  <a:cubicBezTo>
                    <a:pt x="257" y="94"/>
                    <a:pt x="257" y="94"/>
                    <a:pt x="257" y="94"/>
                  </a:cubicBezTo>
                  <a:cubicBezTo>
                    <a:pt x="273" y="83"/>
                    <a:pt x="273" y="83"/>
                    <a:pt x="273" y="83"/>
                  </a:cubicBezTo>
                  <a:cubicBezTo>
                    <a:pt x="293" y="41"/>
                    <a:pt x="293" y="41"/>
                    <a:pt x="293" y="41"/>
                  </a:cubicBezTo>
                  <a:cubicBezTo>
                    <a:pt x="310" y="44"/>
                    <a:pt x="310" y="44"/>
                    <a:pt x="310" y="44"/>
                  </a:cubicBezTo>
                  <a:cubicBezTo>
                    <a:pt x="311" y="44"/>
                    <a:pt x="311" y="44"/>
                    <a:pt x="311" y="44"/>
                  </a:cubicBezTo>
                  <a:cubicBezTo>
                    <a:pt x="314" y="45"/>
                    <a:pt x="314" y="45"/>
                    <a:pt x="314" y="45"/>
                  </a:cubicBezTo>
                  <a:cubicBezTo>
                    <a:pt x="320" y="46"/>
                    <a:pt x="320" y="46"/>
                    <a:pt x="320" y="46"/>
                  </a:cubicBezTo>
                  <a:cubicBezTo>
                    <a:pt x="320" y="47"/>
                    <a:pt x="320" y="47"/>
                    <a:pt x="320" y="47"/>
                  </a:cubicBezTo>
                  <a:cubicBezTo>
                    <a:pt x="337" y="52"/>
                    <a:pt x="337" y="52"/>
                    <a:pt x="337" y="52"/>
                  </a:cubicBezTo>
                  <a:cubicBezTo>
                    <a:pt x="336" y="98"/>
                    <a:pt x="336" y="98"/>
                    <a:pt x="336" y="98"/>
                  </a:cubicBezTo>
                  <a:cubicBezTo>
                    <a:pt x="345" y="115"/>
                    <a:pt x="345" y="115"/>
                    <a:pt x="345" y="115"/>
                  </a:cubicBezTo>
                  <a:cubicBezTo>
                    <a:pt x="346" y="115"/>
                    <a:pt x="346" y="115"/>
                    <a:pt x="346" y="115"/>
                  </a:cubicBezTo>
                  <a:cubicBezTo>
                    <a:pt x="347" y="116"/>
                    <a:pt x="348" y="117"/>
                    <a:pt x="350" y="117"/>
                  </a:cubicBezTo>
                  <a:cubicBezTo>
                    <a:pt x="352" y="119"/>
                    <a:pt x="352" y="119"/>
                    <a:pt x="352" y="119"/>
                  </a:cubicBezTo>
                  <a:cubicBezTo>
                    <a:pt x="352" y="119"/>
                    <a:pt x="353" y="119"/>
                    <a:pt x="353" y="119"/>
                  </a:cubicBezTo>
                  <a:cubicBezTo>
                    <a:pt x="354" y="120"/>
                    <a:pt x="355" y="121"/>
                    <a:pt x="356" y="121"/>
                  </a:cubicBezTo>
                  <a:cubicBezTo>
                    <a:pt x="360" y="124"/>
                    <a:pt x="360" y="124"/>
                    <a:pt x="360" y="124"/>
                  </a:cubicBezTo>
                  <a:cubicBezTo>
                    <a:pt x="361" y="124"/>
                    <a:pt x="362" y="125"/>
                    <a:pt x="362" y="126"/>
                  </a:cubicBezTo>
                  <a:cubicBezTo>
                    <a:pt x="366" y="128"/>
                    <a:pt x="366" y="128"/>
                    <a:pt x="366" y="128"/>
                  </a:cubicBezTo>
                  <a:cubicBezTo>
                    <a:pt x="367" y="129"/>
                    <a:pt x="368" y="130"/>
                    <a:pt x="369" y="131"/>
                  </a:cubicBezTo>
                  <a:cubicBezTo>
                    <a:pt x="372" y="133"/>
                    <a:pt x="372" y="133"/>
                    <a:pt x="372" y="133"/>
                  </a:cubicBezTo>
                  <a:cubicBezTo>
                    <a:pt x="373" y="134"/>
                    <a:pt x="375" y="135"/>
                    <a:pt x="376" y="137"/>
                  </a:cubicBezTo>
                  <a:cubicBezTo>
                    <a:pt x="379" y="139"/>
                    <a:pt x="379" y="139"/>
                    <a:pt x="379" y="139"/>
                  </a:cubicBezTo>
                  <a:cubicBezTo>
                    <a:pt x="397" y="143"/>
                    <a:pt x="397" y="143"/>
                    <a:pt x="397" y="143"/>
                  </a:cubicBezTo>
                  <a:cubicBezTo>
                    <a:pt x="441" y="127"/>
                    <a:pt x="441" y="127"/>
                    <a:pt x="441" y="127"/>
                  </a:cubicBezTo>
                  <a:cubicBezTo>
                    <a:pt x="451" y="142"/>
                    <a:pt x="451" y="142"/>
                    <a:pt x="451" y="142"/>
                  </a:cubicBezTo>
                  <a:cubicBezTo>
                    <a:pt x="452" y="142"/>
                    <a:pt x="452" y="142"/>
                    <a:pt x="452" y="142"/>
                  </a:cubicBezTo>
                  <a:cubicBezTo>
                    <a:pt x="454" y="145"/>
                    <a:pt x="454" y="145"/>
                    <a:pt x="454" y="145"/>
                  </a:cubicBezTo>
                  <a:cubicBezTo>
                    <a:pt x="457" y="149"/>
                    <a:pt x="457" y="149"/>
                    <a:pt x="457" y="149"/>
                  </a:cubicBezTo>
                  <a:cubicBezTo>
                    <a:pt x="457" y="151"/>
                    <a:pt x="457" y="151"/>
                    <a:pt x="457" y="151"/>
                  </a:cubicBezTo>
                  <a:cubicBezTo>
                    <a:pt x="465" y="166"/>
                    <a:pt x="465" y="166"/>
                    <a:pt x="465" y="166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26" y="216"/>
                    <a:pt x="426" y="216"/>
                    <a:pt x="426" y="216"/>
                  </a:cubicBezTo>
                  <a:cubicBezTo>
                    <a:pt x="426" y="217"/>
                    <a:pt x="426" y="217"/>
                    <a:pt x="426" y="217"/>
                  </a:cubicBezTo>
                  <a:cubicBezTo>
                    <a:pt x="427" y="219"/>
                    <a:pt x="427" y="220"/>
                    <a:pt x="428" y="222"/>
                  </a:cubicBezTo>
                  <a:cubicBezTo>
                    <a:pt x="428" y="225"/>
                    <a:pt x="428" y="225"/>
                    <a:pt x="428" y="225"/>
                  </a:cubicBezTo>
                  <a:cubicBezTo>
                    <a:pt x="429" y="226"/>
                    <a:pt x="429" y="226"/>
                    <a:pt x="429" y="227"/>
                  </a:cubicBezTo>
                  <a:cubicBezTo>
                    <a:pt x="429" y="230"/>
                    <a:pt x="429" y="230"/>
                    <a:pt x="429" y="230"/>
                  </a:cubicBezTo>
                  <a:cubicBezTo>
                    <a:pt x="430" y="231"/>
                    <a:pt x="430" y="232"/>
                    <a:pt x="430" y="232"/>
                  </a:cubicBezTo>
                  <a:cubicBezTo>
                    <a:pt x="430" y="235"/>
                    <a:pt x="430" y="235"/>
                    <a:pt x="430" y="235"/>
                  </a:cubicBezTo>
                  <a:cubicBezTo>
                    <a:pt x="431" y="237"/>
                    <a:pt x="431" y="239"/>
                    <a:pt x="431" y="240"/>
                  </a:cubicBezTo>
                  <a:cubicBezTo>
                    <a:pt x="431" y="242"/>
                    <a:pt x="431" y="242"/>
                    <a:pt x="431" y="242"/>
                  </a:cubicBezTo>
                  <a:cubicBezTo>
                    <a:pt x="432" y="244"/>
                    <a:pt x="432" y="246"/>
                    <a:pt x="432" y="248"/>
                  </a:cubicBezTo>
                  <a:cubicBezTo>
                    <a:pt x="432" y="250"/>
                    <a:pt x="432" y="250"/>
                    <a:pt x="432" y="250"/>
                  </a:cubicBezTo>
                  <a:cubicBezTo>
                    <a:pt x="432" y="252"/>
                    <a:pt x="433" y="254"/>
                    <a:pt x="433" y="256"/>
                  </a:cubicBezTo>
                  <a:cubicBezTo>
                    <a:pt x="433" y="258"/>
                    <a:pt x="433" y="258"/>
                    <a:pt x="433" y="258"/>
                  </a:cubicBezTo>
                  <a:cubicBezTo>
                    <a:pt x="443" y="273"/>
                    <a:pt x="443" y="273"/>
                    <a:pt x="443" y="273"/>
                  </a:cubicBezTo>
                  <a:cubicBezTo>
                    <a:pt x="485" y="293"/>
                    <a:pt x="485" y="293"/>
                    <a:pt x="485" y="293"/>
                  </a:cubicBezTo>
                  <a:cubicBezTo>
                    <a:pt x="482" y="311"/>
                    <a:pt x="482" y="311"/>
                    <a:pt x="482" y="311"/>
                  </a:cubicBezTo>
                  <a:cubicBezTo>
                    <a:pt x="482" y="311"/>
                    <a:pt x="482" y="311"/>
                    <a:pt x="482" y="311"/>
                  </a:cubicBezTo>
                  <a:cubicBezTo>
                    <a:pt x="481" y="314"/>
                    <a:pt x="481" y="314"/>
                    <a:pt x="481" y="314"/>
                  </a:cubicBezTo>
                  <a:cubicBezTo>
                    <a:pt x="480" y="320"/>
                    <a:pt x="480" y="320"/>
                    <a:pt x="480" y="320"/>
                  </a:cubicBezTo>
                  <a:cubicBezTo>
                    <a:pt x="479" y="320"/>
                    <a:pt x="479" y="320"/>
                    <a:pt x="479" y="320"/>
                  </a:cubicBezTo>
                  <a:cubicBezTo>
                    <a:pt x="474" y="337"/>
                    <a:pt x="474" y="337"/>
                    <a:pt x="474" y="337"/>
                  </a:cubicBezTo>
                  <a:cubicBezTo>
                    <a:pt x="428" y="336"/>
                    <a:pt x="428" y="336"/>
                    <a:pt x="428" y="336"/>
                  </a:cubicBezTo>
                  <a:cubicBezTo>
                    <a:pt x="412" y="345"/>
                    <a:pt x="412" y="345"/>
                    <a:pt x="412" y="345"/>
                  </a:cubicBezTo>
                  <a:cubicBezTo>
                    <a:pt x="410" y="348"/>
                    <a:pt x="410" y="348"/>
                    <a:pt x="410" y="348"/>
                  </a:cubicBezTo>
                  <a:cubicBezTo>
                    <a:pt x="409" y="350"/>
                    <a:pt x="408" y="352"/>
                    <a:pt x="407" y="354"/>
                  </a:cubicBezTo>
                  <a:cubicBezTo>
                    <a:pt x="406" y="354"/>
                    <a:pt x="406" y="354"/>
                    <a:pt x="406" y="354"/>
                  </a:cubicBezTo>
                  <a:cubicBezTo>
                    <a:pt x="405" y="356"/>
                    <a:pt x="404" y="358"/>
                    <a:pt x="402" y="360"/>
                  </a:cubicBezTo>
                  <a:cubicBezTo>
                    <a:pt x="402" y="361"/>
                    <a:pt x="402" y="361"/>
                    <a:pt x="402" y="361"/>
                  </a:cubicBezTo>
                  <a:cubicBezTo>
                    <a:pt x="401" y="363"/>
                    <a:pt x="399" y="365"/>
                    <a:pt x="398" y="367"/>
                  </a:cubicBezTo>
                  <a:cubicBezTo>
                    <a:pt x="396" y="369"/>
                    <a:pt x="394" y="371"/>
                    <a:pt x="393" y="372"/>
                  </a:cubicBezTo>
                  <a:cubicBezTo>
                    <a:pt x="393" y="373"/>
                    <a:pt x="393" y="373"/>
                    <a:pt x="393" y="373"/>
                  </a:cubicBezTo>
                  <a:cubicBezTo>
                    <a:pt x="391" y="375"/>
                    <a:pt x="389" y="377"/>
                    <a:pt x="388" y="378"/>
                  </a:cubicBezTo>
                  <a:cubicBezTo>
                    <a:pt x="385" y="381"/>
                    <a:pt x="385" y="381"/>
                    <a:pt x="385" y="381"/>
                  </a:cubicBezTo>
                  <a:cubicBezTo>
                    <a:pt x="387" y="383"/>
                    <a:pt x="387" y="383"/>
                    <a:pt x="387" y="383"/>
                  </a:cubicBezTo>
                  <a:cubicBezTo>
                    <a:pt x="383" y="397"/>
                    <a:pt x="383" y="397"/>
                    <a:pt x="383" y="397"/>
                  </a:cubicBezTo>
                  <a:cubicBezTo>
                    <a:pt x="399" y="441"/>
                    <a:pt x="399" y="441"/>
                    <a:pt x="399" y="441"/>
                  </a:cubicBezTo>
                  <a:cubicBezTo>
                    <a:pt x="384" y="451"/>
                    <a:pt x="384" y="451"/>
                    <a:pt x="384" y="451"/>
                  </a:cubicBezTo>
                  <a:cubicBezTo>
                    <a:pt x="384" y="452"/>
                    <a:pt x="384" y="452"/>
                    <a:pt x="384" y="452"/>
                  </a:cubicBezTo>
                  <a:cubicBezTo>
                    <a:pt x="381" y="454"/>
                    <a:pt x="381" y="454"/>
                    <a:pt x="381" y="454"/>
                  </a:cubicBezTo>
                  <a:cubicBezTo>
                    <a:pt x="377" y="457"/>
                    <a:pt x="377" y="457"/>
                    <a:pt x="377" y="457"/>
                  </a:cubicBezTo>
                  <a:cubicBezTo>
                    <a:pt x="376" y="457"/>
                    <a:pt x="376" y="457"/>
                    <a:pt x="376" y="457"/>
                  </a:cubicBezTo>
                  <a:cubicBezTo>
                    <a:pt x="360" y="465"/>
                    <a:pt x="360" y="465"/>
                    <a:pt x="360" y="465"/>
                  </a:cubicBezTo>
                  <a:cubicBezTo>
                    <a:pt x="328" y="431"/>
                    <a:pt x="328" y="431"/>
                    <a:pt x="328" y="431"/>
                  </a:cubicBezTo>
                  <a:cubicBezTo>
                    <a:pt x="310" y="426"/>
                    <a:pt x="310" y="426"/>
                    <a:pt x="310" y="426"/>
                  </a:cubicBezTo>
                  <a:cubicBezTo>
                    <a:pt x="309" y="426"/>
                    <a:pt x="309" y="426"/>
                    <a:pt x="309" y="426"/>
                  </a:cubicBezTo>
                  <a:cubicBezTo>
                    <a:pt x="297" y="430"/>
                    <a:pt x="283" y="432"/>
                    <a:pt x="270" y="433"/>
                  </a:cubicBezTo>
                  <a:cubicBezTo>
                    <a:pt x="269" y="433"/>
                    <a:pt x="269" y="433"/>
                    <a:pt x="269" y="433"/>
                  </a:cubicBezTo>
                  <a:cubicBezTo>
                    <a:pt x="254" y="443"/>
                    <a:pt x="254" y="443"/>
                    <a:pt x="254" y="443"/>
                  </a:cubicBezTo>
                  <a:cubicBezTo>
                    <a:pt x="234" y="485"/>
                    <a:pt x="234" y="485"/>
                    <a:pt x="234" y="485"/>
                  </a:cubicBezTo>
                  <a:cubicBezTo>
                    <a:pt x="216" y="482"/>
                    <a:pt x="216" y="482"/>
                    <a:pt x="216" y="482"/>
                  </a:cubicBezTo>
                  <a:cubicBezTo>
                    <a:pt x="215" y="482"/>
                    <a:pt x="215" y="482"/>
                    <a:pt x="215" y="482"/>
                  </a:cubicBezTo>
                  <a:cubicBezTo>
                    <a:pt x="212" y="481"/>
                    <a:pt x="212" y="481"/>
                    <a:pt x="212" y="481"/>
                  </a:cubicBezTo>
                  <a:cubicBezTo>
                    <a:pt x="207" y="480"/>
                    <a:pt x="207" y="480"/>
                    <a:pt x="207" y="480"/>
                  </a:cubicBezTo>
                  <a:cubicBezTo>
                    <a:pt x="206" y="480"/>
                    <a:pt x="206" y="480"/>
                    <a:pt x="206" y="480"/>
                  </a:cubicBezTo>
                  <a:cubicBezTo>
                    <a:pt x="189" y="474"/>
                    <a:pt x="189" y="474"/>
                    <a:pt x="189" y="474"/>
                  </a:cubicBezTo>
                  <a:cubicBezTo>
                    <a:pt x="191" y="428"/>
                    <a:pt x="191" y="428"/>
                    <a:pt x="191" y="428"/>
                  </a:cubicBezTo>
                  <a:lnTo>
                    <a:pt x="181" y="412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52496FCF-EB11-4241-A808-2DBEBF39F6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77976" y="3925888"/>
              <a:ext cx="723900" cy="725488"/>
            </a:xfrm>
            <a:custGeom>
              <a:avLst/>
              <a:gdLst>
                <a:gd name="T0" fmla="*/ 96 w 192"/>
                <a:gd name="T1" fmla="*/ 0 h 192"/>
                <a:gd name="T2" fmla="*/ 0 w 192"/>
                <a:gd name="T3" fmla="*/ 96 h 192"/>
                <a:gd name="T4" fmla="*/ 96 w 192"/>
                <a:gd name="T5" fmla="*/ 192 h 192"/>
                <a:gd name="T6" fmla="*/ 192 w 192"/>
                <a:gd name="T7" fmla="*/ 96 h 192"/>
                <a:gd name="T8" fmla="*/ 96 w 192"/>
                <a:gd name="T9" fmla="*/ 0 h 192"/>
                <a:gd name="T10" fmla="*/ 143 w 192"/>
                <a:gd name="T11" fmla="*/ 96 h 192"/>
                <a:gd name="T12" fmla="*/ 96 w 192"/>
                <a:gd name="T13" fmla="*/ 143 h 192"/>
                <a:gd name="T14" fmla="*/ 49 w 192"/>
                <a:gd name="T15" fmla="*/ 96 h 192"/>
                <a:gd name="T16" fmla="*/ 96 w 192"/>
                <a:gd name="T17" fmla="*/ 49 h 192"/>
                <a:gd name="T18" fmla="*/ 143 w 192"/>
                <a:gd name="T1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92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2"/>
                    <a:pt x="96" y="192"/>
                  </a:cubicBezTo>
                  <a:cubicBezTo>
                    <a:pt x="149" y="192"/>
                    <a:pt x="192" y="149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43" y="96"/>
                  </a:moveTo>
                  <a:cubicBezTo>
                    <a:pt x="143" y="122"/>
                    <a:pt x="122" y="143"/>
                    <a:pt x="96" y="143"/>
                  </a:cubicBezTo>
                  <a:cubicBezTo>
                    <a:pt x="70" y="143"/>
                    <a:pt x="49" y="122"/>
                    <a:pt x="49" y="96"/>
                  </a:cubicBezTo>
                  <a:cubicBezTo>
                    <a:pt x="49" y="70"/>
                    <a:pt x="70" y="49"/>
                    <a:pt x="96" y="49"/>
                  </a:cubicBezTo>
                  <a:cubicBezTo>
                    <a:pt x="122" y="49"/>
                    <a:pt x="143" y="70"/>
                    <a:pt x="143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2D5FA54A-0534-4E4D-89E2-F6F2AE639A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92363" y="3109913"/>
              <a:ext cx="2352675" cy="2357438"/>
            </a:xfrm>
            <a:custGeom>
              <a:avLst/>
              <a:gdLst>
                <a:gd name="T0" fmla="*/ 558 w 624"/>
                <a:gd name="T1" fmla="*/ 279 h 624"/>
                <a:gd name="T2" fmla="*/ 597 w 624"/>
                <a:gd name="T3" fmla="*/ 218 h 624"/>
                <a:gd name="T4" fmla="*/ 575 w 624"/>
                <a:gd name="T5" fmla="*/ 142 h 624"/>
                <a:gd name="T6" fmla="*/ 469 w 624"/>
                <a:gd name="T7" fmla="*/ 120 h 624"/>
                <a:gd name="T8" fmla="*/ 453 w 624"/>
                <a:gd name="T9" fmla="*/ 108 h 624"/>
                <a:gd name="T10" fmla="*/ 395 w 624"/>
                <a:gd name="T11" fmla="*/ 11 h 624"/>
                <a:gd name="T12" fmla="*/ 337 w 624"/>
                <a:gd name="T13" fmla="*/ 0 h 624"/>
                <a:gd name="T14" fmla="*/ 279 w 624"/>
                <a:gd name="T15" fmla="*/ 67 h 624"/>
                <a:gd name="T16" fmla="*/ 218 w 624"/>
                <a:gd name="T17" fmla="*/ 27 h 624"/>
                <a:gd name="T18" fmla="*/ 142 w 624"/>
                <a:gd name="T19" fmla="*/ 49 h 624"/>
                <a:gd name="T20" fmla="*/ 116 w 624"/>
                <a:gd name="T21" fmla="*/ 161 h 624"/>
                <a:gd name="T22" fmla="*/ 44 w 624"/>
                <a:gd name="T23" fmla="*/ 177 h 624"/>
                <a:gd name="T24" fmla="*/ 6 w 624"/>
                <a:gd name="T25" fmla="*/ 247 h 624"/>
                <a:gd name="T26" fmla="*/ 70 w 624"/>
                <a:gd name="T27" fmla="*/ 366 h 624"/>
                <a:gd name="T28" fmla="*/ 45 w 624"/>
                <a:gd name="T29" fmla="*/ 475 h 624"/>
                <a:gd name="T30" fmla="*/ 155 w 624"/>
                <a:gd name="T31" fmla="*/ 504 h 624"/>
                <a:gd name="T32" fmla="*/ 232 w 624"/>
                <a:gd name="T33" fmla="*/ 615 h 624"/>
                <a:gd name="T34" fmla="*/ 311 w 624"/>
                <a:gd name="T35" fmla="*/ 612 h 624"/>
                <a:gd name="T36" fmla="*/ 467 w 624"/>
                <a:gd name="T37" fmla="*/ 583 h 624"/>
                <a:gd name="T38" fmla="*/ 515 w 624"/>
                <a:gd name="T39" fmla="*/ 550 h 624"/>
                <a:gd name="T40" fmla="*/ 515 w 624"/>
                <a:gd name="T41" fmla="*/ 454 h 624"/>
                <a:gd name="T42" fmla="*/ 615 w 624"/>
                <a:gd name="T43" fmla="*/ 393 h 624"/>
                <a:gd name="T44" fmla="*/ 572 w 624"/>
                <a:gd name="T45" fmla="*/ 368 h 624"/>
                <a:gd name="T46" fmla="*/ 563 w 624"/>
                <a:gd name="T47" fmla="*/ 400 h 624"/>
                <a:gd name="T48" fmla="*/ 482 w 624"/>
                <a:gd name="T49" fmla="*/ 420 h 624"/>
                <a:gd name="T50" fmla="*/ 460 w 624"/>
                <a:gd name="T51" fmla="*/ 449 h 624"/>
                <a:gd name="T52" fmla="*/ 456 w 624"/>
                <a:gd name="T53" fmla="*/ 535 h 624"/>
                <a:gd name="T54" fmla="*/ 427 w 624"/>
                <a:gd name="T55" fmla="*/ 551 h 624"/>
                <a:gd name="T56" fmla="*/ 319 w 624"/>
                <a:gd name="T57" fmla="*/ 513 h 624"/>
                <a:gd name="T58" fmla="*/ 251 w 624"/>
                <a:gd name="T59" fmla="*/ 571 h 624"/>
                <a:gd name="T60" fmla="*/ 215 w 624"/>
                <a:gd name="T61" fmla="*/ 488 h 624"/>
                <a:gd name="T62" fmla="*/ 101 w 624"/>
                <a:gd name="T63" fmla="*/ 473 h 624"/>
                <a:gd name="T64" fmla="*/ 83 w 624"/>
                <a:gd name="T65" fmla="*/ 446 h 624"/>
                <a:gd name="T66" fmla="*/ 111 w 624"/>
                <a:gd name="T67" fmla="*/ 320 h 624"/>
                <a:gd name="T68" fmla="*/ 52 w 624"/>
                <a:gd name="T69" fmla="*/ 255 h 624"/>
                <a:gd name="T70" fmla="*/ 117 w 624"/>
                <a:gd name="T71" fmla="*/ 226 h 624"/>
                <a:gd name="T72" fmla="*/ 147 w 624"/>
                <a:gd name="T73" fmla="*/ 197 h 624"/>
                <a:gd name="T74" fmla="*/ 160 w 624"/>
                <a:gd name="T75" fmla="*/ 181 h 624"/>
                <a:gd name="T76" fmla="*/ 151 w 624"/>
                <a:gd name="T77" fmla="*/ 101 h 624"/>
                <a:gd name="T78" fmla="*/ 178 w 624"/>
                <a:gd name="T79" fmla="*/ 82 h 624"/>
                <a:gd name="T80" fmla="*/ 264 w 624"/>
                <a:gd name="T81" fmla="*/ 117 h 624"/>
                <a:gd name="T82" fmla="*/ 280 w 624"/>
                <a:gd name="T83" fmla="*/ 113 h 624"/>
                <a:gd name="T84" fmla="*/ 304 w 624"/>
                <a:gd name="T85" fmla="*/ 111 h 624"/>
                <a:gd name="T86" fmla="*/ 369 w 624"/>
                <a:gd name="T87" fmla="*/ 52 h 624"/>
                <a:gd name="T88" fmla="*/ 398 w 624"/>
                <a:gd name="T89" fmla="*/ 116 h 624"/>
                <a:gd name="T90" fmla="*/ 422 w 624"/>
                <a:gd name="T91" fmla="*/ 144 h 624"/>
                <a:gd name="T92" fmla="*/ 441 w 624"/>
                <a:gd name="T93" fmla="*/ 158 h 624"/>
                <a:gd name="T94" fmla="*/ 535 w 624"/>
                <a:gd name="T95" fmla="*/ 168 h 624"/>
                <a:gd name="T96" fmla="*/ 551 w 624"/>
                <a:gd name="T97" fmla="*/ 197 h 624"/>
                <a:gd name="T98" fmla="*/ 508 w 624"/>
                <a:gd name="T99" fmla="*/ 266 h 624"/>
                <a:gd name="T100" fmla="*/ 512 w 624"/>
                <a:gd name="T101" fmla="*/ 285 h 624"/>
                <a:gd name="T102" fmla="*/ 513 w 624"/>
                <a:gd name="T103" fmla="*/ 305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4" h="624">
                  <a:moveTo>
                    <a:pt x="624" y="337"/>
                  </a:moveTo>
                  <a:cubicBezTo>
                    <a:pt x="612" y="314"/>
                    <a:pt x="612" y="314"/>
                    <a:pt x="612" y="314"/>
                  </a:cubicBezTo>
                  <a:cubicBezTo>
                    <a:pt x="559" y="288"/>
                    <a:pt x="559" y="288"/>
                    <a:pt x="559" y="288"/>
                  </a:cubicBezTo>
                  <a:cubicBezTo>
                    <a:pt x="559" y="286"/>
                    <a:pt x="558" y="284"/>
                    <a:pt x="558" y="281"/>
                  </a:cubicBezTo>
                  <a:cubicBezTo>
                    <a:pt x="558" y="280"/>
                    <a:pt x="558" y="279"/>
                    <a:pt x="558" y="279"/>
                  </a:cubicBezTo>
                  <a:cubicBezTo>
                    <a:pt x="558" y="276"/>
                    <a:pt x="557" y="274"/>
                    <a:pt x="557" y="271"/>
                  </a:cubicBezTo>
                  <a:cubicBezTo>
                    <a:pt x="556" y="267"/>
                    <a:pt x="556" y="267"/>
                    <a:pt x="556" y="267"/>
                  </a:cubicBezTo>
                  <a:cubicBezTo>
                    <a:pt x="556" y="266"/>
                    <a:pt x="555" y="264"/>
                    <a:pt x="555" y="263"/>
                  </a:cubicBezTo>
                  <a:cubicBezTo>
                    <a:pt x="554" y="259"/>
                    <a:pt x="554" y="259"/>
                    <a:pt x="554" y="259"/>
                  </a:cubicBezTo>
                  <a:cubicBezTo>
                    <a:pt x="597" y="218"/>
                    <a:pt x="597" y="218"/>
                    <a:pt x="597" y="218"/>
                  </a:cubicBezTo>
                  <a:cubicBezTo>
                    <a:pt x="601" y="192"/>
                    <a:pt x="601" y="192"/>
                    <a:pt x="601" y="192"/>
                  </a:cubicBezTo>
                  <a:cubicBezTo>
                    <a:pt x="583" y="157"/>
                    <a:pt x="583" y="157"/>
                    <a:pt x="583" y="157"/>
                  </a:cubicBezTo>
                  <a:cubicBezTo>
                    <a:pt x="583" y="155"/>
                    <a:pt x="583" y="155"/>
                    <a:pt x="583" y="155"/>
                  </a:cubicBezTo>
                  <a:cubicBezTo>
                    <a:pt x="579" y="149"/>
                    <a:pt x="579" y="149"/>
                    <a:pt x="579" y="149"/>
                  </a:cubicBezTo>
                  <a:cubicBezTo>
                    <a:pt x="575" y="142"/>
                    <a:pt x="575" y="142"/>
                    <a:pt x="575" y="142"/>
                  </a:cubicBezTo>
                  <a:cubicBezTo>
                    <a:pt x="573" y="141"/>
                    <a:pt x="573" y="141"/>
                    <a:pt x="573" y="141"/>
                  </a:cubicBezTo>
                  <a:cubicBezTo>
                    <a:pt x="550" y="109"/>
                    <a:pt x="550" y="109"/>
                    <a:pt x="550" y="109"/>
                  </a:cubicBezTo>
                  <a:cubicBezTo>
                    <a:pt x="525" y="101"/>
                    <a:pt x="525" y="101"/>
                    <a:pt x="525" y="101"/>
                  </a:cubicBezTo>
                  <a:cubicBezTo>
                    <a:pt x="469" y="121"/>
                    <a:pt x="469" y="121"/>
                    <a:pt x="469" y="121"/>
                  </a:cubicBezTo>
                  <a:cubicBezTo>
                    <a:pt x="469" y="120"/>
                    <a:pt x="469" y="120"/>
                    <a:pt x="469" y="120"/>
                  </a:cubicBezTo>
                  <a:cubicBezTo>
                    <a:pt x="467" y="119"/>
                    <a:pt x="467" y="119"/>
                    <a:pt x="467" y="119"/>
                  </a:cubicBezTo>
                  <a:cubicBezTo>
                    <a:pt x="466" y="117"/>
                    <a:pt x="464" y="116"/>
                    <a:pt x="462" y="115"/>
                  </a:cubicBezTo>
                  <a:cubicBezTo>
                    <a:pt x="462" y="114"/>
                    <a:pt x="461" y="114"/>
                    <a:pt x="460" y="113"/>
                  </a:cubicBezTo>
                  <a:cubicBezTo>
                    <a:pt x="457" y="111"/>
                    <a:pt x="457" y="111"/>
                    <a:pt x="457" y="111"/>
                  </a:cubicBezTo>
                  <a:cubicBezTo>
                    <a:pt x="456" y="110"/>
                    <a:pt x="455" y="109"/>
                    <a:pt x="453" y="108"/>
                  </a:cubicBezTo>
                  <a:cubicBezTo>
                    <a:pt x="448" y="105"/>
                    <a:pt x="448" y="105"/>
                    <a:pt x="448" y="105"/>
                  </a:cubicBezTo>
                  <a:cubicBezTo>
                    <a:pt x="447" y="104"/>
                    <a:pt x="446" y="104"/>
                    <a:pt x="445" y="103"/>
                  </a:cubicBezTo>
                  <a:cubicBezTo>
                    <a:pt x="447" y="44"/>
                    <a:pt x="447" y="44"/>
                    <a:pt x="447" y="44"/>
                  </a:cubicBezTo>
                  <a:cubicBezTo>
                    <a:pt x="432" y="22"/>
                    <a:pt x="432" y="22"/>
                    <a:pt x="432" y="22"/>
                  </a:cubicBezTo>
                  <a:cubicBezTo>
                    <a:pt x="395" y="11"/>
                    <a:pt x="395" y="11"/>
                    <a:pt x="395" y="11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85" y="8"/>
                    <a:pt x="385" y="8"/>
                    <a:pt x="385" y="8"/>
                  </a:cubicBezTo>
                  <a:cubicBezTo>
                    <a:pt x="377" y="6"/>
                    <a:pt x="377" y="6"/>
                    <a:pt x="377" y="6"/>
                  </a:cubicBezTo>
                  <a:cubicBezTo>
                    <a:pt x="376" y="6"/>
                    <a:pt x="376" y="6"/>
                    <a:pt x="376" y="6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13" y="12"/>
                    <a:pt x="313" y="12"/>
                    <a:pt x="313" y="12"/>
                  </a:cubicBezTo>
                  <a:cubicBezTo>
                    <a:pt x="288" y="65"/>
                    <a:pt x="288" y="65"/>
                    <a:pt x="288" y="65"/>
                  </a:cubicBezTo>
                  <a:cubicBezTo>
                    <a:pt x="286" y="66"/>
                    <a:pt x="284" y="66"/>
                    <a:pt x="282" y="66"/>
                  </a:cubicBezTo>
                  <a:cubicBezTo>
                    <a:pt x="281" y="66"/>
                    <a:pt x="281" y="66"/>
                    <a:pt x="281" y="66"/>
                  </a:cubicBezTo>
                  <a:cubicBezTo>
                    <a:pt x="280" y="66"/>
                    <a:pt x="279" y="66"/>
                    <a:pt x="279" y="67"/>
                  </a:cubicBezTo>
                  <a:cubicBezTo>
                    <a:pt x="277" y="67"/>
                    <a:pt x="275" y="67"/>
                    <a:pt x="272" y="67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6" y="69"/>
                    <a:pt x="264" y="69"/>
                    <a:pt x="263" y="69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09" y="74"/>
                    <a:pt x="109" y="74"/>
                    <a:pt x="109" y="74"/>
                  </a:cubicBezTo>
                  <a:cubicBezTo>
                    <a:pt x="101" y="99"/>
                    <a:pt x="101" y="99"/>
                    <a:pt x="101" y="99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19" y="157"/>
                    <a:pt x="118" y="158"/>
                    <a:pt x="116" y="161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13" y="164"/>
                    <a:pt x="111" y="167"/>
                    <a:pt x="109" y="170"/>
                  </a:cubicBezTo>
                  <a:cubicBezTo>
                    <a:pt x="109" y="170"/>
                    <a:pt x="109" y="170"/>
                    <a:pt x="109" y="170"/>
                  </a:cubicBezTo>
                  <a:cubicBezTo>
                    <a:pt x="107" y="173"/>
                    <a:pt x="105" y="176"/>
                    <a:pt x="103" y="179"/>
                  </a:cubicBezTo>
                  <a:cubicBezTo>
                    <a:pt x="44" y="177"/>
                    <a:pt x="44" y="177"/>
                    <a:pt x="44" y="177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9" y="231"/>
                    <a:pt x="9" y="231"/>
                    <a:pt x="9" y="231"/>
                  </a:cubicBezTo>
                  <a:cubicBezTo>
                    <a:pt x="8" y="239"/>
                    <a:pt x="8" y="239"/>
                    <a:pt x="8" y="239"/>
                  </a:cubicBezTo>
                  <a:cubicBezTo>
                    <a:pt x="6" y="247"/>
                    <a:pt x="6" y="247"/>
                    <a:pt x="6" y="247"/>
                  </a:cubicBezTo>
                  <a:cubicBezTo>
                    <a:pt x="6" y="249"/>
                    <a:pt x="6" y="249"/>
                    <a:pt x="6" y="249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12" y="311"/>
                    <a:pt x="12" y="311"/>
                    <a:pt x="12" y="311"/>
                  </a:cubicBezTo>
                  <a:cubicBezTo>
                    <a:pt x="65" y="336"/>
                    <a:pt x="65" y="336"/>
                    <a:pt x="65" y="336"/>
                  </a:cubicBezTo>
                  <a:cubicBezTo>
                    <a:pt x="66" y="346"/>
                    <a:pt x="68" y="356"/>
                    <a:pt x="70" y="366"/>
                  </a:cubicBezTo>
                  <a:cubicBezTo>
                    <a:pt x="27" y="407"/>
                    <a:pt x="27" y="407"/>
                    <a:pt x="27" y="407"/>
                  </a:cubicBezTo>
                  <a:cubicBezTo>
                    <a:pt x="23" y="432"/>
                    <a:pt x="23" y="432"/>
                    <a:pt x="23" y="432"/>
                  </a:cubicBezTo>
                  <a:cubicBezTo>
                    <a:pt x="41" y="467"/>
                    <a:pt x="41" y="467"/>
                    <a:pt x="41" y="467"/>
                  </a:cubicBezTo>
                  <a:cubicBezTo>
                    <a:pt x="41" y="469"/>
                    <a:pt x="41" y="469"/>
                    <a:pt x="41" y="469"/>
                  </a:cubicBezTo>
                  <a:cubicBezTo>
                    <a:pt x="45" y="475"/>
                    <a:pt x="45" y="475"/>
                    <a:pt x="45" y="475"/>
                  </a:cubicBezTo>
                  <a:cubicBezTo>
                    <a:pt x="49" y="483"/>
                    <a:pt x="49" y="483"/>
                    <a:pt x="49" y="483"/>
                  </a:cubicBezTo>
                  <a:cubicBezTo>
                    <a:pt x="51" y="484"/>
                    <a:pt x="51" y="484"/>
                    <a:pt x="51" y="484"/>
                  </a:cubicBezTo>
                  <a:cubicBezTo>
                    <a:pt x="74" y="516"/>
                    <a:pt x="74" y="516"/>
                    <a:pt x="74" y="516"/>
                  </a:cubicBezTo>
                  <a:cubicBezTo>
                    <a:pt x="99" y="524"/>
                    <a:pt x="99" y="524"/>
                    <a:pt x="99" y="524"/>
                  </a:cubicBezTo>
                  <a:cubicBezTo>
                    <a:pt x="155" y="504"/>
                    <a:pt x="155" y="504"/>
                    <a:pt x="155" y="504"/>
                  </a:cubicBezTo>
                  <a:cubicBezTo>
                    <a:pt x="163" y="510"/>
                    <a:pt x="171" y="516"/>
                    <a:pt x="179" y="521"/>
                  </a:cubicBezTo>
                  <a:cubicBezTo>
                    <a:pt x="177" y="580"/>
                    <a:pt x="177" y="580"/>
                    <a:pt x="177" y="580"/>
                  </a:cubicBezTo>
                  <a:cubicBezTo>
                    <a:pt x="193" y="602"/>
                    <a:pt x="193" y="602"/>
                    <a:pt x="193" y="602"/>
                  </a:cubicBezTo>
                  <a:cubicBezTo>
                    <a:pt x="230" y="613"/>
                    <a:pt x="230" y="613"/>
                    <a:pt x="230" y="613"/>
                  </a:cubicBezTo>
                  <a:cubicBezTo>
                    <a:pt x="232" y="615"/>
                    <a:pt x="232" y="615"/>
                    <a:pt x="232" y="615"/>
                  </a:cubicBezTo>
                  <a:cubicBezTo>
                    <a:pt x="239" y="616"/>
                    <a:pt x="239" y="616"/>
                    <a:pt x="239" y="616"/>
                  </a:cubicBezTo>
                  <a:cubicBezTo>
                    <a:pt x="247" y="619"/>
                    <a:pt x="247" y="619"/>
                    <a:pt x="247" y="619"/>
                  </a:cubicBezTo>
                  <a:cubicBezTo>
                    <a:pt x="249" y="618"/>
                    <a:pt x="249" y="618"/>
                    <a:pt x="249" y="618"/>
                  </a:cubicBezTo>
                  <a:cubicBezTo>
                    <a:pt x="288" y="624"/>
                    <a:pt x="288" y="624"/>
                    <a:pt x="288" y="624"/>
                  </a:cubicBezTo>
                  <a:cubicBezTo>
                    <a:pt x="311" y="612"/>
                    <a:pt x="311" y="612"/>
                    <a:pt x="311" y="612"/>
                  </a:cubicBezTo>
                  <a:cubicBezTo>
                    <a:pt x="336" y="559"/>
                    <a:pt x="336" y="559"/>
                    <a:pt x="336" y="559"/>
                  </a:cubicBezTo>
                  <a:cubicBezTo>
                    <a:pt x="346" y="558"/>
                    <a:pt x="356" y="556"/>
                    <a:pt x="365" y="554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32" y="602"/>
                    <a:pt x="432" y="602"/>
                    <a:pt x="432" y="602"/>
                  </a:cubicBezTo>
                  <a:cubicBezTo>
                    <a:pt x="467" y="583"/>
                    <a:pt x="467" y="583"/>
                    <a:pt x="467" y="583"/>
                  </a:cubicBezTo>
                  <a:cubicBezTo>
                    <a:pt x="469" y="583"/>
                    <a:pt x="469" y="583"/>
                    <a:pt x="469" y="583"/>
                  </a:cubicBezTo>
                  <a:cubicBezTo>
                    <a:pt x="475" y="579"/>
                    <a:pt x="475" y="579"/>
                    <a:pt x="475" y="579"/>
                  </a:cubicBezTo>
                  <a:cubicBezTo>
                    <a:pt x="482" y="575"/>
                    <a:pt x="482" y="575"/>
                    <a:pt x="482" y="575"/>
                  </a:cubicBezTo>
                  <a:cubicBezTo>
                    <a:pt x="483" y="573"/>
                    <a:pt x="483" y="573"/>
                    <a:pt x="483" y="573"/>
                  </a:cubicBezTo>
                  <a:cubicBezTo>
                    <a:pt x="515" y="550"/>
                    <a:pt x="515" y="550"/>
                    <a:pt x="515" y="550"/>
                  </a:cubicBezTo>
                  <a:cubicBezTo>
                    <a:pt x="523" y="525"/>
                    <a:pt x="523" y="525"/>
                    <a:pt x="523" y="525"/>
                  </a:cubicBezTo>
                  <a:cubicBezTo>
                    <a:pt x="503" y="470"/>
                    <a:pt x="503" y="470"/>
                    <a:pt x="503" y="470"/>
                  </a:cubicBezTo>
                  <a:cubicBezTo>
                    <a:pt x="505" y="468"/>
                    <a:pt x="507" y="466"/>
                    <a:pt x="508" y="46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11" y="460"/>
                    <a:pt x="513" y="457"/>
                    <a:pt x="515" y="454"/>
                  </a:cubicBezTo>
                  <a:cubicBezTo>
                    <a:pt x="517" y="451"/>
                    <a:pt x="519" y="449"/>
                    <a:pt x="521" y="446"/>
                  </a:cubicBezTo>
                  <a:cubicBezTo>
                    <a:pt x="580" y="447"/>
                    <a:pt x="580" y="447"/>
                    <a:pt x="580" y="447"/>
                  </a:cubicBezTo>
                  <a:cubicBezTo>
                    <a:pt x="602" y="432"/>
                    <a:pt x="602" y="432"/>
                    <a:pt x="602" y="432"/>
                  </a:cubicBezTo>
                  <a:cubicBezTo>
                    <a:pt x="613" y="395"/>
                    <a:pt x="613" y="395"/>
                    <a:pt x="613" y="395"/>
                  </a:cubicBezTo>
                  <a:cubicBezTo>
                    <a:pt x="615" y="393"/>
                    <a:pt x="615" y="393"/>
                    <a:pt x="615" y="393"/>
                  </a:cubicBezTo>
                  <a:cubicBezTo>
                    <a:pt x="616" y="385"/>
                    <a:pt x="616" y="385"/>
                    <a:pt x="616" y="385"/>
                  </a:cubicBezTo>
                  <a:cubicBezTo>
                    <a:pt x="618" y="378"/>
                    <a:pt x="618" y="378"/>
                    <a:pt x="618" y="378"/>
                  </a:cubicBezTo>
                  <a:cubicBezTo>
                    <a:pt x="618" y="376"/>
                    <a:pt x="618" y="376"/>
                    <a:pt x="618" y="376"/>
                  </a:cubicBezTo>
                  <a:lnTo>
                    <a:pt x="624" y="337"/>
                  </a:lnTo>
                  <a:close/>
                  <a:moveTo>
                    <a:pt x="572" y="368"/>
                  </a:moveTo>
                  <a:cubicBezTo>
                    <a:pt x="572" y="369"/>
                    <a:pt x="572" y="369"/>
                    <a:pt x="572" y="369"/>
                  </a:cubicBezTo>
                  <a:cubicBezTo>
                    <a:pt x="571" y="373"/>
                    <a:pt x="571" y="373"/>
                    <a:pt x="571" y="373"/>
                  </a:cubicBezTo>
                  <a:cubicBezTo>
                    <a:pt x="570" y="379"/>
                    <a:pt x="570" y="379"/>
                    <a:pt x="570" y="379"/>
                  </a:cubicBezTo>
                  <a:cubicBezTo>
                    <a:pt x="569" y="380"/>
                    <a:pt x="569" y="380"/>
                    <a:pt x="569" y="380"/>
                  </a:cubicBezTo>
                  <a:cubicBezTo>
                    <a:pt x="563" y="400"/>
                    <a:pt x="563" y="400"/>
                    <a:pt x="563" y="400"/>
                  </a:cubicBezTo>
                  <a:cubicBezTo>
                    <a:pt x="508" y="399"/>
                    <a:pt x="508" y="399"/>
                    <a:pt x="508" y="399"/>
                  </a:cubicBezTo>
                  <a:cubicBezTo>
                    <a:pt x="488" y="410"/>
                    <a:pt x="488" y="410"/>
                    <a:pt x="488" y="410"/>
                  </a:cubicBezTo>
                  <a:cubicBezTo>
                    <a:pt x="486" y="413"/>
                    <a:pt x="486" y="413"/>
                    <a:pt x="486" y="413"/>
                  </a:cubicBezTo>
                  <a:cubicBezTo>
                    <a:pt x="485" y="415"/>
                    <a:pt x="484" y="417"/>
                    <a:pt x="482" y="420"/>
                  </a:cubicBezTo>
                  <a:cubicBezTo>
                    <a:pt x="482" y="420"/>
                    <a:pt x="482" y="420"/>
                    <a:pt x="482" y="420"/>
                  </a:cubicBezTo>
                  <a:cubicBezTo>
                    <a:pt x="480" y="423"/>
                    <a:pt x="479" y="425"/>
                    <a:pt x="477" y="428"/>
                  </a:cubicBezTo>
                  <a:cubicBezTo>
                    <a:pt x="475" y="430"/>
                    <a:pt x="474" y="432"/>
                    <a:pt x="472" y="435"/>
                  </a:cubicBezTo>
                  <a:cubicBezTo>
                    <a:pt x="470" y="437"/>
                    <a:pt x="468" y="440"/>
                    <a:pt x="466" y="442"/>
                  </a:cubicBezTo>
                  <a:cubicBezTo>
                    <a:pt x="466" y="442"/>
                    <a:pt x="466" y="442"/>
                    <a:pt x="466" y="442"/>
                  </a:cubicBezTo>
                  <a:cubicBezTo>
                    <a:pt x="464" y="445"/>
                    <a:pt x="462" y="447"/>
                    <a:pt x="460" y="449"/>
                  </a:cubicBezTo>
                  <a:cubicBezTo>
                    <a:pt x="457" y="453"/>
                    <a:pt x="457" y="453"/>
                    <a:pt x="457" y="453"/>
                  </a:cubicBezTo>
                  <a:cubicBezTo>
                    <a:pt x="459" y="454"/>
                    <a:pt x="459" y="454"/>
                    <a:pt x="459" y="454"/>
                  </a:cubicBezTo>
                  <a:cubicBezTo>
                    <a:pt x="455" y="472"/>
                    <a:pt x="455" y="472"/>
                    <a:pt x="455" y="472"/>
                  </a:cubicBezTo>
                  <a:cubicBezTo>
                    <a:pt x="473" y="523"/>
                    <a:pt x="473" y="523"/>
                    <a:pt x="473" y="523"/>
                  </a:cubicBezTo>
                  <a:cubicBezTo>
                    <a:pt x="456" y="535"/>
                    <a:pt x="456" y="535"/>
                    <a:pt x="456" y="535"/>
                  </a:cubicBezTo>
                  <a:cubicBezTo>
                    <a:pt x="455" y="536"/>
                    <a:pt x="455" y="536"/>
                    <a:pt x="455" y="536"/>
                  </a:cubicBezTo>
                  <a:cubicBezTo>
                    <a:pt x="452" y="538"/>
                    <a:pt x="452" y="538"/>
                    <a:pt x="452" y="538"/>
                  </a:cubicBezTo>
                  <a:cubicBezTo>
                    <a:pt x="447" y="542"/>
                    <a:pt x="447" y="542"/>
                    <a:pt x="447" y="542"/>
                  </a:cubicBezTo>
                  <a:cubicBezTo>
                    <a:pt x="446" y="542"/>
                    <a:pt x="446" y="542"/>
                    <a:pt x="446" y="542"/>
                  </a:cubicBezTo>
                  <a:cubicBezTo>
                    <a:pt x="427" y="551"/>
                    <a:pt x="427" y="551"/>
                    <a:pt x="427" y="551"/>
                  </a:cubicBezTo>
                  <a:cubicBezTo>
                    <a:pt x="389" y="512"/>
                    <a:pt x="389" y="512"/>
                    <a:pt x="389" y="512"/>
                  </a:cubicBezTo>
                  <a:cubicBezTo>
                    <a:pt x="368" y="506"/>
                    <a:pt x="368" y="506"/>
                    <a:pt x="368" y="506"/>
                  </a:cubicBezTo>
                  <a:cubicBezTo>
                    <a:pt x="367" y="506"/>
                    <a:pt x="367" y="506"/>
                    <a:pt x="367" y="506"/>
                  </a:cubicBezTo>
                  <a:cubicBezTo>
                    <a:pt x="352" y="510"/>
                    <a:pt x="336" y="513"/>
                    <a:pt x="320" y="513"/>
                  </a:cubicBezTo>
                  <a:cubicBezTo>
                    <a:pt x="319" y="513"/>
                    <a:pt x="319" y="513"/>
                    <a:pt x="319" y="513"/>
                  </a:cubicBezTo>
                  <a:cubicBezTo>
                    <a:pt x="301" y="526"/>
                    <a:pt x="301" y="526"/>
                    <a:pt x="301" y="526"/>
                  </a:cubicBezTo>
                  <a:cubicBezTo>
                    <a:pt x="277" y="575"/>
                    <a:pt x="277" y="575"/>
                    <a:pt x="277" y="575"/>
                  </a:cubicBezTo>
                  <a:cubicBezTo>
                    <a:pt x="256" y="572"/>
                    <a:pt x="256" y="572"/>
                    <a:pt x="256" y="572"/>
                  </a:cubicBezTo>
                  <a:cubicBezTo>
                    <a:pt x="255" y="572"/>
                    <a:pt x="255" y="572"/>
                    <a:pt x="255" y="572"/>
                  </a:cubicBezTo>
                  <a:cubicBezTo>
                    <a:pt x="251" y="571"/>
                    <a:pt x="251" y="571"/>
                    <a:pt x="251" y="571"/>
                  </a:cubicBezTo>
                  <a:cubicBezTo>
                    <a:pt x="245" y="570"/>
                    <a:pt x="245" y="570"/>
                    <a:pt x="245" y="570"/>
                  </a:cubicBezTo>
                  <a:cubicBezTo>
                    <a:pt x="245" y="569"/>
                    <a:pt x="245" y="569"/>
                    <a:pt x="245" y="569"/>
                  </a:cubicBezTo>
                  <a:cubicBezTo>
                    <a:pt x="224" y="563"/>
                    <a:pt x="224" y="563"/>
                    <a:pt x="224" y="563"/>
                  </a:cubicBezTo>
                  <a:cubicBezTo>
                    <a:pt x="226" y="508"/>
                    <a:pt x="226" y="508"/>
                    <a:pt x="226" y="508"/>
                  </a:cubicBezTo>
                  <a:cubicBezTo>
                    <a:pt x="215" y="488"/>
                    <a:pt x="215" y="488"/>
                    <a:pt x="215" y="488"/>
                  </a:cubicBezTo>
                  <a:cubicBezTo>
                    <a:pt x="214" y="488"/>
                    <a:pt x="214" y="488"/>
                    <a:pt x="214" y="488"/>
                  </a:cubicBezTo>
                  <a:cubicBezTo>
                    <a:pt x="200" y="480"/>
                    <a:pt x="187" y="471"/>
                    <a:pt x="176" y="460"/>
                  </a:cubicBezTo>
                  <a:cubicBezTo>
                    <a:pt x="175" y="459"/>
                    <a:pt x="175" y="459"/>
                    <a:pt x="175" y="459"/>
                  </a:cubicBezTo>
                  <a:cubicBezTo>
                    <a:pt x="153" y="455"/>
                    <a:pt x="153" y="455"/>
                    <a:pt x="153" y="455"/>
                  </a:cubicBezTo>
                  <a:cubicBezTo>
                    <a:pt x="101" y="473"/>
                    <a:pt x="101" y="473"/>
                    <a:pt x="101" y="473"/>
                  </a:cubicBezTo>
                  <a:cubicBezTo>
                    <a:pt x="89" y="456"/>
                    <a:pt x="89" y="456"/>
                    <a:pt x="89" y="456"/>
                  </a:cubicBezTo>
                  <a:cubicBezTo>
                    <a:pt x="88" y="456"/>
                    <a:pt x="88" y="456"/>
                    <a:pt x="88" y="456"/>
                  </a:cubicBezTo>
                  <a:cubicBezTo>
                    <a:pt x="86" y="452"/>
                    <a:pt x="86" y="452"/>
                    <a:pt x="86" y="452"/>
                  </a:cubicBezTo>
                  <a:cubicBezTo>
                    <a:pt x="83" y="447"/>
                    <a:pt x="83" y="447"/>
                    <a:pt x="83" y="447"/>
                  </a:cubicBezTo>
                  <a:cubicBezTo>
                    <a:pt x="83" y="446"/>
                    <a:pt x="83" y="446"/>
                    <a:pt x="83" y="446"/>
                  </a:cubicBezTo>
                  <a:cubicBezTo>
                    <a:pt x="73" y="427"/>
                    <a:pt x="73" y="427"/>
                    <a:pt x="73" y="427"/>
                  </a:cubicBezTo>
                  <a:cubicBezTo>
                    <a:pt x="113" y="390"/>
                    <a:pt x="113" y="390"/>
                    <a:pt x="113" y="390"/>
                  </a:cubicBezTo>
                  <a:cubicBezTo>
                    <a:pt x="119" y="368"/>
                    <a:pt x="119" y="368"/>
                    <a:pt x="119" y="368"/>
                  </a:cubicBezTo>
                  <a:cubicBezTo>
                    <a:pt x="118" y="367"/>
                    <a:pt x="118" y="367"/>
                    <a:pt x="118" y="367"/>
                  </a:cubicBezTo>
                  <a:cubicBezTo>
                    <a:pt x="114" y="352"/>
                    <a:pt x="112" y="336"/>
                    <a:pt x="111" y="320"/>
                  </a:cubicBezTo>
                  <a:cubicBezTo>
                    <a:pt x="111" y="319"/>
                    <a:pt x="111" y="319"/>
                    <a:pt x="111" y="319"/>
                  </a:cubicBezTo>
                  <a:cubicBezTo>
                    <a:pt x="99" y="300"/>
                    <a:pt x="99" y="300"/>
                    <a:pt x="99" y="300"/>
                  </a:cubicBezTo>
                  <a:cubicBezTo>
                    <a:pt x="49" y="277"/>
                    <a:pt x="49" y="277"/>
                    <a:pt x="49" y="277"/>
                  </a:cubicBezTo>
                  <a:cubicBezTo>
                    <a:pt x="52" y="256"/>
                    <a:pt x="52" y="256"/>
                    <a:pt x="52" y="256"/>
                  </a:cubicBezTo>
                  <a:cubicBezTo>
                    <a:pt x="52" y="255"/>
                    <a:pt x="52" y="255"/>
                    <a:pt x="52" y="255"/>
                  </a:cubicBezTo>
                  <a:cubicBezTo>
                    <a:pt x="53" y="251"/>
                    <a:pt x="53" y="251"/>
                    <a:pt x="53" y="251"/>
                  </a:cubicBezTo>
                  <a:cubicBezTo>
                    <a:pt x="54" y="245"/>
                    <a:pt x="54" y="245"/>
                    <a:pt x="54" y="245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61" y="224"/>
                    <a:pt x="61" y="224"/>
                    <a:pt x="61" y="224"/>
                  </a:cubicBezTo>
                  <a:cubicBezTo>
                    <a:pt x="117" y="226"/>
                    <a:pt x="117" y="226"/>
                    <a:pt x="117" y="226"/>
                  </a:cubicBezTo>
                  <a:cubicBezTo>
                    <a:pt x="136" y="215"/>
                    <a:pt x="136" y="215"/>
                    <a:pt x="136" y="215"/>
                  </a:cubicBezTo>
                  <a:cubicBezTo>
                    <a:pt x="138" y="212"/>
                    <a:pt x="138" y="212"/>
                    <a:pt x="138" y="212"/>
                  </a:cubicBezTo>
                  <a:cubicBezTo>
                    <a:pt x="139" y="209"/>
                    <a:pt x="141" y="207"/>
                    <a:pt x="142" y="205"/>
                  </a:cubicBezTo>
                  <a:cubicBezTo>
                    <a:pt x="142" y="204"/>
                    <a:pt x="142" y="204"/>
                    <a:pt x="142" y="204"/>
                  </a:cubicBezTo>
                  <a:cubicBezTo>
                    <a:pt x="144" y="202"/>
                    <a:pt x="145" y="199"/>
                    <a:pt x="147" y="197"/>
                  </a:cubicBezTo>
                  <a:cubicBezTo>
                    <a:pt x="148" y="196"/>
                    <a:pt x="148" y="196"/>
                    <a:pt x="148" y="196"/>
                  </a:cubicBezTo>
                  <a:cubicBezTo>
                    <a:pt x="149" y="194"/>
                    <a:pt x="151" y="192"/>
                    <a:pt x="152" y="190"/>
                  </a:cubicBezTo>
                  <a:cubicBezTo>
                    <a:pt x="153" y="189"/>
                    <a:pt x="153" y="189"/>
                    <a:pt x="153" y="189"/>
                  </a:cubicBezTo>
                  <a:cubicBezTo>
                    <a:pt x="155" y="187"/>
                    <a:pt x="156" y="185"/>
                    <a:pt x="158" y="183"/>
                  </a:cubicBezTo>
                  <a:cubicBezTo>
                    <a:pt x="160" y="181"/>
                    <a:pt x="160" y="181"/>
                    <a:pt x="160" y="181"/>
                  </a:cubicBezTo>
                  <a:cubicBezTo>
                    <a:pt x="161" y="179"/>
                    <a:pt x="162" y="178"/>
                    <a:pt x="164" y="176"/>
                  </a:cubicBezTo>
                  <a:cubicBezTo>
                    <a:pt x="167" y="172"/>
                    <a:pt x="167" y="172"/>
                    <a:pt x="167" y="172"/>
                  </a:cubicBezTo>
                  <a:cubicBezTo>
                    <a:pt x="165" y="171"/>
                    <a:pt x="165" y="171"/>
                    <a:pt x="165" y="171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68" y="89"/>
                    <a:pt x="168" y="89"/>
                    <a:pt x="168" y="89"/>
                  </a:cubicBezTo>
                  <a:cubicBezTo>
                    <a:pt x="168" y="88"/>
                    <a:pt x="168" y="88"/>
                    <a:pt x="168" y="88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97" y="73"/>
                    <a:pt x="197" y="73"/>
                    <a:pt x="197" y="73"/>
                  </a:cubicBezTo>
                  <a:cubicBezTo>
                    <a:pt x="235" y="113"/>
                    <a:pt x="235" y="113"/>
                    <a:pt x="235" y="113"/>
                  </a:cubicBezTo>
                  <a:cubicBezTo>
                    <a:pt x="257" y="119"/>
                    <a:pt x="257" y="119"/>
                    <a:pt x="257" y="119"/>
                  </a:cubicBezTo>
                  <a:cubicBezTo>
                    <a:pt x="257" y="118"/>
                    <a:pt x="257" y="118"/>
                    <a:pt x="257" y="118"/>
                  </a:cubicBezTo>
                  <a:cubicBezTo>
                    <a:pt x="260" y="118"/>
                    <a:pt x="262" y="117"/>
                    <a:pt x="264" y="117"/>
                  </a:cubicBezTo>
                  <a:cubicBezTo>
                    <a:pt x="266" y="116"/>
                    <a:pt x="266" y="116"/>
                    <a:pt x="266" y="116"/>
                  </a:cubicBezTo>
                  <a:cubicBezTo>
                    <a:pt x="267" y="116"/>
                    <a:pt x="268" y="116"/>
                    <a:pt x="270" y="115"/>
                  </a:cubicBezTo>
                  <a:cubicBezTo>
                    <a:pt x="273" y="115"/>
                    <a:pt x="273" y="115"/>
                    <a:pt x="273" y="115"/>
                  </a:cubicBezTo>
                  <a:cubicBezTo>
                    <a:pt x="274" y="115"/>
                    <a:pt x="275" y="114"/>
                    <a:pt x="276" y="114"/>
                  </a:cubicBezTo>
                  <a:cubicBezTo>
                    <a:pt x="280" y="113"/>
                    <a:pt x="280" y="113"/>
                    <a:pt x="280" y="113"/>
                  </a:cubicBezTo>
                  <a:cubicBezTo>
                    <a:pt x="282" y="113"/>
                    <a:pt x="283" y="113"/>
                    <a:pt x="285" y="113"/>
                  </a:cubicBezTo>
                  <a:cubicBezTo>
                    <a:pt x="288" y="112"/>
                    <a:pt x="288" y="112"/>
                    <a:pt x="288" y="112"/>
                  </a:cubicBezTo>
                  <a:cubicBezTo>
                    <a:pt x="290" y="112"/>
                    <a:pt x="292" y="112"/>
                    <a:pt x="294" y="112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299" y="111"/>
                    <a:pt x="301" y="111"/>
                    <a:pt x="304" y="111"/>
                  </a:cubicBezTo>
                  <a:cubicBezTo>
                    <a:pt x="305" y="111"/>
                    <a:pt x="305" y="111"/>
                    <a:pt x="305" y="111"/>
                  </a:cubicBezTo>
                  <a:cubicBezTo>
                    <a:pt x="324" y="99"/>
                    <a:pt x="324" y="99"/>
                    <a:pt x="324" y="99"/>
                  </a:cubicBezTo>
                  <a:cubicBezTo>
                    <a:pt x="347" y="49"/>
                    <a:pt x="347" y="49"/>
                    <a:pt x="347" y="49"/>
                  </a:cubicBezTo>
                  <a:cubicBezTo>
                    <a:pt x="368" y="52"/>
                    <a:pt x="368" y="52"/>
                    <a:pt x="368" y="52"/>
                  </a:cubicBezTo>
                  <a:cubicBezTo>
                    <a:pt x="369" y="52"/>
                    <a:pt x="369" y="52"/>
                    <a:pt x="369" y="52"/>
                  </a:cubicBezTo>
                  <a:cubicBezTo>
                    <a:pt x="373" y="53"/>
                    <a:pt x="373" y="53"/>
                    <a:pt x="373" y="53"/>
                  </a:cubicBezTo>
                  <a:cubicBezTo>
                    <a:pt x="379" y="54"/>
                    <a:pt x="379" y="54"/>
                    <a:pt x="379" y="54"/>
                  </a:cubicBezTo>
                  <a:cubicBezTo>
                    <a:pt x="380" y="55"/>
                    <a:pt x="380" y="55"/>
                    <a:pt x="380" y="55"/>
                  </a:cubicBezTo>
                  <a:cubicBezTo>
                    <a:pt x="400" y="61"/>
                    <a:pt x="400" y="61"/>
                    <a:pt x="400" y="61"/>
                  </a:cubicBezTo>
                  <a:cubicBezTo>
                    <a:pt x="398" y="116"/>
                    <a:pt x="398" y="116"/>
                    <a:pt x="398" y="116"/>
                  </a:cubicBezTo>
                  <a:cubicBezTo>
                    <a:pt x="409" y="136"/>
                    <a:pt x="409" y="136"/>
                    <a:pt x="409" y="136"/>
                  </a:cubicBezTo>
                  <a:cubicBezTo>
                    <a:pt x="411" y="137"/>
                    <a:pt x="411" y="137"/>
                    <a:pt x="411" y="137"/>
                  </a:cubicBezTo>
                  <a:cubicBezTo>
                    <a:pt x="412" y="137"/>
                    <a:pt x="413" y="138"/>
                    <a:pt x="414" y="139"/>
                  </a:cubicBezTo>
                  <a:cubicBezTo>
                    <a:pt x="419" y="141"/>
                    <a:pt x="419" y="141"/>
                    <a:pt x="419" y="141"/>
                  </a:cubicBezTo>
                  <a:cubicBezTo>
                    <a:pt x="420" y="142"/>
                    <a:pt x="421" y="143"/>
                    <a:pt x="422" y="144"/>
                  </a:cubicBezTo>
                  <a:cubicBezTo>
                    <a:pt x="427" y="147"/>
                    <a:pt x="427" y="147"/>
                    <a:pt x="427" y="147"/>
                  </a:cubicBezTo>
                  <a:cubicBezTo>
                    <a:pt x="428" y="147"/>
                    <a:pt x="429" y="148"/>
                    <a:pt x="430" y="149"/>
                  </a:cubicBezTo>
                  <a:cubicBezTo>
                    <a:pt x="434" y="152"/>
                    <a:pt x="434" y="152"/>
                    <a:pt x="434" y="152"/>
                  </a:cubicBezTo>
                  <a:cubicBezTo>
                    <a:pt x="435" y="153"/>
                    <a:pt x="436" y="154"/>
                    <a:pt x="438" y="155"/>
                  </a:cubicBezTo>
                  <a:cubicBezTo>
                    <a:pt x="441" y="158"/>
                    <a:pt x="441" y="158"/>
                    <a:pt x="441" y="158"/>
                  </a:cubicBezTo>
                  <a:cubicBezTo>
                    <a:pt x="443" y="159"/>
                    <a:pt x="444" y="161"/>
                    <a:pt x="446" y="162"/>
                  </a:cubicBezTo>
                  <a:cubicBezTo>
                    <a:pt x="449" y="165"/>
                    <a:pt x="449" y="165"/>
                    <a:pt x="449" y="165"/>
                  </a:cubicBezTo>
                  <a:cubicBezTo>
                    <a:pt x="471" y="169"/>
                    <a:pt x="471" y="169"/>
                    <a:pt x="471" y="169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35" y="168"/>
                    <a:pt x="535" y="168"/>
                    <a:pt x="535" y="168"/>
                  </a:cubicBezTo>
                  <a:cubicBezTo>
                    <a:pt x="536" y="169"/>
                    <a:pt x="536" y="169"/>
                    <a:pt x="536" y="169"/>
                  </a:cubicBezTo>
                  <a:cubicBezTo>
                    <a:pt x="538" y="172"/>
                    <a:pt x="538" y="172"/>
                    <a:pt x="538" y="172"/>
                  </a:cubicBezTo>
                  <a:cubicBezTo>
                    <a:pt x="542" y="177"/>
                    <a:pt x="542" y="177"/>
                    <a:pt x="542" y="177"/>
                  </a:cubicBezTo>
                  <a:cubicBezTo>
                    <a:pt x="542" y="178"/>
                    <a:pt x="542" y="178"/>
                    <a:pt x="542" y="178"/>
                  </a:cubicBezTo>
                  <a:cubicBezTo>
                    <a:pt x="551" y="197"/>
                    <a:pt x="551" y="197"/>
                    <a:pt x="551" y="197"/>
                  </a:cubicBezTo>
                  <a:cubicBezTo>
                    <a:pt x="512" y="235"/>
                    <a:pt x="512" y="235"/>
                    <a:pt x="512" y="235"/>
                  </a:cubicBezTo>
                  <a:cubicBezTo>
                    <a:pt x="505" y="256"/>
                    <a:pt x="505" y="256"/>
                    <a:pt x="505" y="256"/>
                  </a:cubicBezTo>
                  <a:cubicBezTo>
                    <a:pt x="506" y="257"/>
                    <a:pt x="506" y="257"/>
                    <a:pt x="506" y="257"/>
                  </a:cubicBezTo>
                  <a:cubicBezTo>
                    <a:pt x="506" y="259"/>
                    <a:pt x="507" y="261"/>
                    <a:pt x="507" y="263"/>
                  </a:cubicBezTo>
                  <a:cubicBezTo>
                    <a:pt x="508" y="266"/>
                    <a:pt x="508" y="266"/>
                    <a:pt x="508" y="266"/>
                  </a:cubicBezTo>
                  <a:cubicBezTo>
                    <a:pt x="508" y="267"/>
                    <a:pt x="509" y="268"/>
                    <a:pt x="509" y="270"/>
                  </a:cubicBezTo>
                  <a:cubicBezTo>
                    <a:pt x="509" y="272"/>
                    <a:pt x="509" y="272"/>
                    <a:pt x="509" y="272"/>
                  </a:cubicBezTo>
                  <a:cubicBezTo>
                    <a:pt x="510" y="273"/>
                    <a:pt x="510" y="275"/>
                    <a:pt x="510" y="276"/>
                  </a:cubicBezTo>
                  <a:cubicBezTo>
                    <a:pt x="511" y="279"/>
                    <a:pt x="511" y="279"/>
                    <a:pt x="511" y="279"/>
                  </a:cubicBezTo>
                  <a:cubicBezTo>
                    <a:pt x="511" y="281"/>
                    <a:pt x="511" y="283"/>
                    <a:pt x="512" y="285"/>
                  </a:cubicBezTo>
                  <a:cubicBezTo>
                    <a:pt x="512" y="287"/>
                    <a:pt x="512" y="287"/>
                    <a:pt x="512" y="287"/>
                  </a:cubicBezTo>
                  <a:cubicBezTo>
                    <a:pt x="512" y="290"/>
                    <a:pt x="512" y="292"/>
                    <a:pt x="513" y="294"/>
                  </a:cubicBezTo>
                  <a:cubicBezTo>
                    <a:pt x="513" y="296"/>
                    <a:pt x="513" y="296"/>
                    <a:pt x="513" y="296"/>
                  </a:cubicBezTo>
                  <a:cubicBezTo>
                    <a:pt x="513" y="299"/>
                    <a:pt x="513" y="301"/>
                    <a:pt x="513" y="303"/>
                  </a:cubicBezTo>
                  <a:cubicBezTo>
                    <a:pt x="513" y="305"/>
                    <a:pt x="513" y="305"/>
                    <a:pt x="513" y="305"/>
                  </a:cubicBezTo>
                  <a:cubicBezTo>
                    <a:pt x="526" y="324"/>
                    <a:pt x="526" y="324"/>
                    <a:pt x="526" y="324"/>
                  </a:cubicBezTo>
                  <a:cubicBezTo>
                    <a:pt x="575" y="348"/>
                    <a:pt x="575" y="348"/>
                    <a:pt x="575" y="348"/>
                  </a:cubicBezTo>
                  <a:lnTo>
                    <a:pt x="572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39DD5234-86D1-4CF7-BB9A-46A51228D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868613" y="5473701"/>
              <a:ext cx="419100" cy="401638"/>
            </a:xfrm>
            <a:custGeom>
              <a:avLst/>
              <a:gdLst>
                <a:gd name="T0" fmla="*/ 82 w 111"/>
                <a:gd name="T1" fmla="*/ 8 h 106"/>
                <a:gd name="T2" fmla="*/ 43 w 111"/>
                <a:gd name="T3" fmla="*/ 4 h 106"/>
                <a:gd name="T4" fmla="*/ 8 w 111"/>
                <a:gd name="T5" fmla="*/ 69 h 106"/>
                <a:gd name="T6" fmla="*/ 58 w 111"/>
                <a:gd name="T7" fmla="*/ 106 h 106"/>
                <a:gd name="T8" fmla="*/ 72 w 111"/>
                <a:gd name="T9" fmla="*/ 104 h 106"/>
                <a:gd name="T10" fmla="*/ 103 w 111"/>
                <a:gd name="T11" fmla="*/ 79 h 106"/>
                <a:gd name="T12" fmla="*/ 107 w 111"/>
                <a:gd name="T13" fmla="*/ 39 h 106"/>
                <a:gd name="T14" fmla="*/ 82 w 111"/>
                <a:gd name="T15" fmla="*/ 8 h 106"/>
                <a:gd name="T16" fmla="*/ 80 w 111"/>
                <a:gd name="T17" fmla="*/ 66 h 106"/>
                <a:gd name="T18" fmla="*/ 65 w 111"/>
                <a:gd name="T19" fmla="*/ 78 h 106"/>
                <a:gd name="T20" fmla="*/ 46 w 111"/>
                <a:gd name="T21" fmla="*/ 76 h 106"/>
                <a:gd name="T22" fmla="*/ 33 w 111"/>
                <a:gd name="T23" fmla="*/ 61 h 106"/>
                <a:gd name="T24" fmla="*/ 50 w 111"/>
                <a:gd name="T25" fmla="*/ 30 h 106"/>
                <a:gd name="T26" fmla="*/ 58 w 111"/>
                <a:gd name="T27" fmla="*/ 29 h 106"/>
                <a:gd name="T28" fmla="*/ 82 w 111"/>
                <a:gd name="T29" fmla="*/ 47 h 106"/>
                <a:gd name="T30" fmla="*/ 80 w 111"/>
                <a:gd name="T31" fmla="*/ 6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06">
                  <a:moveTo>
                    <a:pt x="82" y="8"/>
                  </a:moveTo>
                  <a:cubicBezTo>
                    <a:pt x="70" y="2"/>
                    <a:pt x="56" y="0"/>
                    <a:pt x="43" y="4"/>
                  </a:cubicBezTo>
                  <a:cubicBezTo>
                    <a:pt x="15" y="12"/>
                    <a:pt x="0" y="41"/>
                    <a:pt x="8" y="69"/>
                  </a:cubicBezTo>
                  <a:cubicBezTo>
                    <a:pt x="15" y="91"/>
                    <a:pt x="35" y="106"/>
                    <a:pt x="58" y="106"/>
                  </a:cubicBezTo>
                  <a:cubicBezTo>
                    <a:pt x="62" y="106"/>
                    <a:pt x="67" y="105"/>
                    <a:pt x="72" y="104"/>
                  </a:cubicBezTo>
                  <a:cubicBezTo>
                    <a:pt x="86" y="100"/>
                    <a:pt x="97" y="91"/>
                    <a:pt x="103" y="79"/>
                  </a:cubicBezTo>
                  <a:cubicBezTo>
                    <a:pt x="110" y="66"/>
                    <a:pt x="111" y="52"/>
                    <a:pt x="107" y="39"/>
                  </a:cubicBezTo>
                  <a:cubicBezTo>
                    <a:pt x="103" y="26"/>
                    <a:pt x="95" y="15"/>
                    <a:pt x="82" y="8"/>
                  </a:cubicBezTo>
                  <a:close/>
                  <a:moveTo>
                    <a:pt x="80" y="66"/>
                  </a:moveTo>
                  <a:cubicBezTo>
                    <a:pt x="77" y="72"/>
                    <a:pt x="71" y="76"/>
                    <a:pt x="65" y="78"/>
                  </a:cubicBezTo>
                  <a:cubicBezTo>
                    <a:pt x="58" y="80"/>
                    <a:pt x="51" y="79"/>
                    <a:pt x="46" y="76"/>
                  </a:cubicBezTo>
                  <a:cubicBezTo>
                    <a:pt x="40" y="73"/>
                    <a:pt x="35" y="68"/>
                    <a:pt x="33" y="61"/>
                  </a:cubicBezTo>
                  <a:cubicBezTo>
                    <a:pt x="29" y="48"/>
                    <a:pt x="37" y="34"/>
                    <a:pt x="50" y="30"/>
                  </a:cubicBezTo>
                  <a:cubicBezTo>
                    <a:pt x="53" y="29"/>
                    <a:pt x="55" y="29"/>
                    <a:pt x="58" y="29"/>
                  </a:cubicBezTo>
                  <a:cubicBezTo>
                    <a:pt x="68" y="29"/>
                    <a:pt x="79" y="36"/>
                    <a:pt x="82" y="47"/>
                  </a:cubicBezTo>
                  <a:cubicBezTo>
                    <a:pt x="84" y="53"/>
                    <a:pt x="83" y="60"/>
                    <a:pt x="80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21">
              <a:extLst>
                <a:ext uri="{FF2B5EF4-FFF2-40B4-BE49-F238E27FC236}">
                  <a16:creationId xmlns:a16="http://schemas.microsoft.com/office/drawing/2014/main" id="{2AD0C301-830D-4336-84A3-672E7CEC5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90888" y="5035551"/>
              <a:ext cx="1279525" cy="1284288"/>
            </a:xfrm>
            <a:custGeom>
              <a:avLst/>
              <a:gdLst>
                <a:gd name="T0" fmla="*/ 294 w 339"/>
                <a:gd name="T1" fmla="*/ 119 h 340"/>
                <a:gd name="T2" fmla="*/ 290 w 339"/>
                <a:gd name="T3" fmla="*/ 109 h 340"/>
                <a:gd name="T4" fmla="*/ 302 w 339"/>
                <a:gd name="T5" fmla="*/ 63 h 340"/>
                <a:gd name="T6" fmla="*/ 279 w 339"/>
                <a:gd name="T7" fmla="*/ 41 h 340"/>
                <a:gd name="T8" fmla="*/ 221 w 339"/>
                <a:gd name="T9" fmla="*/ 46 h 340"/>
                <a:gd name="T10" fmla="*/ 210 w 339"/>
                <a:gd name="T11" fmla="*/ 42 h 340"/>
                <a:gd name="T12" fmla="*/ 166 w 339"/>
                <a:gd name="T13" fmla="*/ 1 h 340"/>
                <a:gd name="T14" fmla="*/ 134 w 339"/>
                <a:gd name="T15" fmla="*/ 4 h 340"/>
                <a:gd name="T16" fmla="*/ 111 w 339"/>
                <a:gd name="T17" fmla="*/ 49 h 340"/>
                <a:gd name="T18" fmla="*/ 77 w 339"/>
                <a:gd name="T19" fmla="*/ 36 h 340"/>
                <a:gd name="T20" fmla="*/ 41 w 339"/>
                <a:gd name="T21" fmla="*/ 59 h 340"/>
                <a:gd name="T22" fmla="*/ 44 w 339"/>
                <a:gd name="T23" fmla="*/ 121 h 340"/>
                <a:gd name="T24" fmla="*/ 9 w 339"/>
                <a:gd name="T25" fmla="*/ 141 h 340"/>
                <a:gd name="T26" fmla="*/ 0 w 339"/>
                <a:gd name="T27" fmla="*/ 183 h 340"/>
                <a:gd name="T28" fmla="*/ 52 w 339"/>
                <a:gd name="T29" fmla="*/ 235 h 340"/>
                <a:gd name="T30" fmla="*/ 56 w 339"/>
                <a:gd name="T31" fmla="*/ 296 h 340"/>
                <a:gd name="T32" fmla="*/ 117 w 339"/>
                <a:gd name="T33" fmla="*/ 294 h 340"/>
                <a:gd name="T34" fmla="*/ 174 w 339"/>
                <a:gd name="T35" fmla="*/ 340 h 340"/>
                <a:gd name="T36" fmla="*/ 215 w 339"/>
                <a:gd name="T37" fmla="*/ 326 h 340"/>
                <a:gd name="T38" fmla="*/ 292 w 339"/>
                <a:gd name="T39" fmla="*/ 287 h 340"/>
                <a:gd name="T40" fmla="*/ 312 w 339"/>
                <a:gd name="T41" fmla="*/ 262 h 340"/>
                <a:gd name="T42" fmla="*/ 297 w 339"/>
                <a:gd name="T43" fmla="*/ 212 h 340"/>
                <a:gd name="T44" fmla="*/ 339 w 339"/>
                <a:gd name="T45" fmla="*/ 165 h 340"/>
                <a:gd name="T46" fmla="*/ 275 w 339"/>
                <a:gd name="T47" fmla="*/ 200 h 340"/>
                <a:gd name="T48" fmla="*/ 269 w 339"/>
                <a:gd name="T49" fmla="*/ 214 h 340"/>
                <a:gd name="T50" fmla="*/ 286 w 339"/>
                <a:gd name="T51" fmla="*/ 255 h 340"/>
                <a:gd name="T52" fmla="*/ 274 w 339"/>
                <a:gd name="T53" fmla="*/ 269 h 340"/>
                <a:gd name="T54" fmla="*/ 205 w 339"/>
                <a:gd name="T55" fmla="*/ 273 h 340"/>
                <a:gd name="T56" fmla="*/ 180 w 339"/>
                <a:gd name="T57" fmla="*/ 314 h 340"/>
                <a:gd name="T58" fmla="*/ 155 w 339"/>
                <a:gd name="T59" fmla="*/ 285 h 340"/>
                <a:gd name="T60" fmla="*/ 109 w 339"/>
                <a:gd name="T61" fmla="*/ 269 h 340"/>
                <a:gd name="T62" fmla="*/ 71 w 339"/>
                <a:gd name="T63" fmla="*/ 275 h 340"/>
                <a:gd name="T64" fmla="*/ 77 w 339"/>
                <a:gd name="T65" fmla="*/ 228 h 340"/>
                <a:gd name="T66" fmla="*/ 26 w 339"/>
                <a:gd name="T67" fmla="*/ 181 h 340"/>
                <a:gd name="T68" fmla="*/ 26 w 339"/>
                <a:gd name="T69" fmla="*/ 163 h 340"/>
                <a:gd name="T70" fmla="*/ 65 w 339"/>
                <a:gd name="T71" fmla="*/ 140 h 340"/>
                <a:gd name="T72" fmla="*/ 70 w 339"/>
                <a:gd name="T73" fmla="*/ 126 h 340"/>
                <a:gd name="T74" fmla="*/ 71 w 339"/>
                <a:gd name="T75" fmla="*/ 109 h 340"/>
                <a:gd name="T76" fmla="*/ 64 w 339"/>
                <a:gd name="T77" fmla="*/ 71 h 340"/>
                <a:gd name="T78" fmla="*/ 111 w 339"/>
                <a:gd name="T79" fmla="*/ 78 h 340"/>
                <a:gd name="T80" fmla="*/ 120 w 339"/>
                <a:gd name="T81" fmla="*/ 73 h 340"/>
                <a:gd name="T82" fmla="*/ 131 w 339"/>
                <a:gd name="T83" fmla="*/ 68 h 340"/>
                <a:gd name="T84" fmla="*/ 159 w 339"/>
                <a:gd name="T85" fmla="*/ 26 h 340"/>
                <a:gd name="T86" fmla="*/ 177 w 339"/>
                <a:gd name="T87" fmla="*/ 26 h 340"/>
                <a:gd name="T88" fmla="*/ 199 w 339"/>
                <a:gd name="T89" fmla="*/ 65 h 340"/>
                <a:gd name="T90" fmla="*/ 208 w 339"/>
                <a:gd name="T91" fmla="*/ 68 h 340"/>
                <a:gd name="T92" fmla="*/ 230 w 339"/>
                <a:gd name="T93" fmla="*/ 71 h 340"/>
                <a:gd name="T94" fmla="*/ 268 w 339"/>
                <a:gd name="T95" fmla="*/ 64 h 340"/>
                <a:gd name="T96" fmla="*/ 262 w 339"/>
                <a:gd name="T97" fmla="*/ 112 h 340"/>
                <a:gd name="T98" fmla="*/ 267 w 339"/>
                <a:gd name="T99" fmla="*/ 120 h 340"/>
                <a:gd name="T100" fmla="*/ 272 w 339"/>
                <a:gd name="T101" fmla="*/ 131 h 340"/>
                <a:gd name="T102" fmla="*/ 313 w 339"/>
                <a:gd name="T103" fmla="*/ 159 h 340"/>
                <a:gd name="T104" fmla="*/ 313 w 339"/>
                <a:gd name="T105" fmla="*/ 17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9" h="340">
                  <a:moveTo>
                    <a:pt x="339" y="157"/>
                  </a:moveTo>
                  <a:cubicBezTo>
                    <a:pt x="338" y="156"/>
                    <a:pt x="338" y="156"/>
                    <a:pt x="338" y="156"/>
                  </a:cubicBezTo>
                  <a:cubicBezTo>
                    <a:pt x="336" y="135"/>
                    <a:pt x="336" y="135"/>
                    <a:pt x="336" y="135"/>
                  </a:cubicBezTo>
                  <a:cubicBezTo>
                    <a:pt x="326" y="124"/>
                    <a:pt x="326" y="124"/>
                    <a:pt x="326" y="124"/>
                  </a:cubicBezTo>
                  <a:cubicBezTo>
                    <a:pt x="294" y="119"/>
                    <a:pt x="294" y="119"/>
                    <a:pt x="294" y="119"/>
                  </a:cubicBezTo>
                  <a:cubicBezTo>
                    <a:pt x="294" y="118"/>
                    <a:pt x="293" y="117"/>
                    <a:pt x="293" y="116"/>
                  </a:cubicBezTo>
                  <a:cubicBezTo>
                    <a:pt x="292" y="115"/>
                    <a:pt x="292" y="115"/>
                    <a:pt x="292" y="115"/>
                  </a:cubicBezTo>
                  <a:cubicBezTo>
                    <a:pt x="292" y="113"/>
                    <a:pt x="291" y="112"/>
                    <a:pt x="290" y="111"/>
                  </a:cubicBezTo>
                  <a:cubicBezTo>
                    <a:pt x="290" y="110"/>
                    <a:pt x="290" y="110"/>
                    <a:pt x="290" y="110"/>
                  </a:cubicBezTo>
                  <a:cubicBezTo>
                    <a:pt x="290" y="110"/>
                    <a:pt x="290" y="110"/>
                    <a:pt x="290" y="109"/>
                  </a:cubicBezTo>
                  <a:cubicBezTo>
                    <a:pt x="289" y="108"/>
                    <a:pt x="289" y="108"/>
                    <a:pt x="288" y="107"/>
                  </a:cubicBezTo>
                  <a:cubicBezTo>
                    <a:pt x="288" y="106"/>
                    <a:pt x="288" y="106"/>
                    <a:pt x="288" y="106"/>
                  </a:cubicBezTo>
                  <a:cubicBezTo>
                    <a:pt x="288" y="105"/>
                    <a:pt x="287" y="105"/>
                    <a:pt x="287" y="105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2" y="63"/>
                    <a:pt x="302" y="63"/>
                    <a:pt x="302" y="63"/>
                  </a:cubicBezTo>
                  <a:cubicBezTo>
                    <a:pt x="287" y="48"/>
                    <a:pt x="287" y="48"/>
                    <a:pt x="287" y="48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3" y="44"/>
                    <a:pt x="283" y="44"/>
                    <a:pt x="283" y="44"/>
                  </a:cubicBezTo>
                  <a:cubicBezTo>
                    <a:pt x="280" y="41"/>
                    <a:pt x="280" y="41"/>
                    <a:pt x="280" y="41"/>
                  </a:cubicBezTo>
                  <a:cubicBezTo>
                    <a:pt x="279" y="41"/>
                    <a:pt x="279" y="41"/>
                    <a:pt x="279" y="41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22" y="46"/>
                    <a:pt x="222" y="46"/>
                    <a:pt x="222" y="46"/>
                  </a:cubicBezTo>
                  <a:cubicBezTo>
                    <a:pt x="222" y="46"/>
                    <a:pt x="222" y="46"/>
                    <a:pt x="221" y="46"/>
                  </a:cubicBezTo>
                  <a:cubicBezTo>
                    <a:pt x="221" y="46"/>
                    <a:pt x="221" y="46"/>
                    <a:pt x="221" y="46"/>
                  </a:cubicBezTo>
                  <a:cubicBezTo>
                    <a:pt x="219" y="45"/>
                    <a:pt x="218" y="45"/>
                    <a:pt x="217" y="44"/>
                  </a:cubicBezTo>
                  <a:cubicBezTo>
                    <a:pt x="217" y="44"/>
                    <a:pt x="216" y="44"/>
                    <a:pt x="216" y="44"/>
                  </a:cubicBezTo>
                  <a:cubicBezTo>
                    <a:pt x="214" y="43"/>
                    <a:pt x="214" y="43"/>
                    <a:pt x="214" y="43"/>
                  </a:cubicBezTo>
                  <a:cubicBezTo>
                    <a:pt x="213" y="43"/>
                    <a:pt x="212" y="43"/>
                    <a:pt x="212" y="42"/>
                  </a:cubicBezTo>
                  <a:cubicBezTo>
                    <a:pt x="211" y="42"/>
                    <a:pt x="210" y="42"/>
                    <a:pt x="210" y="42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1"/>
                    <a:pt x="207" y="41"/>
                    <a:pt x="207" y="41"/>
                  </a:cubicBezTo>
                  <a:cubicBezTo>
                    <a:pt x="198" y="10"/>
                    <a:pt x="198" y="10"/>
                    <a:pt x="198" y="10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66" y="1"/>
                    <a:pt x="166" y="1"/>
                    <a:pt x="166" y="1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18" y="46"/>
                    <a:pt x="117" y="46"/>
                    <a:pt x="116" y="47"/>
                  </a:cubicBezTo>
                  <a:cubicBezTo>
                    <a:pt x="114" y="47"/>
                    <a:pt x="114" y="47"/>
                    <a:pt x="114" y="47"/>
                  </a:cubicBezTo>
                  <a:cubicBezTo>
                    <a:pt x="113" y="48"/>
                    <a:pt x="113" y="48"/>
                    <a:pt x="111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50"/>
                    <a:pt x="109" y="50"/>
                    <a:pt x="109" y="50"/>
                  </a:cubicBezTo>
                  <a:cubicBezTo>
                    <a:pt x="108" y="50"/>
                    <a:pt x="107" y="51"/>
                    <a:pt x="107" y="51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5" y="119"/>
                    <a:pt x="45" y="120"/>
                    <a:pt x="44" y="121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4"/>
                    <a:pt x="43" y="125"/>
                    <a:pt x="42" y="127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9"/>
                    <a:pt x="41" y="131"/>
                    <a:pt x="41" y="133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3" y="205"/>
                    <a:pt x="3" y="205"/>
                    <a:pt x="3" y="205"/>
                  </a:cubicBezTo>
                  <a:cubicBezTo>
                    <a:pt x="13" y="215"/>
                    <a:pt x="13" y="215"/>
                    <a:pt x="13" y="215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7" y="225"/>
                    <a:pt x="50" y="230"/>
                    <a:pt x="52" y="235"/>
                  </a:cubicBezTo>
                  <a:cubicBezTo>
                    <a:pt x="36" y="263"/>
                    <a:pt x="36" y="263"/>
                    <a:pt x="36" y="263"/>
                  </a:cubicBezTo>
                  <a:cubicBezTo>
                    <a:pt x="38" y="277"/>
                    <a:pt x="38" y="277"/>
                    <a:pt x="38" y="277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9" y="299"/>
                    <a:pt x="59" y="299"/>
                    <a:pt x="59" y="299"/>
                  </a:cubicBezTo>
                  <a:cubicBezTo>
                    <a:pt x="60" y="299"/>
                    <a:pt x="60" y="299"/>
                    <a:pt x="60" y="299"/>
                  </a:cubicBezTo>
                  <a:cubicBezTo>
                    <a:pt x="77" y="312"/>
                    <a:pt x="77" y="312"/>
                    <a:pt x="77" y="312"/>
                  </a:cubicBezTo>
                  <a:cubicBezTo>
                    <a:pt x="91" y="313"/>
                    <a:pt x="91" y="313"/>
                    <a:pt x="91" y="313"/>
                  </a:cubicBezTo>
                  <a:cubicBezTo>
                    <a:pt x="117" y="294"/>
                    <a:pt x="117" y="294"/>
                    <a:pt x="117" y="294"/>
                  </a:cubicBezTo>
                  <a:cubicBezTo>
                    <a:pt x="122" y="296"/>
                    <a:pt x="128" y="298"/>
                    <a:pt x="133" y="299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52" y="339"/>
                    <a:pt x="152" y="339"/>
                    <a:pt x="152" y="339"/>
                  </a:cubicBezTo>
                  <a:cubicBezTo>
                    <a:pt x="173" y="339"/>
                    <a:pt x="173" y="339"/>
                    <a:pt x="173" y="339"/>
                  </a:cubicBezTo>
                  <a:cubicBezTo>
                    <a:pt x="174" y="340"/>
                    <a:pt x="174" y="340"/>
                    <a:pt x="174" y="340"/>
                  </a:cubicBezTo>
                  <a:cubicBezTo>
                    <a:pt x="178" y="339"/>
                    <a:pt x="178" y="339"/>
                    <a:pt x="178" y="339"/>
                  </a:cubicBezTo>
                  <a:cubicBezTo>
                    <a:pt x="183" y="339"/>
                    <a:pt x="183" y="339"/>
                    <a:pt x="183" y="339"/>
                  </a:cubicBezTo>
                  <a:cubicBezTo>
                    <a:pt x="184" y="338"/>
                    <a:pt x="184" y="338"/>
                    <a:pt x="184" y="338"/>
                  </a:cubicBezTo>
                  <a:cubicBezTo>
                    <a:pt x="205" y="336"/>
                    <a:pt x="205" y="336"/>
                    <a:pt x="205" y="336"/>
                  </a:cubicBezTo>
                  <a:cubicBezTo>
                    <a:pt x="215" y="326"/>
                    <a:pt x="215" y="326"/>
                    <a:pt x="215" y="326"/>
                  </a:cubicBezTo>
                  <a:cubicBezTo>
                    <a:pt x="220" y="294"/>
                    <a:pt x="220" y="294"/>
                    <a:pt x="220" y="294"/>
                  </a:cubicBezTo>
                  <a:cubicBezTo>
                    <a:pt x="225" y="292"/>
                    <a:pt x="230" y="290"/>
                    <a:pt x="235" y="288"/>
                  </a:cubicBezTo>
                  <a:cubicBezTo>
                    <a:pt x="262" y="304"/>
                    <a:pt x="262" y="304"/>
                    <a:pt x="262" y="304"/>
                  </a:cubicBezTo>
                  <a:cubicBezTo>
                    <a:pt x="276" y="302"/>
                    <a:pt x="276" y="302"/>
                    <a:pt x="276" y="302"/>
                  </a:cubicBezTo>
                  <a:cubicBezTo>
                    <a:pt x="292" y="287"/>
                    <a:pt x="292" y="287"/>
                    <a:pt x="292" y="287"/>
                  </a:cubicBezTo>
                  <a:cubicBezTo>
                    <a:pt x="293" y="287"/>
                    <a:pt x="293" y="287"/>
                    <a:pt x="293" y="287"/>
                  </a:cubicBezTo>
                  <a:cubicBezTo>
                    <a:pt x="295" y="283"/>
                    <a:pt x="295" y="283"/>
                    <a:pt x="295" y="283"/>
                  </a:cubicBezTo>
                  <a:cubicBezTo>
                    <a:pt x="299" y="280"/>
                    <a:pt x="299" y="280"/>
                    <a:pt x="299" y="280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2" y="248"/>
                    <a:pt x="312" y="248"/>
                    <a:pt x="312" y="248"/>
                  </a:cubicBezTo>
                  <a:cubicBezTo>
                    <a:pt x="293" y="222"/>
                    <a:pt x="293" y="222"/>
                    <a:pt x="293" y="222"/>
                  </a:cubicBezTo>
                  <a:cubicBezTo>
                    <a:pt x="294" y="221"/>
                    <a:pt x="294" y="220"/>
                    <a:pt x="295" y="219"/>
                  </a:cubicBezTo>
                  <a:cubicBezTo>
                    <a:pt x="295" y="218"/>
                    <a:pt x="295" y="218"/>
                    <a:pt x="295" y="218"/>
                  </a:cubicBezTo>
                  <a:cubicBezTo>
                    <a:pt x="296" y="216"/>
                    <a:pt x="296" y="215"/>
                    <a:pt x="297" y="212"/>
                  </a:cubicBezTo>
                  <a:cubicBezTo>
                    <a:pt x="298" y="211"/>
                    <a:pt x="298" y="209"/>
                    <a:pt x="299" y="207"/>
                  </a:cubicBezTo>
                  <a:cubicBezTo>
                    <a:pt x="330" y="199"/>
                    <a:pt x="330" y="199"/>
                    <a:pt x="330" y="199"/>
                  </a:cubicBezTo>
                  <a:cubicBezTo>
                    <a:pt x="338" y="188"/>
                    <a:pt x="338" y="188"/>
                    <a:pt x="338" y="188"/>
                  </a:cubicBezTo>
                  <a:cubicBezTo>
                    <a:pt x="339" y="167"/>
                    <a:pt x="339" y="167"/>
                    <a:pt x="339" y="167"/>
                  </a:cubicBezTo>
                  <a:cubicBezTo>
                    <a:pt x="339" y="165"/>
                    <a:pt x="339" y="165"/>
                    <a:pt x="339" y="165"/>
                  </a:cubicBezTo>
                  <a:cubicBezTo>
                    <a:pt x="339" y="161"/>
                    <a:pt x="339" y="161"/>
                    <a:pt x="339" y="161"/>
                  </a:cubicBezTo>
                  <a:lnTo>
                    <a:pt x="339" y="157"/>
                  </a:lnTo>
                  <a:close/>
                  <a:moveTo>
                    <a:pt x="276" y="193"/>
                  </a:moveTo>
                  <a:cubicBezTo>
                    <a:pt x="276" y="196"/>
                    <a:pt x="276" y="196"/>
                    <a:pt x="276" y="196"/>
                  </a:cubicBezTo>
                  <a:cubicBezTo>
                    <a:pt x="275" y="197"/>
                    <a:pt x="275" y="198"/>
                    <a:pt x="275" y="200"/>
                  </a:cubicBezTo>
                  <a:cubicBezTo>
                    <a:pt x="275" y="200"/>
                    <a:pt x="275" y="200"/>
                    <a:pt x="275" y="200"/>
                  </a:cubicBezTo>
                  <a:cubicBezTo>
                    <a:pt x="274" y="202"/>
                    <a:pt x="274" y="203"/>
                    <a:pt x="273" y="205"/>
                  </a:cubicBezTo>
                  <a:cubicBezTo>
                    <a:pt x="273" y="206"/>
                    <a:pt x="272" y="208"/>
                    <a:pt x="271" y="209"/>
                  </a:cubicBezTo>
                  <a:cubicBezTo>
                    <a:pt x="271" y="211"/>
                    <a:pt x="270" y="212"/>
                    <a:pt x="270" y="214"/>
                  </a:cubicBezTo>
                  <a:cubicBezTo>
                    <a:pt x="269" y="214"/>
                    <a:pt x="269" y="214"/>
                    <a:pt x="269" y="214"/>
                  </a:cubicBezTo>
                  <a:cubicBezTo>
                    <a:pt x="269" y="215"/>
                    <a:pt x="268" y="217"/>
                    <a:pt x="267" y="218"/>
                  </a:cubicBezTo>
                  <a:cubicBezTo>
                    <a:pt x="266" y="221"/>
                    <a:pt x="266" y="221"/>
                    <a:pt x="266" y="221"/>
                  </a:cubicBezTo>
                  <a:cubicBezTo>
                    <a:pt x="268" y="221"/>
                    <a:pt x="268" y="221"/>
                    <a:pt x="268" y="221"/>
                  </a:cubicBezTo>
                  <a:cubicBezTo>
                    <a:pt x="268" y="231"/>
                    <a:pt x="268" y="231"/>
                    <a:pt x="268" y="231"/>
                  </a:cubicBezTo>
                  <a:cubicBezTo>
                    <a:pt x="286" y="255"/>
                    <a:pt x="286" y="255"/>
                    <a:pt x="286" y="255"/>
                  </a:cubicBezTo>
                  <a:cubicBezTo>
                    <a:pt x="279" y="264"/>
                    <a:pt x="279" y="264"/>
                    <a:pt x="279" y="264"/>
                  </a:cubicBezTo>
                  <a:cubicBezTo>
                    <a:pt x="279" y="264"/>
                    <a:pt x="279" y="264"/>
                    <a:pt x="279" y="264"/>
                  </a:cubicBezTo>
                  <a:cubicBezTo>
                    <a:pt x="277" y="266"/>
                    <a:pt x="277" y="266"/>
                    <a:pt x="277" y="266"/>
                  </a:cubicBezTo>
                  <a:cubicBezTo>
                    <a:pt x="275" y="269"/>
                    <a:pt x="275" y="269"/>
                    <a:pt x="275" y="269"/>
                  </a:cubicBezTo>
                  <a:cubicBezTo>
                    <a:pt x="274" y="269"/>
                    <a:pt x="274" y="269"/>
                    <a:pt x="274" y="269"/>
                  </a:cubicBezTo>
                  <a:cubicBezTo>
                    <a:pt x="266" y="277"/>
                    <a:pt x="266" y="277"/>
                    <a:pt x="266" y="277"/>
                  </a:cubicBezTo>
                  <a:cubicBezTo>
                    <a:pt x="240" y="262"/>
                    <a:pt x="240" y="262"/>
                    <a:pt x="240" y="262"/>
                  </a:cubicBezTo>
                  <a:cubicBezTo>
                    <a:pt x="228" y="262"/>
                    <a:pt x="228" y="262"/>
                    <a:pt x="228" y="262"/>
                  </a:cubicBezTo>
                  <a:cubicBezTo>
                    <a:pt x="228" y="262"/>
                    <a:pt x="228" y="262"/>
                    <a:pt x="228" y="262"/>
                  </a:cubicBezTo>
                  <a:cubicBezTo>
                    <a:pt x="221" y="267"/>
                    <a:pt x="213" y="270"/>
                    <a:pt x="205" y="273"/>
                  </a:cubicBezTo>
                  <a:cubicBezTo>
                    <a:pt x="204" y="273"/>
                    <a:pt x="204" y="273"/>
                    <a:pt x="204" y="273"/>
                  </a:cubicBezTo>
                  <a:cubicBezTo>
                    <a:pt x="197" y="283"/>
                    <a:pt x="197" y="283"/>
                    <a:pt x="197" y="283"/>
                  </a:cubicBezTo>
                  <a:cubicBezTo>
                    <a:pt x="192" y="312"/>
                    <a:pt x="192" y="312"/>
                    <a:pt x="192" y="312"/>
                  </a:cubicBezTo>
                  <a:cubicBezTo>
                    <a:pt x="181" y="313"/>
                    <a:pt x="181" y="313"/>
                    <a:pt x="181" y="313"/>
                  </a:cubicBezTo>
                  <a:cubicBezTo>
                    <a:pt x="180" y="314"/>
                    <a:pt x="180" y="314"/>
                    <a:pt x="180" y="314"/>
                  </a:cubicBezTo>
                  <a:cubicBezTo>
                    <a:pt x="178" y="314"/>
                    <a:pt x="178" y="314"/>
                    <a:pt x="178" y="314"/>
                  </a:cubicBezTo>
                  <a:cubicBezTo>
                    <a:pt x="175" y="314"/>
                    <a:pt x="175" y="314"/>
                    <a:pt x="175" y="314"/>
                  </a:cubicBezTo>
                  <a:cubicBezTo>
                    <a:pt x="174" y="314"/>
                    <a:pt x="174" y="314"/>
                    <a:pt x="174" y="314"/>
                  </a:cubicBezTo>
                  <a:cubicBezTo>
                    <a:pt x="163" y="314"/>
                    <a:pt x="163" y="314"/>
                    <a:pt x="163" y="314"/>
                  </a:cubicBezTo>
                  <a:cubicBezTo>
                    <a:pt x="155" y="285"/>
                    <a:pt x="155" y="285"/>
                    <a:pt x="155" y="285"/>
                  </a:cubicBezTo>
                  <a:cubicBezTo>
                    <a:pt x="146" y="276"/>
                    <a:pt x="146" y="276"/>
                    <a:pt x="146" y="276"/>
                  </a:cubicBezTo>
                  <a:cubicBezTo>
                    <a:pt x="146" y="276"/>
                    <a:pt x="146" y="276"/>
                    <a:pt x="146" y="276"/>
                  </a:cubicBezTo>
                  <a:cubicBezTo>
                    <a:pt x="137" y="274"/>
                    <a:pt x="129" y="272"/>
                    <a:pt x="122" y="268"/>
                  </a:cubicBezTo>
                  <a:cubicBezTo>
                    <a:pt x="121" y="268"/>
                    <a:pt x="121" y="268"/>
                    <a:pt x="121" y="268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85" y="286"/>
                    <a:pt x="85" y="286"/>
                    <a:pt x="85" y="286"/>
                  </a:cubicBezTo>
                  <a:cubicBezTo>
                    <a:pt x="76" y="279"/>
                    <a:pt x="76" y="279"/>
                    <a:pt x="76" y="279"/>
                  </a:cubicBezTo>
                  <a:cubicBezTo>
                    <a:pt x="75" y="279"/>
                    <a:pt x="75" y="279"/>
                    <a:pt x="75" y="279"/>
                  </a:cubicBezTo>
                  <a:cubicBezTo>
                    <a:pt x="74" y="277"/>
                    <a:pt x="74" y="277"/>
                    <a:pt x="74" y="277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3" y="267"/>
                    <a:pt x="63" y="267"/>
                    <a:pt x="63" y="267"/>
                  </a:cubicBezTo>
                  <a:cubicBezTo>
                    <a:pt x="78" y="241"/>
                    <a:pt x="78" y="241"/>
                    <a:pt x="78" y="241"/>
                  </a:cubicBezTo>
                  <a:cubicBezTo>
                    <a:pt x="78" y="229"/>
                    <a:pt x="78" y="229"/>
                    <a:pt x="78" y="229"/>
                  </a:cubicBezTo>
                  <a:cubicBezTo>
                    <a:pt x="77" y="228"/>
                    <a:pt x="77" y="228"/>
                    <a:pt x="77" y="228"/>
                  </a:cubicBezTo>
                  <a:cubicBezTo>
                    <a:pt x="73" y="221"/>
                    <a:pt x="69" y="213"/>
                    <a:pt x="66" y="205"/>
                  </a:cubicBezTo>
                  <a:cubicBezTo>
                    <a:pt x="66" y="204"/>
                    <a:pt x="66" y="204"/>
                    <a:pt x="66" y="204"/>
                  </a:cubicBezTo>
                  <a:cubicBezTo>
                    <a:pt x="57" y="197"/>
                    <a:pt x="57" y="197"/>
                    <a:pt x="57" y="197"/>
                  </a:cubicBezTo>
                  <a:cubicBezTo>
                    <a:pt x="27" y="192"/>
                    <a:pt x="27" y="192"/>
                    <a:pt x="27" y="192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143"/>
                    <a:pt x="64" y="142"/>
                    <a:pt x="65" y="140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65" y="138"/>
                    <a:pt x="66" y="137"/>
                    <a:pt x="66" y="136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7" y="134"/>
                    <a:pt x="67" y="132"/>
                    <a:pt x="68" y="131"/>
                  </a:cubicBezTo>
                  <a:cubicBezTo>
                    <a:pt x="68" y="130"/>
                    <a:pt x="68" y="130"/>
                    <a:pt x="68" y="130"/>
                  </a:cubicBezTo>
                  <a:cubicBezTo>
                    <a:pt x="69" y="129"/>
                    <a:pt x="69" y="128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4"/>
                    <a:pt x="71" y="123"/>
                    <a:pt x="72" y="12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2" y="119"/>
                    <a:pt x="72" y="119"/>
                    <a:pt x="72" y="119"/>
                  </a:cubicBezTo>
                  <a:cubicBezTo>
                    <a:pt x="71" y="109"/>
                    <a:pt x="71" y="109"/>
                    <a:pt x="71" y="10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99" y="78"/>
                    <a:pt x="99" y="78"/>
                    <a:pt x="99" y="78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2" y="77"/>
                    <a:pt x="114" y="76"/>
                    <a:pt x="115" y="76"/>
                  </a:cubicBezTo>
                  <a:cubicBezTo>
                    <a:pt x="116" y="75"/>
                    <a:pt x="116" y="75"/>
                    <a:pt x="116" y="75"/>
                  </a:cubicBezTo>
                  <a:cubicBezTo>
                    <a:pt x="116" y="75"/>
                    <a:pt x="117" y="75"/>
                    <a:pt x="117" y="74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19" y="73"/>
                    <a:pt x="120" y="73"/>
                    <a:pt x="120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3" y="71"/>
                    <a:pt x="124" y="71"/>
                    <a:pt x="125" y="7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7" y="69"/>
                    <a:pt x="128" y="69"/>
                    <a:pt x="129" y="69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32" y="68"/>
                    <a:pt x="133" y="67"/>
                    <a:pt x="134" y="67"/>
                  </a:cubicBezTo>
                  <a:cubicBezTo>
                    <a:pt x="135" y="67"/>
                    <a:pt x="135" y="67"/>
                    <a:pt x="135" y="6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77" y="26"/>
                    <a:pt x="177" y="26"/>
                    <a:pt x="177" y="26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5" y="64"/>
                    <a:pt x="195" y="64"/>
                    <a:pt x="197" y="64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200" y="65"/>
                    <a:pt x="200" y="65"/>
                    <a:pt x="201" y="65"/>
                  </a:cubicBezTo>
                  <a:cubicBezTo>
                    <a:pt x="202" y="66"/>
                    <a:pt x="202" y="66"/>
                    <a:pt x="202" y="66"/>
                  </a:cubicBezTo>
                  <a:cubicBezTo>
                    <a:pt x="203" y="66"/>
                    <a:pt x="203" y="66"/>
                    <a:pt x="204" y="66"/>
                  </a:cubicBezTo>
                  <a:cubicBezTo>
                    <a:pt x="204" y="66"/>
                    <a:pt x="205" y="67"/>
                    <a:pt x="206" y="67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10" y="69"/>
                    <a:pt x="211" y="69"/>
                  </a:cubicBezTo>
                  <a:cubicBezTo>
                    <a:pt x="213" y="70"/>
                    <a:pt x="213" y="70"/>
                    <a:pt x="213" y="70"/>
                  </a:cubicBezTo>
                  <a:cubicBezTo>
                    <a:pt x="214" y="70"/>
                    <a:pt x="215" y="71"/>
                    <a:pt x="216" y="71"/>
                  </a:cubicBezTo>
                  <a:cubicBezTo>
                    <a:pt x="218" y="72"/>
                    <a:pt x="218" y="72"/>
                    <a:pt x="218" y="72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55" y="54"/>
                    <a:pt x="255" y="54"/>
                    <a:pt x="255" y="54"/>
                  </a:cubicBezTo>
                  <a:cubicBezTo>
                    <a:pt x="264" y="61"/>
                    <a:pt x="264" y="61"/>
                    <a:pt x="264" y="61"/>
                  </a:cubicBezTo>
                  <a:cubicBezTo>
                    <a:pt x="264" y="61"/>
                    <a:pt x="264" y="61"/>
                    <a:pt x="264" y="61"/>
                  </a:cubicBezTo>
                  <a:cubicBezTo>
                    <a:pt x="266" y="62"/>
                    <a:pt x="266" y="62"/>
                    <a:pt x="266" y="62"/>
                  </a:cubicBezTo>
                  <a:cubicBezTo>
                    <a:pt x="268" y="64"/>
                    <a:pt x="268" y="64"/>
                    <a:pt x="268" y="64"/>
                  </a:cubicBezTo>
                  <a:cubicBezTo>
                    <a:pt x="268" y="65"/>
                    <a:pt x="268" y="65"/>
                    <a:pt x="268" y="65"/>
                  </a:cubicBezTo>
                  <a:cubicBezTo>
                    <a:pt x="276" y="73"/>
                    <a:pt x="276" y="73"/>
                    <a:pt x="276" y="73"/>
                  </a:cubicBezTo>
                  <a:cubicBezTo>
                    <a:pt x="261" y="99"/>
                    <a:pt x="261" y="99"/>
                    <a:pt x="261" y="99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2" y="112"/>
                    <a:pt x="262" y="112"/>
                    <a:pt x="262" y="112"/>
                  </a:cubicBezTo>
                  <a:cubicBezTo>
                    <a:pt x="263" y="113"/>
                    <a:pt x="263" y="114"/>
                    <a:pt x="264" y="115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5" y="116"/>
                    <a:pt x="265" y="117"/>
                    <a:pt x="265" y="117"/>
                  </a:cubicBezTo>
                  <a:cubicBezTo>
                    <a:pt x="266" y="119"/>
                    <a:pt x="266" y="119"/>
                    <a:pt x="266" y="119"/>
                  </a:cubicBezTo>
                  <a:cubicBezTo>
                    <a:pt x="266" y="119"/>
                    <a:pt x="267" y="120"/>
                    <a:pt x="267" y="120"/>
                  </a:cubicBezTo>
                  <a:cubicBezTo>
                    <a:pt x="268" y="122"/>
                    <a:pt x="268" y="122"/>
                    <a:pt x="268" y="122"/>
                  </a:cubicBezTo>
                  <a:cubicBezTo>
                    <a:pt x="268" y="123"/>
                    <a:pt x="269" y="124"/>
                    <a:pt x="269" y="125"/>
                  </a:cubicBezTo>
                  <a:cubicBezTo>
                    <a:pt x="270" y="126"/>
                    <a:pt x="270" y="126"/>
                    <a:pt x="270" y="126"/>
                  </a:cubicBezTo>
                  <a:cubicBezTo>
                    <a:pt x="270" y="127"/>
                    <a:pt x="271" y="129"/>
                    <a:pt x="271" y="130"/>
                  </a:cubicBezTo>
                  <a:cubicBezTo>
                    <a:pt x="272" y="131"/>
                    <a:pt x="272" y="131"/>
                    <a:pt x="272" y="131"/>
                  </a:cubicBezTo>
                  <a:cubicBezTo>
                    <a:pt x="272" y="132"/>
                    <a:pt x="272" y="133"/>
                    <a:pt x="273" y="134"/>
                  </a:cubicBezTo>
                  <a:cubicBezTo>
                    <a:pt x="273" y="135"/>
                    <a:pt x="273" y="135"/>
                    <a:pt x="273" y="135"/>
                  </a:cubicBezTo>
                  <a:cubicBezTo>
                    <a:pt x="282" y="143"/>
                    <a:pt x="282" y="143"/>
                    <a:pt x="282" y="143"/>
                  </a:cubicBezTo>
                  <a:cubicBezTo>
                    <a:pt x="312" y="148"/>
                    <a:pt x="312" y="148"/>
                    <a:pt x="312" y="148"/>
                  </a:cubicBezTo>
                  <a:cubicBezTo>
                    <a:pt x="313" y="159"/>
                    <a:pt x="313" y="159"/>
                    <a:pt x="313" y="159"/>
                  </a:cubicBezTo>
                  <a:cubicBezTo>
                    <a:pt x="314" y="160"/>
                    <a:pt x="314" y="160"/>
                    <a:pt x="314" y="160"/>
                  </a:cubicBezTo>
                  <a:cubicBezTo>
                    <a:pt x="314" y="162"/>
                    <a:pt x="314" y="162"/>
                    <a:pt x="314" y="162"/>
                  </a:cubicBezTo>
                  <a:cubicBezTo>
                    <a:pt x="314" y="165"/>
                    <a:pt x="314" y="165"/>
                    <a:pt x="314" y="165"/>
                  </a:cubicBezTo>
                  <a:cubicBezTo>
                    <a:pt x="314" y="166"/>
                    <a:pt x="314" y="166"/>
                    <a:pt x="314" y="166"/>
                  </a:cubicBezTo>
                  <a:cubicBezTo>
                    <a:pt x="313" y="177"/>
                    <a:pt x="313" y="177"/>
                    <a:pt x="313" y="177"/>
                  </a:cubicBezTo>
                  <a:cubicBezTo>
                    <a:pt x="285" y="185"/>
                    <a:pt x="285" y="185"/>
                    <a:pt x="285" y="185"/>
                  </a:cubicBezTo>
                  <a:lnTo>
                    <a:pt x="276" y="193"/>
                  </a:lnTo>
                  <a:close/>
                </a:path>
              </a:pathLst>
            </a:custGeom>
            <a:grpFill/>
            <a:ln w="6350">
              <a:solidFill>
                <a:srgbClr val="13527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99" name="Grupa 98">
            <a:extLst>
              <a:ext uri="{FF2B5EF4-FFF2-40B4-BE49-F238E27FC236}">
                <a16:creationId xmlns:a16="http://schemas.microsoft.com/office/drawing/2014/main" id="{7DDE7EAD-3600-44B8-99CF-7B33719D3A99}"/>
              </a:ext>
            </a:extLst>
          </p:cNvPr>
          <p:cNvGrpSpPr/>
          <p:nvPr/>
        </p:nvGrpSpPr>
        <p:grpSpPr>
          <a:xfrm>
            <a:off x="4742498" y="1692656"/>
            <a:ext cx="692613" cy="595834"/>
            <a:chOff x="-6396038" y="808038"/>
            <a:chExt cx="4714875" cy="4056062"/>
          </a:xfrm>
        </p:grpSpPr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EB249EDD-A779-4F2C-8030-4A35712AE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396038" y="808038"/>
              <a:ext cx="4714875" cy="4056062"/>
            </a:xfrm>
            <a:custGeom>
              <a:avLst/>
              <a:gdLst>
                <a:gd name="T0" fmla="*/ 1230 w 1250"/>
                <a:gd name="T1" fmla="*/ 1075 h 1075"/>
                <a:gd name="T2" fmla="*/ 20 w 1250"/>
                <a:gd name="T3" fmla="*/ 1075 h 1075"/>
                <a:gd name="T4" fmla="*/ 0 w 1250"/>
                <a:gd name="T5" fmla="*/ 1055 h 1075"/>
                <a:gd name="T6" fmla="*/ 0 w 1250"/>
                <a:gd name="T7" fmla="*/ 20 h 1075"/>
                <a:gd name="T8" fmla="*/ 20 w 1250"/>
                <a:gd name="T9" fmla="*/ 0 h 1075"/>
                <a:gd name="T10" fmla="*/ 1230 w 1250"/>
                <a:gd name="T11" fmla="*/ 0 h 1075"/>
                <a:gd name="T12" fmla="*/ 1250 w 1250"/>
                <a:gd name="T13" fmla="*/ 20 h 1075"/>
                <a:gd name="T14" fmla="*/ 1250 w 1250"/>
                <a:gd name="T15" fmla="*/ 1055 h 1075"/>
                <a:gd name="T16" fmla="*/ 1230 w 1250"/>
                <a:gd name="T17" fmla="*/ 1075 h 1075"/>
                <a:gd name="T18" fmla="*/ 40 w 1250"/>
                <a:gd name="T19" fmla="*/ 1035 h 1075"/>
                <a:gd name="T20" fmla="*/ 1210 w 1250"/>
                <a:gd name="T21" fmla="*/ 1035 h 1075"/>
                <a:gd name="T22" fmla="*/ 1210 w 1250"/>
                <a:gd name="T23" fmla="*/ 40 h 1075"/>
                <a:gd name="T24" fmla="*/ 40 w 1250"/>
                <a:gd name="T25" fmla="*/ 40 h 1075"/>
                <a:gd name="T26" fmla="*/ 40 w 1250"/>
                <a:gd name="T27" fmla="*/ 103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0" h="1075">
                  <a:moveTo>
                    <a:pt x="1230" y="1075"/>
                  </a:moveTo>
                  <a:cubicBezTo>
                    <a:pt x="20" y="1075"/>
                    <a:pt x="20" y="1075"/>
                    <a:pt x="20" y="1075"/>
                  </a:cubicBezTo>
                  <a:cubicBezTo>
                    <a:pt x="9" y="1075"/>
                    <a:pt x="0" y="1066"/>
                    <a:pt x="0" y="10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230" y="0"/>
                    <a:pt x="1230" y="0"/>
                    <a:pt x="1230" y="0"/>
                  </a:cubicBezTo>
                  <a:cubicBezTo>
                    <a:pt x="1241" y="0"/>
                    <a:pt x="1250" y="9"/>
                    <a:pt x="1250" y="20"/>
                  </a:cubicBezTo>
                  <a:cubicBezTo>
                    <a:pt x="1250" y="1055"/>
                    <a:pt x="1250" y="1055"/>
                    <a:pt x="1250" y="1055"/>
                  </a:cubicBezTo>
                  <a:cubicBezTo>
                    <a:pt x="1250" y="1066"/>
                    <a:pt x="1241" y="1075"/>
                    <a:pt x="1230" y="1075"/>
                  </a:cubicBezTo>
                  <a:close/>
                  <a:moveTo>
                    <a:pt x="40" y="1035"/>
                  </a:moveTo>
                  <a:cubicBezTo>
                    <a:pt x="1210" y="1035"/>
                    <a:pt x="1210" y="1035"/>
                    <a:pt x="1210" y="1035"/>
                  </a:cubicBezTo>
                  <a:cubicBezTo>
                    <a:pt x="1210" y="40"/>
                    <a:pt x="1210" y="40"/>
                    <a:pt x="1210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035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BBBF6411-0B35-4739-A5D5-C229069453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995988" y="1290638"/>
              <a:ext cx="1538288" cy="1158875"/>
            </a:xfrm>
            <a:custGeom>
              <a:avLst/>
              <a:gdLst>
                <a:gd name="T0" fmla="*/ 388 w 408"/>
                <a:gd name="T1" fmla="*/ 307 h 307"/>
                <a:gd name="T2" fmla="*/ 20 w 408"/>
                <a:gd name="T3" fmla="*/ 307 h 307"/>
                <a:gd name="T4" fmla="*/ 0 w 408"/>
                <a:gd name="T5" fmla="*/ 287 h 307"/>
                <a:gd name="T6" fmla="*/ 0 w 408"/>
                <a:gd name="T7" fmla="*/ 20 h 307"/>
                <a:gd name="T8" fmla="*/ 20 w 408"/>
                <a:gd name="T9" fmla="*/ 0 h 307"/>
                <a:gd name="T10" fmla="*/ 388 w 408"/>
                <a:gd name="T11" fmla="*/ 0 h 307"/>
                <a:gd name="T12" fmla="*/ 408 w 408"/>
                <a:gd name="T13" fmla="*/ 20 h 307"/>
                <a:gd name="T14" fmla="*/ 408 w 408"/>
                <a:gd name="T15" fmla="*/ 287 h 307"/>
                <a:gd name="T16" fmla="*/ 388 w 408"/>
                <a:gd name="T17" fmla="*/ 307 h 307"/>
                <a:gd name="T18" fmla="*/ 40 w 408"/>
                <a:gd name="T19" fmla="*/ 267 h 307"/>
                <a:gd name="T20" fmla="*/ 368 w 408"/>
                <a:gd name="T21" fmla="*/ 267 h 307"/>
                <a:gd name="T22" fmla="*/ 368 w 408"/>
                <a:gd name="T23" fmla="*/ 40 h 307"/>
                <a:gd name="T24" fmla="*/ 40 w 408"/>
                <a:gd name="T25" fmla="*/ 40 h 307"/>
                <a:gd name="T26" fmla="*/ 40 w 408"/>
                <a:gd name="T27" fmla="*/ 26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8" h="307">
                  <a:moveTo>
                    <a:pt x="388" y="307"/>
                  </a:moveTo>
                  <a:cubicBezTo>
                    <a:pt x="20" y="307"/>
                    <a:pt x="20" y="307"/>
                    <a:pt x="20" y="307"/>
                  </a:cubicBezTo>
                  <a:cubicBezTo>
                    <a:pt x="9" y="307"/>
                    <a:pt x="0" y="298"/>
                    <a:pt x="0" y="28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99" y="0"/>
                    <a:pt x="408" y="9"/>
                    <a:pt x="408" y="20"/>
                  </a:cubicBezTo>
                  <a:cubicBezTo>
                    <a:pt x="408" y="287"/>
                    <a:pt x="408" y="287"/>
                    <a:pt x="408" y="287"/>
                  </a:cubicBezTo>
                  <a:cubicBezTo>
                    <a:pt x="408" y="298"/>
                    <a:pt x="399" y="307"/>
                    <a:pt x="388" y="307"/>
                  </a:cubicBezTo>
                  <a:close/>
                  <a:moveTo>
                    <a:pt x="40" y="267"/>
                  </a:moveTo>
                  <a:cubicBezTo>
                    <a:pt x="368" y="267"/>
                    <a:pt x="368" y="267"/>
                    <a:pt x="368" y="267"/>
                  </a:cubicBezTo>
                  <a:cubicBezTo>
                    <a:pt x="368" y="40"/>
                    <a:pt x="368" y="40"/>
                    <a:pt x="368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267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E2365E4D-B42D-43BF-8AE9-35077E7FDB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64026" y="1271588"/>
              <a:ext cx="1477963" cy="1195387"/>
            </a:xfrm>
            <a:custGeom>
              <a:avLst/>
              <a:gdLst>
                <a:gd name="T0" fmla="*/ 372 w 392"/>
                <a:gd name="T1" fmla="*/ 317 h 317"/>
                <a:gd name="T2" fmla="*/ 20 w 392"/>
                <a:gd name="T3" fmla="*/ 317 h 317"/>
                <a:gd name="T4" fmla="*/ 0 w 392"/>
                <a:gd name="T5" fmla="*/ 297 h 317"/>
                <a:gd name="T6" fmla="*/ 0 w 392"/>
                <a:gd name="T7" fmla="*/ 20 h 317"/>
                <a:gd name="T8" fmla="*/ 20 w 392"/>
                <a:gd name="T9" fmla="*/ 0 h 317"/>
                <a:gd name="T10" fmla="*/ 372 w 392"/>
                <a:gd name="T11" fmla="*/ 0 h 317"/>
                <a:gd name="T12" fmla="*/ 392 w 392"/>
                <a:gd name="T13" fmla="*/ 20 h 317"/>
                <a:gd name="T14" fmla="*/ 392 w 392"/>
                <a:gd name="T15" fmla="*/ 297 h 317"/>
                <a:gd name="T16" fmla="*/ 372 w 392"/>
                <a:gd name="T17" fmla="*/ 317 h 317"/>
                <a:gd name="T18" fmla="*/ 40 w 392"/>
                <a:gd name="T19" fmla="*/ 277 h 317"/>
                <a:gd name="T20" fmla="*/ 352 w 392"/>
                <a:gd name="T21" fmla="*/ 277 h 317"/>
                <a:gd name="T22" fmla="*/ 352 w 392"/>
                <a:gd name="T23" fmla="*/ 40 h 317"/>
                <a:gd name="T24" fmla="*/ 40 w 392"/>
                <a:gd name="T25" fmla="*/ 40 h 317"/>
                <a:gd name="T26" fmla="*/ 40 w 392"/>
                <a:gd name="T2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2" h="317">
                  <a:moveTo>
                    <a:pt x="372" y="317"/>
                  </a:moveTo>
                  <a:cubicBezTo>
                    <a:pt x="20" y="317"/>
                    <a:pt x="20" y="317"/>
                    <a:pt x="20" y="317"/>
                  </a:cubicBezTo>
                  <a:cubicBezTo>
                    <a:pt x="9" y="317"/>
                    <a:pt x="0" y="308"/>
                    <a:pt x="0" y="29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83" y="0"/>
                    <a:pt x="392" y="9"/>
                    <a:pt x="392" y="20"/>
                  </a:cubicBezTo>
                  <a:cubicBezTo>
                    <a:pt x="392" y="297"/>
                    <a:pt x="392" y="297"/>
                    <a:pt x="392" y="297"/>
                  </a:cubicBezTo>
                  <a:cubicBezTo>
                    <a:pt x="392" y="308"/>
                    <a:pt x="383" y="317"/>
                    <a:pt x="372" y="317"/>
                  </a:cubicBezTo>
                  <a:close/>
                  <a:moveTo>
                    <a:pt x="40" y="277"/>
                  </a:moveTo>
                  <a:cubicBezTo>
                    <a:pt x="352" y="277"/>
                    <a:pt x="352" y="277"/>
                    <a:pt x="352" y="277"/>
                  </a:cubicBezTo>
                  <a:cubicBezTo>
                    <a:pt x="352" y="40"/>
                    <a:pt x="352" y="40"/>
                    <a:pt x="35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277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8FE9AAE2-EBDE-4E85-BE2B-3089B7FBB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995988" y="2781300"/>
              <a:ext cx="614363" cy="573087"/>
            </a:xfrm>
            <a:custGeom>
              <a:avLst/>
              <a:gdLst>
                <a:gd name="T0" fmla="*/ 143 w 163"/>
                <a:gd name="T1" fmla="*/ 152 h 152"/>
                <a:gd name="T2" fmla="*/ 20 w 163"/>
                <a:gd name="T3" fmla="*/ 152 h 152"/>
                <a:gd name="T4" fmla="*/ 0 w 163"/>
                <a:gd name="T5" fmla="*/ 132 h 152"/>
                <a:gd name="T6" fmla="*/ 0 w 163"/>
                <a:gd name="T7" fmla="*/ 20 h 152"/>
                <a:gd name="T8" fmla="*/ 20 w 163"/>
                <a:gd name="T9" fmla="*/ 0 h 152"/>
                <a:gd name="T10" fmla="*/ 143 w 163"/>
                <a:gd name="T11" fmla="*/ 0 h 152"/>
                <a:gd name="T12" fmla="*/ 163 w 163"/>
                <a:gd name="T13" fmla="*/ 20 h 152"/>
                <a:gd name="T14" fmla="*/ 163 w 163"/>
                <a:gd name="T15" fmla="*/ 132 h 152"/>
                <a:gd name="T16" fmla="*/ 143 w 163"/>
                <a:gd name="T17" fmla="*/ 152 h 152"/>
                <a:gd name="T18" fmla="*/ 40 w 163"/>
                <a:gd name="T19" fmla="*/ 112 h 152"/>
                <a:gd name="T20" fmla="*/ 123 w 163"/>
                <a:gd name="T21" fmla="*/ 112 h 152"/>
                <a:gd name="T22" fmla="*/ 123 w 163"/>
                <a:gd name="T23" fmla="*/ 40 h 152"/>
                <a:gd name="T24" fmla="*/ 40 w 163"/>
                <a:gd name="T25" fmla="*/ 40 h 152"/>
                <a:gd name="T26" fmla="*/ 40 w 163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52">
                  <a:moveTo>
                    <a:pt x="143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4" y="0"/>
                    <a:pt x="163" y="9"/>
                    <a:pt x="163" y="20"/>
                  </a:cubicBezTo>
                  <a:cubicBezTo>
                    <a:pt x="163" y="132"/>
                    <a:pt x="163" y="132"/>
                    <a:pt x="163" y="132"/>
                  </a:cubicBezTo>
                  <a:cubicBezTo>
                    <a:pt x="163" y="143"/>
                    <a:pt x="154" y="152"/>
                    <a:pt x="143" y="152"/>
                  </a:cubicBezTo>
                  <a:close/>
                  <a:moveTo>
                    <a:pt x="40" y="112"/>
                  </a:moveTo>
                  <a:cubicBezTo>
                    <a:pt x="123" y="112"/>
                    <a:pt x="123" y="112"/>
                    <a:pt x="123" y="112"/>
                  </a:cubicBezTo>
                  <a:cubicBezTo>
                    <a:pt x="123" y="40"/>
                    <a:pt x="123" y="40"/>
                    <a:pt x="123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B3B6BC4E-CFE4-4CA4-A1B6-4135A54A61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067301" y="2781300"/>
              <a:ext cx="609600" cy="573087"/>
            </a:xfrm>
            <a:custGeom>
              <a:avLst/>
              <a:gdLst>
                <a:gd name="T0" fmla="*/ 142 w 162"/>
                <a:gd name="T1" fmla="*/ 152 h 152"/>
                <a:gd name="T2" fmla="*/ 20 w 162"/>
                <a:gd name="T3" fmla="*/ 152 h 152"/>
                <a:gd name="T4" fmla="*/ 0 w 162"/>
                <a:gd name="T5" fmla="*/ 132 h 152"/>
                <a:gd name="T6" fmla="*/ 0 w 162"/>
                <a:gd name="T7" fmla="*/ 20 h 152"/>
                <a:gd name="T8" fmla="*/ 20 w 162"/>
                <a:gd name="T9" fmla="*/ 0 h 152"/>
                <a:gd name="T10" fmla="*/ 142 w 162"/>
                <a:gd name="T11" fmla="*/ 0 h 152"/>
                <a:gd name="T12" fmla="*/ 162 w 162"/>
                <a:gd name="T13" fmla="*/ 20 h 152"/>
                <a:gd name="T14" fmla="*/ 162 w 162"/>
                <a:gd name="T15" fmla="*/ 132 h 152"/>
                <a:gd name="T16" fmla="*/ 142 w 162"/>
                <a:gd name="T17" fmla="*/ 152 h 152"/>
                <a:gd name="T18" fmla="*/ 40 w 162"/>
                <a:gd name="T19" fmla="*/ 112 h 152"/>
                <a:gd name="T20" fmla="*/ 122 w 162"/>
                <a:gd name="T21" fmla="*/ 112 h 152"/>
                <a:gd name="T22" fmla="*/ 122 w 162"/>
                <a:gd name="T23" fmla="*/ 40 h 152"/>
                <a:gd name="T24" fmla="*/ 40 w 162"/>
                <a:gd name="T25" fmla="*/ 40 h 152"/>
                <a:gd name="T26" fmla="*/ 40 w 162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152">
                  <a:moveTo>
                    <a:pt x="142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53" y="0"/>
                    <a:pt x="162" y="9"/>
                    <a:pt x="162" y="20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2" y="143"/>
                    <a:pt x="153" y="152"/>
                    <a:pt x="142" y="152"/>
                  </a:cubicBezTo>
                  <a:close/>
                  <a:moveTo>
                    <a:pt x="40" y="112"/>
                  </a:moveTo>
                  <a:cubicBezTo>
                    <a:pt x="122" y="112"/>
                    <a:pt x="122" y="112"/>
                    <a:pt x="122" y="112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158E65C3-AEFE-4964-A88D-22FE776509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64026" y="2781300"/>
              <a:ext cx="614363" cy="573087"/>
            </a:xfrm>
            <a:custGeom>
              <a:avLst/>
              <a:gdLst>
                <a:gd name="T0" fmla="*/ 143 w 163"/>
                <a:gd name="T1" fmla="*/ 152 h 152"/>
                <a:gd name="T2" fmla="*/ 20 w 163"/>
                <a:gd name="T3" fmla="*/ 152 h 152"/>
                <a:gd name="T4" fmla="*/ 0 w 163"/>
                <a:gd name="T5" fmla="*/ 132 h 152"/>
                <a:gd name="T6" fmla="*/ 0 w 163"/>
                <a:gd name="T7" fmla="*/ 20 h 152"/>
                <a:gd name="T8" fmla="*/ 20 w 163"/>
                <a:gd name="T9" fmla="*/ 0 h 152"/>
                <a:gd name="T10" fmla="*/ 143 w 163"/>
                <a:gd name="T11" fmla="*/ 0 h 152"/>
                <a:gd name="T12" fmla="*/ 163 w 163"/>
                <a:gd name="T13" fmla="*/ 20 h 152"/>
                <a:gd name="T14" fmla="*/ 163 w 163"/>
                <a:gd name="T15" fmla="*/ 132 h 152"/>
                <a:gd name="T16" fmla="*/ 143 w 163"/>
                <a:gd name="T17" fmla="*/ 152 h 152"/>
                <a:gd name="T18" fmla="*/ 40 w 163"/>
                <a:gd name="T19" fmla="*/ 112 h 152"/>
                <a:gd name="T20" fmla="*/ 123 w 163"/>
                <a:gd name="T21" fmla="*/ 112 h 152"/>
                <a:gd name="T22" fmla="*/ 123 w 163"/>
                <a:gd name="T23" fmla="*/ 40 h 152"/>
                <a:gd name="T24" fmla="*/ 40 w 163"/>
                <a:gd name="T25" fmla="*/ 40 h 152"/>
                <a:gd name="T26" fmla="*/ 40 w 163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52">
                  <a:moveTo>
                    <a:pt x="143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4" y="0"/>
                    <a:pt x="163" y="9"/>
                    <a:pt x="163" y="20"/>
                  </a:cubicBezTo>
                  <a:cubicBezTo>
                    <a:pt x="163" y="132"/>
                    <a:pt x="163" y="132"/>
                    <a:pt x="163" y="132"/>
                  </a:cubicBezTo>
                  <a:cubicBezTo>
                    <a:pt x="163" y="143"/>
                    <a:pt x="154" y="152"/>
                    <a:pt x="143" y="152"/>
                  </a:cubicBezTo>
                  <a:close/>
                  <a:moveTo>
                    <a:pt x="40" y="112"/>
                  </a:moveTo>
                  <a:cubicBezTo>
                    <a:pt x="123" y="112"/>
                    <a:pt x="123" y="112"/>
                    <a:pt x="123" y="112"/>
                  </a:cubicBezTo>
                  <a:cubicBezTo>
                    <a:pt x="123" y="40"/>
                    <a:pt x="123" y="40"/>
                    <a:pt x="123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A8478D3-771D-4C68-8BE0-E15047DD61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78201" y="2781300"/>
              <a:ext cx="611188" cy="573087"/>
            </a:xfrm>
            <a:custGeom>
              <a:avLst/>
              <a:gdLst>
                <a:gd name="T0" fmla="*/ 142 w 162"/>
                <a:gd name="T1" fmla="*/ 152 h 152"/>
                <a:gd name="T2" fmla="*/ 20 w 162"/>
                <a:gd name="T3" fmla="*/ 152 h 152"/>
                <a:gd name="T4" fmla="*/ 0 w 162"/>
                <a:gd name="T5" fmla="*/ 132 h 152"/>
                <a:gd name="T6" fmla="*/ 0 w 162"/>
                <a:gd name="T7" fmla="*/ 20 h 152"/>
                <a:gd name="T8" fmla="*/ 20 w 162"/>
                <a:gd name="T9" fmla="*/ 0 h 152"/>
                <a:gd name="T10" fmla="*/ 142 w 162"/>
                <a:gd name="T11" fmla="*/ 0 h 152"/>
                <a:gd name="T12" fmla="*/ 162 w 162"/>
                <a:gd name="T13" fmla="*/ 20 h 152"/>
                <a:gd name="T14" fmla="*/ 162 w 162"/>
                <a:gd name="T15" fmla="*/ 132 h 152"/>
                <a:gd name="T16" fmla="*/ 142 w 162"/>
                <a:gd name="T17" fmla="*/ 152 h 152"/>
                <a:gd name="T18" fmla="*/ 40 w 162"/>
                <a:gd name="T19" fmla="*/ 112 h 152"/>
                <a:gd name="T20" fmla="*/ 122 w 162"/>
                <a:gd name="T21" fmla="*/ 112 h 152"/>
                <a:gd name="T22" fmla="*/ 122 w 162"/>
                <a:gd name="T23" fmla="*/ 40 h 152"/>
                <a:gd name="T24" fmla="*/ 40 w 162"/>
                <a:gd name="T25" fmla="*/ 40 h 152"/>
                <a:gd name="T26" fmla="*/ 40 w 162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152">
                  <a:moveTo>
                    <a:pt x="142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53" y="0"/>
                    <a:pt x="162" y="9"/>
                    <a:pt x="162" y="20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2" y="143"/>
                    <a:pt x="153" y="152"/>
                    <a:pt x="142" y="152"/>
                  </a:cubicBezTo>
                  <a:close/>
                  <a:moveTo>
                    <a:pt x="40" y="112"/>
                  </a:moveTo>
                  <a:cubicBezTo>
                    <a:pt x="122" y="112"/>
                    <a:pt x="122" y="112"/>
                    <a:pt x="122" y="112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A0292A67-9279-4627-BCA4-A1E166C1B6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003926" y="3576638"/>
              <a:ext cx="1057275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2" y="280"/>
                    <a:pt x="0" y="217"/>
                    <a:pt x="0" y="140"/>
                  </a:cubicBezTo>
                  <a:cubicBezTo>
                    <a:pt x="0" y="62"/>
                    <a:pt x="62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D66A6610-9E1C-4F13-A30A-F38EB75063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57726" y="3576638"/>
              <a:ext cx="1057275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27945533-69B6-4016-94D8-70B9FEF031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68663" y="3576638"/>
              <a:ext cx="1055688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CE66DFD1-FE36-4013-A08F-E680198840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35251" y="1211263"/>
              <a:ext cx="723900" cy="2214562"/>
            </a:xfrm>
            <a:custGeom>
              <a:avLst/>
              <a:gdLst>
                <a:gd name="T0" fmla="*/ 172 w 192"/>
                <a:gd name="T1" fmla="*/ 587 h 587"/>
                <a:gd name="T2" fmla="*/ 20 w 192"/>
                <a:gd name="T3" fmla="*/ 587 h 587"/>
                <a:gd name="T4" fmla="*/ 0 w 192"/>
                <a:gd name="T5" fmla="*/ 567 h 587"/>
                <a:gd name="T6" fmla="*/ 0 w 192"/>
                <a:gd name="T7" fmla="*/ 20 h 587"/>
                <a:gd name="T8" fmla="*/ 20 w 192"/>
                <a:gd name="T9" fmla="*/ 0 h 587"/>
                <a:gd name="T10" fmla="*/ 172 w 192"/>
                <a:gd name="T11" fmla="*/ 0 h 587"/>
                <a:gd name="T12" fmla="*/ 192 w 192"/>
                <a:gd name="T13" fmla="*/ 20 h 587"/>
                <a:gd name="T14" fmla="*/ 192 w 192"/>
                <a:gd name="T15" fmla="*/ 567 h 587"/>
                <a:gd name="T16" fmla="*/ 172 w 192"/>
                <a:gd name="T17" fmla="*/ 587 h 587"/>
                <a:gd name="T18" fmla="*/ 40 w 192"/>
                <a:gd name="T19" fmla="*/ 546 h 587"/>
                <a:gd name="T20" fmla="*/ 152 w 192"/>
                <a:gd name="T21" fmla="*/ 546 h 587"/>
                <a:gd name="T22" fmla="*/ 152 w 192"/>
                <a:gd name="T23" fmla="*/ 40 h 587"/>
                <a:gd name="T24" fmla="*/ 40 w 192"/>
                <a:gd name="T25" fmla="*/ 40 h 587"/>
                <a:gd name="T26" fmla="*/ 40 w 192"/>
                <a:gd name="T27" fmla="*/ 546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587">
                  <a:moveTo>
                    <a:pt x="172" y="587"/>
                  </a:moveTo>
                  <a:cubicBezTo>
                    <a:pt x="20" y="587"/>
                    <a:pt x="20" y="587"/>
                    <a:pt x="20" y="587"/>
                  </a:cubicBezTo>
                  <a:cubicBezTo>
                    <a:pt x="9" y="587"/>
                    <a:pt x="0" y="578"/>
                    <a:pt x="0" y="56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567"/>
                    <a:pt x="192" y="567"/>
                    <a:pt x="192" y="567"/>
                  </a:cubicBezTo>
                  <a:cubicBezTo>
                    <a:pt x="192" y="578"/>
                    <a:pt x="183" y="587"/>
                    <a:pt x="172" y="587"/>
                  </a:cubicBezTo>
                  <a:close/>
                  <a:moveTo>
                    <a:pt x="40" y="546"/>
                  </a:moveTo>
                  <a:cubicBezTo>
                    <a:pt x="152" y="546"/>
                    <a:pt x="152" y="546"/>
                    <a:pt x="152" y="546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546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88586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8" grpId="0"/>
      <p:bldP spid="59" grpId="0"/>
      <p:bldP spid="60" grpId="0" animBg="1"/>
      <p:bldP spid="63" grpId="0"/>
      <p:bldP spid="64" grpId="0"/>
      <p:bldP spid="78" grpId="0"/>
      <p:bldP spid="75" grpId="0" animBg="1"/>
      <p:bldP spid="76" grpId="0" animBg="1"/>
      <p:bldP spid="77" grpId="0" animBg="1"/>
      <p:bldP spid="79" grpId="0"/>
      <p:bldP spid="80" grpId="0"/>
      <p:bldP spid="81" grpId="0"/>
      <p:bldP spid="61" grpId="0" animBg="1"/>
      <p:bldP spid="65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BCCA77-DEF8-4BBA-853B-AEE00976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WŁASNY DZIAŁ PROJEKTOWY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AE3A46E8-A5B9-440D-B8BE-9414E8D346CF}"/>
              </a:ext>
            </a:extLst>
          </p:cNvPr>
          <p:cNvGrpSpPr/>
          <p:nvPr/>
        </p:nvGrpSpPr>
        <p:grpSpPr>
          <a:xfrm>
            <a:off x="8844232" y="404761"/>
            <a:ext cx="1508426" cy="997386"/>
            <a:chOff x="8664716" y="499087"/>
            <a:chExt cx="1584022" cy="1047371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3FF1226-A0BA-4C1E-B214-82FB29F2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7861" y="499087"/>
              <a:ext cx="1204032" cy="345729"/>
            </a:xfrm>
            <a:prstGeom prst="rect">
              <a:avLst/>
            </a:prstGeom>
          </p:spPr>
        </p:pic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F197D878-E104-44E3-B47A-4D0EA1500115}"/>
                </a:ext>
              </a:extLst>
            </p:cNvPr>
            <p:cNvSpPr/>
            <p:nvPr/>
          </p:nvSpPr>
          <p:spPr>
            <a:xfrm>
              <a:off x="8664716" y="1077816"/>
              <a:ext cx="1584022" cy="46864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25400">
                <a:extrusionClr>
                  <a:srgbClr val="E1C9AD"/>
                </a:extrusionClr>
              </a:sp3d>
            </a:bodyPr>
            <a:lstStyle/>
            <a:p>
              <a:pPr algn="ctr"/>
              <a:r>
                <a:rPr lang="pl-PL" sz="140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Projektantów</a:t>
              </a:r>
            </a:p>
            <a:p>
              <a:pPr algn="ctr"/>
              <a:r>
                <a:rPr lang="pl-PL" sz="80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(zobacz)</a:t>
              </a:r>
              <a:endParaRPr lang="pl-PL" sz="140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77140360-784E-4F6D-9A78-0D51809C88C0}"/>
                </a:ext>
              </a:extLst>
            </p:cNvPr>
            <p:cNvSpPr/>
            <p:nvPr/>
          </p:nvSpPr>
          <p:spPr>
            <a:xfrm>
              <a:off x="8881556" y="887593"/>
              <a:ext cx="1096647" cy="307777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25400">
                <a:extrusionClr>
                  <a:srgbClr val="E1C9AD"/>
                </a:extrusionClr>
              </a:sp3d>
            </a:bodyPr>
            <a:lstStyle/>
            <a:p>
              <a:pPr algn="ctr"/>
              <a:r>
                <a:rPr lang="pl-PL" sz="140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Wsparcie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3EA6F045-7A93-47F6-937B-2CC9647F472A}"/>
              </a:ext>
            </a:extLst>
          </p:cNvPr>
          <p:cNvGrpSpPr/>
          <p:nvPr/>
        </p:nvGrpSpPr>
        <p:grpSpPr>
          <a:xfrm>
            <a:off x="1189363" y="1770117"/>
            <a:ext cx="2550182" cy="4348860"/>
            <a:chOff x="930972" y="1574532"/>
            <a:chExt cx="2776583" cy="4734945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64766BF-0D8A-431E-AC33-BFEAE23DB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972" y="1574532"/>
              <a:ext cx="2776583" cy="4734945"/>
            </a:xfrm>
            <a:custGeom>
              <a:avLst/>
              <a:gdLst>
                <a:gd name="T0" fmla="*/ 540 w 828"/>
                <a:gd name="T1" fmla="*/ 0 h 1412"/>
                <a:gd name="T2" fmla="*/ 828 w 828"/>
                <a:gd name="T3" fmla="*/ 473 h 1412"/>
                <a:gd name="T4" fmla="*/ 269 w 828"/>
                <a:gd name="T5" fmla="*/ 1412 h 1412"/>
                <a:gd name="T6" fmla="*/ 0 w 828"/>
                <a:gd name="T7" fmla="*/ 938 h 1412"/>
                <a:gd name="T8" fmla="*/ 540 w 828"/>
                <a:gd name="T9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1412">
                  <a:moveTo>
                    <a:pt x="540" y="0"/>
                  </a:moveTo>
                  <a:lnTo>
                    <a:pt x="828" y="473"/>
                  </a:lnTo>
                  <a:lnTo>
                    <a:pt x="269" y="1412"/>
                  </a:lnTo>
                  <a:lnTo>
                    <a:pt x="0" y="93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CE9EBD2C-4116-447C-8492-90B2509B64FE}"/>
                </a:ext>
              </a:extLst>
            </p:cNvPr>
            <p:cNvSpPr txBox="1"/>
            <p:nvPr/>
          </p:nvSpPr>
          <p:spPr>
            <a:xfrm rot="18110388">
              <a:off x="932009" y="3587627"/>
              <a:ext cx="2710099" cy="72789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>
                  <a:solidFill>
                    <a:schemeClr val="bg1"/>
                  </a:solidFill>
                  <a:latin typeface="+mj-lt"/>
                </a:rPr>
                <a:t>KILKADZIESIĄT </a:t>
              </a:r>
              <a:br>
                <a:rPr lang="pl-PL" b="1">
                  <a:solidFill>
                    <a:schemeClr val="bg1"/>
                  </a:solidFill>
                  <a:latin typeface="+mj-lt"/>
                </a:rPr>
              </a:br>
              <a:r>
                <a:rPr lang="pl-PL" b="1">
                  <a:solidFill>
                    <a:schemeClr val="bg1"/>
                  </a:solidFill>
                  <a:latin typeface="+mj-lt"/>
                </a:rPr>
                <a:t>LAT DOŚWIADCZEŃ</a:t>
              </a:r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091E0513-BF4A-4DD0-8392-DD580AF46541}"/>
              </a:ext>
            </a:extLst>
          </p:cNvPr>
          <p:cNvGrpSpPr/>
          <p:nvPr/>
        </p:nvGrpSpPr>
        <p:grpSpPr>
          <a:xfrm>
            <a:off x="3079082" y="1674562"/>
            <a:ext cx="3418721" cy="2969051"/>
            <a:chOff x="2926220" y="1413571"/>
            <a:chExt cx="3722230" cy="323263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A6F482E-7A6C-4045-AA92-C94A4E524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220" y="1413571"/>
              <a:ext cx="3722230" cy="3232639"/>
            </a:xfrm>
            <a:custGeom>
              <a:avLst/>
              <a:gdLst>
                <a:gd name="T0" fmla="*/ 0 w 1110"/>
                <a:gd name="T1" fmla="*/ 0 h 964"/>
                <a:gd name="T2" fmla="*/ 543 w 1110"/>
                <a:gd name="T3" fmla="*/ 0 h 964"/>
                <a:gd name="T4" fmla="*/ 1110 w 1110"/>
                <a:gd name="T5" fmla="*/ 964 h 964"/>
                <a:gd name="T6" fmla="*/ 576 w 1110"/>
                <a:gd name="T7" fmla="*/ 964 h 964"/>
                <a:gd name="T8" fmla="*/ 0 w 1110"/>
                <a:gd name="T9" fmla="*/ 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0" h="964">
                  <a:moveTo>
                    <a:pt x="0" y="0"/>
                  </a:moveTo>
                  <a:lnTo>
                    <a:pt x="543" y="0"/>
                  </a:lnTo>
                  <a:lnTo>
                    <a:pt x="1110" y="964"/>
                  </a:lnTo>
                  <a:lnTo>
                    <a:pt x="576" y="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BAB7C5C1-FCBE-4862-8774-E1BA776E6101}"/>
                </a:ext>
              </a:extLst>
            </p:cNvPr>
            <p:cNvSpPr txBox="1"/>
            <p:nvPr/>
          </p:nvSpPr>
          <p:spPr>
            <a:xfrm rot="3586045">
              <a:off x="3805270" y="2678034"/>
              <a:ext cx="2257041" cy="70371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>
                  <a:solidFill>
                    <a:schemeClr val="bg1"/>
                  </a:solidFill>
                  <a:latin typeface="+mj-lt"/>
                </a:rPr>
                <a:t>KOMPLEKSOWA </a:t>
              </a:r>
              <a:br>
                <a:rPr lang="pl-PL" b="1">
                  <a:solidFill>
                    <a:schemeClr val="bg1"/>
                  </a:solidFill>
                  <a:latin typeface="+mj-lt"/>
                </a:rPr>
              </a:br>
              <a:r>
                <a:rPr lang="pl-PL" b="1">
                  <a:solidFill>
                    <a:schemeClr val="bg1"/>
                  </a:solidFill>
                  <a:latin typeface="+mj-lt"/>
                </a:rPr>
                <a:t>OBSŁUGA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D58ED4F9-01CB-4238-8E35-DD4FBB24F028}"/>
              </a:ext>
            </a:extLst>
          </p:cNvPr>
          <p:cNvGrpSpPr/>
          <p:nvPr/>
        </p:nvGrpSpPr>
        <p:grpSpPr>
          <a:xfrm>
            <a:off x="2270923" y="4812325"/>
            <a:ext cx="4108624" cy="1410607"/>
            <a:chOff x="2118061" y="4877593"/>
            <a:chExt cx="4473382" cy="1535839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D4A2EB2-5CEA-40FC-8BDA-8B180305C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061" y="4877593"/>
              <a:ext cx="4473382" cy="1535839"/>
            </a:xfrm>
            <a:custGeom>
              <a:avLst/>
              <a:gdLst>
                <a:gd name="T0" fmla="*/ 241 w 1334"/>
                <a:gd name="T1" fmla="*/ 0 h 458"/>
                <a:gd name="T2" fmla="*/ 1334 w 1334"/>
                <a:gd name="T3" fmla="*/ 0 h 458"/>
                <a:gd name="T4" fmla="*/ 1101 w 1334"/>
                <a:gd name="T5" fmla="*/ 458 h 458"/>
                <a:gd name="T6" fmla="*/ 0 w 1334"/>
                <a:gd name="T7" fmla="*/ 448 h 458"/>
                <a:gd name="T8" fmla="*/ 241 w 1334"/>
                <a:gd name="T9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4" h="458">
                  <a:moveTo>
                    <a:pt x="241" y="0"/>
                  </a:moveTo>
                  <a:lnTo>
                    <a:pt x="1334" y="0"/>
                  </a:lnTo>
                  <a:lnTo>
                    <a:pt x="1101" y="458"/>
                  </a:lnTo>
                  <a:lnTo>
                    <a:pt x="0" y="4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B9678054-F939-4623-A044-0301EF954421}"/>
                </a:ext>
              </a:extLst>
            </p:cNvPr>
            <p:cNvSpPr txBox="1"/>
            <p:nvPr/>
          </p:nvSpPr>
          <p:spPr>
            <a:xfrm>
              <a:off x="2851837" y="5197023"/>
              <a:ext cx="3005830" cy="1039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>
                  <a:solidFill>
                    <a:schemeClr val="bg1"/>
                  </a:solidFill>
                  <a:latin typeface="+mj-lt"/>
                </a:rPr>
                <a:t>INDYWIDUALNE DOPASOWANIE </a:t>
              </a:r>
              <a:br>
                <a:rPr lang="pl-PL" b="1">
                  <a:solidFill>
                    <a:schemeClr val="bg1"/>
                  </a:solidFill>
                  <a:latin typeface="+mj-lt"/>
                </a:rPr>
              </a:br>
              <a:r>
                <a:rPr lang="pl-PL" b="1">
                  <a:solidFill>
                    <a:schemeClr val="bg1"/>
                  </a:solidFill>
                  <a:latin typeface="+mj-lt"/>
                </a:rPr>
                <a:t>DO POTRZEB KLIENTA</a:t>
              </a: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3236F363-6660-4486-A1EE-C7AB1C800E43}"/>
              </a:ext>
            </a:extLst>
          </p:cNvPr>
          <p:cNvGrpSpPr/>
          <p:nvPr/>
        </p:nvGrpSpPr>
        <p:grpSpPr>
          <a:xfrm>
            <a:off x="2488496" y="2352777"/>
            <a:ext cx="3027960" cy="2610310"/>
            <a:chOff x="2335634" y="2543277"/>
            <a:chExt cx="3027960" cy="2610310"/>
          </a:xfrm>
        </p:grpSpPr>
        <p:sp>
          <p:nvSpPr>
            <p:cNvPr id="22" name="Trójkąt równoramienny 21">
              <a:extLst>
                <a:ext uri="{FF2B5EF4-FFF2-40B4-BE49-F238E27FC236}">
                  <a16:creationId xmlns:a16="http://schemas.microsoft.com/office/drawing/2014/main" id="{A7C10211-ABE1-4CA9-8B17-C0D76F46729A}"/>
                </a:ext>
              </a:extLst>
            </p:cNvPr>
            <p:cNvSpPr/>
            <p:nvPr/>
          </p:nvSpPr>
          <p:spPr>
            <a:xfrm>
              <a:off x="2335634" y="2543277"/>
              <a:ext cx="3027960" cy="2610310"/>
            </a:xfrm>
            <a:prstGeom prst="triangle">
              <a:avLst/>
            </a:prstGeom>
            <a:solidFill>
              <a:srgbClr val="E7E6E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0B34E852-E67D-4534-B2BF-D72500522C64}"/>
                </a:ext>
              </a:extLst>
            </p:cNvPr>
            <p:cNvSpPr/>
            <p:nvPr/>
          </p:nvSpPr>
          <p:spPr>
            <a:xfrm flipH="1">
              <a:off x="2574943" y="3601719"/>
              <a:ext cx="25745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2000" b="1">
                  <a:latin typeface="+mj-lt"/>
                </a:rPr>
                <a:t>Projekty dopasowane </a:t>
              </a:r>
              <a:br>
                <a:rPr lang="pl-PL" sz="2000" b="1">
                  <a:latin typeface="+mj-lt"/>
                </a:rPr>
              </a:br>
              <a:r>
                <a:rPr lang="pl-PL" sz="2000" b="1">
                  <a:latin typeface="+mj-lt"/>
                </a:rPr>
                <a:t>do oczekiwań Klienta</a:t>
              </a:r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B9DB446-4E1C-46E8-87F8-64F6BA500AB5}"/>
              </a:ext>
            </a:extLst>
          </p:cNvPr>
          <p:cNvGrpSpPr/>
          <p:nvPr/>
        </p:nvGrpSpPr>
        <p:grpSpPr>
          <a:xfrm>
            <a:off x="-55330" y="1583517"/>
            <a:ext cx="8666965" cy="4988656"/>
            <a:chOff x="746555" y="1754967"/>
            <a:chExt cx="8666965" cy="4988656"/>
          </a:xfrm>
        </p:grpSpPr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9176F877-B1DD-4C15-B63B-692E0419B6E5}"/>
                </a:ext>
              </a:extLst>
            </p:cNvPr>
            <p:cNvSpPr txBox="1"/>
            <p:nvPr/>
          </p:nvSpPr>
          <p:spPr>
            <a:xfrm>
              <a:off x="746555" y="2206837"/>
              <a:ext cx="2070180" cy="1417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pl-PL" sz="1400" dirty="0"/>
                <a:t>Kilkadziesiąt lat doświadczeń naszej firmy znajduje się </a:t>
              </a:r>
              <a:br>
                <a:rPr lang="pl-PL" sz="1400" dirty="0"/>
              </a:br>
              <a:r>
                <a:rPr lang="pl-PL" sz="1400" dirty="0"/>
                <a:t>w głowach naszych projektantów i na dyskach serwerów.</a:t>
              </a:r>
            </a:p>
            <a:p>
              <a:pPr algn="r"/>
              <a:r>
                <a:rPr lang="pl-PL" sz="1400" dirty="0"/>
                <a:t> </a:t>
              </a:r>
              <a:endParaRPr lang="pl-PL" dirty="0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3596A8C9-6F54-4102-8302-CE94D2150D0E}"/>
                </a:ext>
              </a:extLst>
            </p:cNvPr>
            <p:cNvSpPr txBox="1"/>
            <p:nvPr/>
          </p:nvSpPr>
          <p:spPr>
            <a:xfrm>
              <a:off x="6273017" y="1754967"/>
              <a:ext cx="2247658" cy="15358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pl-PL" sz="1400"/>
                <a:t>Zespół projektowy znajdzie rozwiązanie Państwa problemów, zaprojektuje je i skieruje do produkcji. </a:t>
              </a:r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4BAE2EFE-09B8-48F0-B6C3-4964127C6707}"/>
                </a:ext>
              </a:extLst>
            </p:cNvPr>
            <p:cNvSpPr txBox="1"/>
            <p:nvPr/>
          </p:nvSpPr>
          <p:spPr>
            <a:xfrm>
              <a:off x="6964560" y="5331848"/>
              <a:ext cx="2448960" cy="1411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pl-PL" sz="1400"/>
                <a:t>Opowiedz nam o swoich potrzebach, a nasz dział projektowy doradzi </a:t>
              </a:r>
              <a:br>
                <a:rPr lang="pl-PL" sz="1400"/>
              </a:br>
              <a:r>
                <a:rPr lang="pl-PL" sz="1400"/>
                <a:t>i zaprojektuje dedykowane rozwiązanie.</a:t>
              </a:r>
              <a:endParaRPr lang="pl-PL" sz="1400" b="1"/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Model 3D 30">
                <a:extLst>
                  <a:ext uri="{FF2B5EF4-FFF2-40B4-BE49-F238E27FC236}">
                    <a16:creationId xmlns:a16="http://schemas.microsoft.com/office/drawing/2014/main" id="{EF9B71A3-24B7-4011-B2F4-7B5E1E16D2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6349595"/>
                  </p:ext>
                </p:extLst>
              </p:nvPr>
            </p:nvGraphicFramePr>
            <p:xfrm>
              <a:off x="9105658" y="2030911"/>
              <a:ext cx="2186793" cy="370798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86793" cy="3707987"/>
                    </a:xfrm>
                    <a:prstGeom prst="rect">
                      <a:avLst/>
                    </a:prstGeom>
                  </am3d:spPr>
                  <am3d:camera>
                    <am3d:pos x="0" y="0" z="583268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53" d="1000000"/>
                    <am3d:preTrans dx="0" dy="-989538" dz="-744775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158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Model 3D 30">
                <a:extLst>
                  <a:ext uri="{FF2B5EF4-FFF2-40B4-BE49-F238E27FC236}">
                    <a16:creationId xmlns:a16="http://schemas.microsoft.com/office/drawing/2014/main" id="{EF9B71A3-24B7-4011-B2F4-7B5E1E16D2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05658" y="2030911"/>
                <a:ext cx="2186793" cy="3707987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reeform 5">
            <a:extLst>
              <a:ext uri="{FF2B5EF4-FFF2-40B4-BE49-F238E27FC236}">
                <a16:creationId xmlns:a16="http://schemas.microsoft.com/office/drawing/2014/main" id="{6F9F7848-EBD3-4DE9-92F0-67CE3D6C7553}"/>
              </a:ext>
            </a:extLst>
          </p:cNvPr>
          <p:cNvSpPr>
            <a:spLocks/>
          </p:cNvSpPr>
          <p:nvPr/>
        </p:nvSpPr>
        <p:spPr bwMode="auto">
          <a:xfrm rot="5400000">
            <a:off x="9997631" y="4234064"/>
            <a:ext cx="1789050" cy="1788635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3" name="Prostokąt 32">
            <a:hlinkClick r:id="rId5" action="ppaction://hlinksldjump"/>
            <a:extLst>
              <a:ext uri="{FF2B5EF4-FFF2-40B4-BE49-F238E27FC236}">
                <a16:creationId xmlns:a16="http://schemas.microsoft.com/office/drawing/2014/main" id="{EF736879-F3C6-4340-87CF-1F489D81A3FB}"/>
              </a:ext>
            </a:extLst>
          </p:cNvPr>
          <p:cNvSpPr/>
          <p:nvPr/>
        </p:nvSpPr>
        <p:spPr>
          <a:xfrm>
            <a:off x="8743950" y="295275"/>
            <a:ext cx="1695450" cy="11906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hlinkClick r:id="rId5" action="ppaction://hlinksldjump"/>
            <a:extLst>
              <a:ext uri="{FF2B5EF4-FFF2-40B4-BE49-F238E27FC236}">
                <a16:creationId xmlns:a16="http://schemas.microsoft.com/office/drawing/2014/main" id="{E02438BA-1377-4738-A9F5-CDDFF95B7D38}"/>
              </a:ext>
            </a:extLst>
          </p:cNvPr>
          <p:cNvSpPr/>
          <p:nvPr/>
        </p:nvSpPr>
        <p:spPr>
          <a:xfrm>
            <a:off x="8844232" y="142103"/>
            <a:ext cx="1508426" cy="134379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54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DC4865-A23C-4476-93C3-1FA8F470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PEŁNE WSPARCIE PROJEKTANTÓW</a:t>
            </a:r>
          </a:p>
        </p:txBody>
      </p:sp>
      <p:pic>
        <p:nvPicPr>
          <p:cNvPr id="20" name="Obraz 19" descr="Obraz zawierający osoba, mężczyzna, przód, komputer&#10;&#10;Opis wygenerowany automatycznie">
            <a:extLst>
              <a:ext uri="{FF2B5EF4-FFF2-40B4-BE49-F238E27FC236}">
                <a16:creationId xmlns:a16="http://schemas.microsoft.com/office/drawing/2014/main" id="{E46EF97E-B7AE-42D9-AE3F-EDB097237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907" y="1680350"/>
            <a:ext cx="7766475" cy="517765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DE44C419-91F2-4160-8859-00758B354019}"/>
              </a:ext>
            </a:extLst>
          </p:cNvPr>
          <p:cNvSpPr/>
          <p:nvPr/>
        </p:nvSpPr>
        <p:spPr>
          <a:xfrm>
            <a:off x="6248401" y="2347168"/>
            <a:ext cx="5535612" cy="4253657"/>
          </a:xfrm>
          <a:prstGeom prst="rect">
            <a:avLst/>
          </a:prstGeom>
          <a:solidFill>
            <a:srgbClr val="135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C8088C9-2A28-45DB-8399-D18C3C53EDF6}"/>
              </a:ext>
            </a:extLst>
          </p:cNvPr>
          <p:cNvSpPr txBox="1"/>
          <p:nvPr/>
        </p:nvSpPr>
        <p:spPr>
          <a:xfrm>
            <a:off x="6505575" y="2607840"/>
            <a:ext cx="51024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chemeClr val="bg1"/>
                </a:solidFill>
                <a:latin typeface="+mj-lt"/>
              </a:rPr>
              <a:t>Udostępniamy:</a:t>
            </a:r>
          </a:p>
          <a:p>
            <a:pPr marL="57600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chemeClr val="bg1"/>
                </a:solidFill>
                <a:latin typeface="+mj-lt"/>
              </a:rPr>
              <a:t>projekty w wielu formatach, </a:t>
            </a:r>
            <a:br>
              <a:rPr lang="pl-PL" b="1">
                <a:solidFill>
                  <a:schemeClr val="bg1"/>
                </a:solidFill>
                <a:latin typeface="+mj-lt"/>
              </a:rPr>
            </a:br>
            <a:r>
              <a:rPr lang="pl-PL" b="1">
                <a:solidFill>
                  <a:schemeClr val="bg1"/>
                </a:solidFill>
                <a:latin typeface="+mj-lt"/>
              </a:rPr>
              <a:t>w formatach 3D (</a:t>
            </a:r>
            <a:r>
              <a:rPr lang="pl-PL" b="1" err="1">
                <a:solidFill>
                  <a:schemeClr val="bg1"/>
                </a:solidFill>
                <a:latin typeface="+mj-lt"/>
              </a:rPr>
              <a:t>stp</a:t>
            </a:r>
            <a:r>
              <a:rPr lang="pl-PL" b="1">
                <a:solidFill>
                  <a:schemeClr val="bg1"/>
                </a:solidFill>
                <a:latin typeface="+mj-lt"/>
              </a:rPr>
              <a:t>) oraz 2D (</a:t>
            </a:r>
            <a:r>
              <a:rPr lang="pl-PL" b="1" err="1">
                <a:solidFill>
                  <a:schemeClr val="bg1"/>
                </a:solidFill>
                <a:latin typeface="+mj-lt"/>
              </a:rPr>
              <a:t>dxf</a:t>
            </a:r>
            <a:r>
              <a:rPr lang="pl-PL" b="1">
                <a:solidFill>
                  <a:schemeClr val="bg1"/>
                </a:solidFill>
                <a:latin typeface="+mj-lt"/>
              </a:rPr>
              <a:t>)</a:t>
            </a:r>
          </a:p>
          <a:p>
            <a:pPr marL="57600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chemeClr val="bg1"/>
                </a:solidFill>
                <a:latin typeface="+mj-lt"/>
              </a:rPr>
              <a:t>kompletną dokumentację produktów </a:t>
            </a:r>
            <a:br>
              <a:rPr lang="pl-PL" b="1">
                <a:solidFill>
                  <a:schemeClr val="bg1"/>
                </a:solidFill>
                <a:latin typeface="+mj-lt"/>
              </a:rPr>
            </a:br>
            <a:r>
              <a:rPr lang="pl-PL" b="1">
                <a:solidFill>
                  <a:schemeClr val="bg1"/>
                </a:solidFill>
                <a:latin typeface="+mj-lt"/>
              </a:rPr>
              <a:t>na stronie www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l-PL" b="1">
              <a:solidFill>
                <a:schemeClr val="bg1"/>
              </a:solidFill>
              <a:latin typeface="+mj-lt"/>
            </a:endParaRP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chemeClr val="bg1"/>
                </a:solidFill>
                <a:latin typeface="+mj-lt"/>
              </a:rPr>
              <a:t>Doradzamy rozwiązania oszczędne</a:t>
            </a:r>
          </a:p>
          <a:p>
            <a:pPr>
              <a:spcBef>
                <a:spcPts val="1200"/>
              </a:spcBef>
              <a:buClr>
                <a:schemeClr val="accent1"/>
              </a:buClr>
            </a:pPr>
            <a:endParaRPr lang="pl-PL" b="1">
              <a:solidFill>
                <a:schemeClr val="bg1"/>
              </a:solidFill>
              <a:latin typeface="+mj-lt"/>
            </a:endParaRP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chemeClr val="bg1"/>
                </a:solidFill>
                <a:latin typeface="+mj-lt"/>
              </a:rPr>
              <a:t>Wspieramy wiedzą i doświadczeniem naszego zespołu</a:t>
            </a:r>
          </a:p>
        </p:txBody>
      </p:sp>
    </p:spTree>
    <p:extLst>
      <p:ext uri="{BB962C8B-B14F-4D97-AF65-F5344CB8AC3E}">
        <p14:creationId xmlns:p14="http://schemas.microsoft.com/office/powerpoint/2010/main" val="386525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Motyw pakietu Office">
  <a:themeElements>
    <a:clrScheme name="Radiolex">
      <a:dk1>
        <a:srgbClr val="5F5F5F"/>
      </a:dk1>
      <a:lt1>
        <a:srgbClr val="FFFFFF"/>
      </a:lt1>
      <a:dk2>
        <a:srgbClr val="13527D"/>
      </a:dk2>
      <a:lt2>
        <a:srgbClr val="FFFFFF"/>
      </a:lt2>
      <a:accent1>
        <a:srgbClr val="F47920"/>
      </a:accent1>
      <a:accent2>
        <a:srgbClr val="13527D"/>
      </a:accent2>
      <a:accent3>
        <a:srgbClr val="778690"/>
      </a:accent3>
      <a:accent4>
        <a:srgbClr val="7F7F7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diolex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2AABBCBA874944A92E4330C02636FC" ma:contentTypeVersion="10" ma:contentTypeDescription="Utwórz nowy dokument." ma:contentTypeScope="" ma:versionID="c3533347f3291811e05b1d3f5ba4c266">
  <xsd:schema xmlns:xsd="http://www.w3.org/2001/XMLSchema" xmlns:xs="http://www.w3.org/2001/XMLSchema" xmlns:p="http://schemas.microsoft.com/office/2006/metadata/properties" xmlns:ns3="8425651e-794d-45e0-b16f-48979739235c" targetNamespace="http://schemas.microsoft.com/office/2006/metadata/properties" ma:root="true" ma:fieldsID="264cf3bd4f716f2047467fa6772e909e" ns3:_="">
    <xsd:import namespace="8425651e-794d-45e0-b16f-48979739235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5651e-794d-45e0-b16f-4897973923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BB3764-3065-456F-AC09-8AA8AC4E761A}">
  <ds:schemaRefs>
    <ds:schemaRef ds:uri="8425651e-794d-45e0-b16f-4897973923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0AE3511-1B76-429F-9F32-C5D026F6EA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DD1D688-6425-4671-83B8-C56D5E56D9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2610</Words>
  <Application>Microsoft Office PowerPoint</Application>
  <PresentationFormat>Panoramiczny</PresentationFormat>
  <Paragraphs>508</Paragraphs>
  <Slides>42</Slides>
  <Notes>0</Notes>
  <HiddenSlides>2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8" baseType="lpstr">
      <vt:lpstr>Calibri</vt:lpstr>
      <vt:lpstr>Wingdings</vt:lpstr>
      <vt:lpstr>Lato</vt:lpstr>
      <vt:lpstr>Arial Black</vt:lpstr>
      <vt:lpstr>Arial</vt:lpstr>
      <vt:lpstr>Motyw pakietu Office</vt:lpstr>
      <vt:lpstr>Prezentacja programu PowerPoint</vt:lpstr>
      <vt:lpstr>Prezentacja programu PowerPoint</vt:lpstr>
      <vt:lpstr>WYRÓŻNIA NAS JAKOŚĆ</vt:lpstr>
      <vt:lpstr>FIRMA RODZINNA O GLOBALNYM ZASIĘGU</vt:lpstr>
      <vt:lpstr>KOMPLEKSOWA OBSŁUGA</vt:lpstr>
      <vt:lpstr>Prezentacja programu PowerPoint</vt:lpstr>
      <vt:lpstr>PROJEKTY SZYTE NA MIARĘ</vt:lpstr>
      <vt:lpstr>WŁASNY DZIAŁ PROJEKTOWY</vt:lpstr>
      <vt:lpstr>PEŁNE WSPARCIE PROJEKTANTÓW</vt:lpstr>
      <vt:lpstr>5000 pozycji wyposażenia do wyboru</vt:lpstr>
      <vt:lpstr>Jesteśmy ECO</vt:lpstr>
      <vt:lpstr>Szybka i profesjonalna obsługa Klienta</vt:lpstr>
      <vt:lpstr>Prezentacja programu PowerPoint</vt:lpstr>
      <vt:lpstr>Na co są narażone szafy sterownicze i rozdzielnice?</vt:lpstr>
      <vt:lpstr>Jak można uniknąć takich błędów?</vt:lpstr>
      <vt:lpstr>Dopasowane parametry ochrony</vt:lpstr>
      <vt:lpstr>Profesjonalny 100-osobowy zespół</vt:lpstr>
      <vt:lpstr>CNC czyli precyzja wykonania</vt:lpstr>
      <vt:lpstr>Materiały i podzespoły</vt:lpstr>
      <vt:lpstr>Zabezpieczenie przeciwkorozyjne</vt:lpstr>
      <vt:lpstr>Certyfikacje</vt:lpstr>
      <vt:lpstr>INNOWACJE Radiolex </vt:lpstr>
      <vt:lpstr>Technologia TRIPLE SHIELD™</vt:lpstr>
      <vt:lpstr>Powłoka MAGNELIS®</vt:lpstr>
      <vt:lpstr>Stref zagrożonych wybuchem </vt:lpstr>
      <vt:lpstr>Kompletne wyposażenie szafy ATEX</vt:lpstr>
      <vt:lpstr>Szafy HYGIENIC DESIGN</vt:lpstr>
      <vt:lpstr>Termoizolacja w szafach zewnętrznych</vt:lpstr>
      <vt:lpstr>Prezentacja programu PowerPoint</vt:lpstr>
      <vt:lpstr>Po pierwsze ochrona wyposażenia</vt:lpstr>
      <vt:lpstr>Po pierwsze ochrona wyposażenia</vt:lpstr>
      <vt:lpstr>7 modeli klimatyzatorów</vt:lpstr>
      <vt:lpstr>7 modeli klimatyzatorów</vt:lpstr>
      <vt:lpstr>Szafy w II klasie ochronności</vt:lpstr>
      <vt:lpstr>Prezentacja programu PowerPoint</vt:lpstr>
      <vt:lpstr>Szafy klejone </vt:lpstr>
      <vt:lpstr>Korzyści dla instalatorów </vt:lpstr>
      <vt:lpstr>Pulpity sterownicze</vt:lpstr>
      <vt:lpstr>Pulpity sterownicze - prototypowanie</vt:lpstr>
      <vt:lpstr>Obudowy dla wojska</vt:lpstr>
      <vt:lpstr>Podsumowanie</vt:lpstr>
      <vt:lpstr>Zapraszamy do współpracy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Grafik Prezentika</dc:creator>
  <cp:lastModifiedBy>Daniel Michalczyk</cp:lastModifiedBy>
  <cp:revision>26</cp:revision>
  <dcterms:created xsi:type="dcterms:W3CDTF">2020-06-04T09:12:27Z</dcterms:created>
  <dcterms:modified xsi:type="dcterms:W3CDTF">2023-06-19T07:15:04Z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0x010100A12AABBCBA874944A92E4330C02636FC</vt:lpwstr>
  </property>
</Properties>
</file>